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26" r:id="rId3"/>
    <p:sldId id="321" r:id="rId4"/>
    <p:sldId id="325" r:id="rId5"/>
    <p:sldId id="335" r:id="rId6"/>
    <p:sldId id="354" r:id="rId7"/>
    <p:sldId id="322" r:id="rId8"/>
    <p:sldId id="337" r:id="rId9"/>
    <p:sldId id="362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334" r:id="rId35"/>
    <p:sldId id="387" r:id="rId36"/>
    <p:sldId id="388" r:id="rId37"/>
    <p:sldId id="415" r:id="rId38"/>
    <p:sldId id="414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Preprocessing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Postprocessing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/>
            <a:t>Data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/>
            <a:t>Preprocessing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/>
            <a:t>postprocessing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 err="1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 err="1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/>
            <a:t>Evaluate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 err="1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 err="1"/>
            <a:t>LoadData</a:t>
          </a:r>
          <a:endParaRPr lang="zh-TW" altLang="en-US" sz="17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Preprocessing</a:t>
          </a:r>
          <a:endParaRPr lang="zh-TW" altLang="en-US" sz="17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Model</a:t>
          </a:r>
          <a:endParaRPr lang="zh-TW" altLang="en-US" sz="17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Postprocessing</a:t>
          </a:r>
          <a:endParaRPr lang="zh-TW" altLang="en-US" sz="17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/>
            <a:t>Evaluate</a:t>
          </a:r>
          <a:endParaRPr lang="zh-TW" altLang="en-US" sz="17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Data</a:t>
          </a:r>
          <a:endParaRPr lang="zh-TW" altLang="en-US" sz="17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 err="1"/>
            <a:t>LoadData</a:t>
          </a:r>
          <a:endParaRPr lang="zh-TW" altLang="en-US" sz="17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Preprocessing</a:t>
          </a:r>
          <a:endParaRPr lang="zh-TW" altLang="en-US" sz="17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/>
            <a:t>postprocessing</a:t>
          </a:r>
          <a:endParaRPr lang="zh-TW" altLang="en-US" sz="17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Model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Evaluate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3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5345 8590 0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2:2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17392 0,'-18'0'94,"0"0"-78,1 0 15,-1 0-15,0 0-16,18-18 15,-17 1 17,-1 17-17,18-18-15,0 0 16,-18 1-1,1-19 1,-1 19 0,18-1-16,0 1 31,0-1 16,0 0-47,18 18 15,-1-17 1,36 17 0,-35-18-1,0 18-15,-1 0 16,1 0 15,0 0 47,-1 18-46,-17-1-32,18 1 15,0-18 1,-18 18-16,0-1 15,0 1 1,0-1 0,0 1 15,0 0 0,0-1-15,0 1-1,-36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13T15:30:2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10107 0,'0'0'0,"-18"0"16,1 0 15,-1 0-15,0 0 15,1 0-15,-1 0-16,-17 0 15,-1 0 1,19-18 15,-36-17-15,35 18 0,-17-1-1,17-35 1,1 35-1,-1-35 1,18 36 0,0-36-1,0 18 1,18-1 0,-1 19-16,1-19 15,0 36 1,-1-17 15,1 17-31,0 0 16,-1 0 15,1 0-31,-1 0 16,19 0-1,-1 0 1,-17 0-1,-1 35 1,1-17 0,0 35-1,-1-53-15,1 35 16,-18-18 0,17 19 15,-17-19-31,0 1 15,0 35 1,0-35 0,0 17-1,0-17 1,-35 17 0,0 0-1,0-17 1,-1-18-1,19 0 1,-1 0 0</inkml:trace>
  <inkml:trace contextRef="#ctx0" brushRef="#br0" timeOffset="3295.15">7408 13053 0,'0'0'0,"-17"0"47,-1 0-16,0 0 125,1 0-140,-19 0 15,19 0-31,-1-18 16,1 0-1,-1 18-15,0 0 32,1 0-32,-1 0 15,18-17 1,-18 17 0,1-18-1,-1 18 1,18-17-1,-18 17-15,1-18 16,17 0 31,-18 18-31,1-17-1,17-1-15,0 0 16,0 1 15,0-1-31,0-35 31,0 36-15,0-36 0,0 35-1,0 0-15,0-35 16,17 36-1,1-18 1,-1 17-16,-17 0 16,18 1-1,-18-1-15,35 18 16,-17-18 0,17 1-1,1 17 1,-1-18-1,53 18 17,-53 0-17,-17 0-15,35 0 16,0 0 0,-36 18-1,19-1 1,-19-17-1,1 18 1,-18 0 15,18-18-31,-1 0 16,1 35 0,0-17-1,-1 17 1,1 18-1,-18-18 1,17 0 15,1-17-15,-18 0 0,0 17-1,0 18 16,0-36-15,-18 19-16,1-19 16,17 19-1,-35-19 1,35 1 0,-18-18-1,0 17-15,-17 1 31,0 0-15,17-18 0,0 0-1,1 0 1,-1 0-16,1 0 31,-1 0 16,0 0-31,1 0 15,-1 0-15,18-18-1,-18 18-15,1 0 16,17-18-1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3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8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0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4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0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5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755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69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161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6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6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04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7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7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9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8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  <a:p>
            <a:endParaRPr lang="en-US" altLang="zh-TW" dirty="0"/>
          </a:p>
          <a:p>
            <a:r>
              <a:rPr lang="en-US" altLang="zh-TW" sz="1800" dirty="0" err="1"/>
              <a:t>profit_percentage</a:t>
            </a:r>
            <a:r>
              <a:rPr lang="en-US" altLang="zh-TW" sz="1800" dirty="0"/>
              <a:t> = 0.1</a:t>
            </a:r>
          </a:p>
          <a:p>
            <a:r>
              <a:rPr lang="en-US" altLang="zh-TW" sz="1800" dirty="0" err="1"/>
              <a:t>loss_percentage</a:t>
            </a:r>
            <a:r>
              <a:rPr lang="en-US" altLang="zh-TW" sz="1800" dirty="0"/>
              <a:t> = 0.1</a:t>
            </a:r>
            <a:endParaRPr lang="zh-TW" altLang="en-US" sz="1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r>
              <a:rPr lang="en-US" altLang="zh-TW" dirty="0" err="1"/>
              <a:t>x_length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10</a:t>
            </a:r>
          </a:p>
          <a:p>
            <a:r>
              <a:rPr lang="en-US" altLang="zh-TW" dirty="0"/>
              <a:t>slide = 10</a:t>
            </a:r>
          </a:p>
          <a:p>
            <a:endParaRPr lang="fr-FR" altLang="zh-TW" dirty="0"/>
          </a:p>
          <a:p>
            <a:r>
              <a:rPr lang="fr-FR" altLang="zh-TW" dirty="0" err="1"/>
              <a:t>profit_percentage</a:t>
            </a:r>
            <a:r>
              <a:rPr lang="fr-FR" altLang="zh-TW" dirty="0"/>
              <a:t> = 0.1</a:t>
            </a:r>
          </a:p>
          <a:p>
            <a:r>
              <a:rPr lang="fr-FR" altLang="zh-TW" dirty="0" err="1"/>
              <a:t>loss_percentage</a:t>
            </a:r>
            <a:r>
              <a:rPr lang="fr-FR" altLang="zh-TW" dirty="0"/>
              <a:t> = 0.1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641BF0-8A7B-C312-393F-166773FB0C27}"/>
              </a:ext>
            </a:extLst>
          </p:cNvPr>
          <p:cNvSpPr txBox="1"/>
          <p:nvPr/>
        </p:nvSpPr>
        <p:spPr>
          <a:xfrm>
            <a:off x="4411581" y="1770479"/>
            <a:ext cx="336232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endParaRPr lang="en-US" altLang="zh-TW" sz="3200" dirty="0"/>
          </a:p>
          <a:p>
            <a:r>
              <a:rPr lang="en-US" altLang="zh-TW" sz="1400" dirty="0" err="1"/>
              <a:t>stock_name</a:t>
            </a:r>
            <a:r>
              <a:rPr lang="en-US" altLang="zh-TW" sz="1400" dirty="0"/>
              <a:t> = "^GSPC"</a:t>
            </a:r>
          </a:p>
          <a:p>
            <a:r>
              <a:rPr lang="en-US" altLang="zh-TW" sz="1400" dirty="0" err="1"/>
              <a:t>date_predict_start</a:t>
            </a:r>
            <a:r>
              <a:rPr lang="en-US" altLang="zh-TW" sz="1400" dirty="0"/>
              <a:t> = '2020-01-01'</a:t>
            </a:r>
          </a:p>
          <a:p>
            <a:r>
              <a:rPr lang="en-US" altLang="zh-TW" sz="1400" dirty="0" err="1"/>
              <a:t>data_range</a:t>
            </a:r>
            <a:r>
              <a:rPr lang="en-US" altLang="zh-TW" sz="1400" dirty="0"/>
              <a:t> = 250</a:t>
            </a:r>
          </a:p>
          <a:p>
            <a:r>
              <a:rPr lang="en-US" altLang="zh-TW" sz="1400" dirty="0" err="1"/>
              <a:t>slide_range</a:t>
            </a:r>
            <a:r>
              <a:rPr lang="en-US" altLang="zh-TW" sz="1400" dirty="0"/>
              <a:t> = 10</a:t>
            </a:r>
          </a:p>
          <a:p>
            <a:r>
              <a:rPr lang="en-US" altLang="zh-TW" sz="1400" dirty="0" err="1"/>
              <a:t>n_slide</a:t>
            </a:r>
            <a:r>
              <a:rPr lang="en-US" altLang="zh-TW" sz="1400" dirty="0"/>
              <a:t> = 10</a:t>
            </a:r>
          </a:p>
          <a:p>
            <a:r>
              <a:rPr lang="en-US" altLang="zh-TW" sz="1400" dirty="0" err="1"/>
              <a:t>pv_range</a:t>
            </a:r>
            <a:r>
              <a:rPr lang="en-US" altLang="zh-TW" sz="1400" dirty="0"/>
              <a:t> = 2</a:t>
            </a:r>
          </a:p>
          <a:p>
            <a:r>
              <a:rPr lang="en-US" altLang="zh-TW" sz="1400" dirty="0" err="1"/>
              <a:t>fit_method</a:t>
            </a:r>
            <a:r>
              <a:rPr lang="en-US" altLang="zh-TW" sz="1400" dirty="0"/>
              <a:t> = '</a:t>
            </a:r>
            <a:r>
              <a:rPr lang="en-US" altLang="zh-TW" sz="1400" dirty="0" err="1"/>
              <a:t>rmse</a:t>
            </a:r>
            <a:r>
              <a:rPr lang="en-US" altLang="zh-TW" sz="1400" dirty="0"/>
              <a:t>'</a:t>
            </a:r>
          </a:p>
          <a:p>
            <a:r>
              <a:rPr lang="en-US" altLang="zh-TW" sz="1400" dirty="0" err="1"/>
              <a:t>pv_method</a:t>
            </a:r>
            <a:r>
              <a:rPr lang="en-US" altLang="zh-TW" sz="1400" dirty="0"/>
              <a:t> = 'CL'</a:t>
            </a:r>
          </a:p>
          <a:p>
            <a:r>
              <a:rPr lang="en-US" altLang="zh-TW" sz="1400" dirty="0" err="1"/>
              <a:t>p_range</a:t>
            </a:r>
            <a:r>
              <a:rPr lang="en-US" altLang="zh-TW" sz="1400" dirty="0"/>
              <a:t> = range(0, 3)</a:t>
            </a:r>
          </a:p>
          <a:p>
            <a:r>
              <a:rPr lang="en-US" altLang="zh-TW" sz="1400" dirty="0" err="1"/>
              <a:t>d_range</a:t>
            </a:r>
            <a:r>
              <a:rPr lang="en-US" altLang="zh-TW" sz="1400" dirty="0"/>
              <a:t> = range(0, 3)</a:t>
            </a:r>
          </a:p>
          <a:p>
            <a:r>
              <a:rPr lang="en-US" altLang="zh-TW" sz="1400" dirty="0" err="1"/>
              <a:t>q_range</a:t>
            </a:r>
            <a:r>
              <a:rPr lang="en-US" altLang="zh-TW" sz="1400" dirty="0"/>
              <a:t> = range(1, 3)</a:t>
            </a:r>
          </a:p>
          <a:p>
            <a:r>
              <a:rPr lang="en-US" altLang="zh-TW" sz="1400" dirty="0" err="1"/>
              <a:t>P_range</a:t>
            </a:r>
            <a:r>
              <a:rPr lang="en-US" altLang="zh-TW" sz="1400" dirty="0"/>
              <a:t> = range(0, 3)</a:t>
            </a:r>
          </a:p>
          <a:p>
            <a:r>
              <a:rPr lang="en-US" altLang="zh-TW" sz="1400" dirty="0" err="1"/>
              <a:t>D_range</a:t>
            </a:r>
            <a:r>
              <a:rPr lang="en-US" altLang="zh-TW" sz="1400" dirty="0"/>
              <a:t> = range(0, 3)</a:t>
            </a:r>
          </a:p>
          <a:p>
            <a:r>
              <a:rPr lang="en-US" altLang="zh-TW" sz="1400" dirty="0" err="1"/>
              <a:t>Q_range</a:t>
            </a:r>
            <a:r>
              <a:rPr lang="en-US" altLang="zh-TW" sz="1400" dirty="0"/>
              <a:t> = range(1, 3)</a:t>
            </a:r>
          </a:p>
          <a:p>
            <a:r>
              <a:rPr lang="en-US" altLang="zh-TW" sz="1400" dirty="0"/>
              <a:t>s = 12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profit_percentage</a:t>
            </a:r>
            <a:r>
              <a:rPr lang="en-US" altLang="zh-TW" sz="1400" dirty="0"/>
              <a:t> = 0.1</a:t>
            </a:r>
          </a:p>
          <a:p>
            <a:r>
              <a:rPr lang="en-US" altLang="zh-TW" sz="1400" dirty="0" err="1"/>
              <a:t>loss_percentage</a:t>
            </a:r>
            <a:r>
              <a:rPr lang="en-US" altLang="zh-TW" sz="1400" dirty="0"/>
              <a:t> = 0.1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75197"/>
            <a:ext cx="3817951" cy="17024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2430" y="1538424"/>
            <a:ext cx="4025292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5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63501"/>
            <a:ext cx="3265684" cy="14561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29213"/>
            <a:ext cx="3476128" cy="15247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769" y="3470871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7961" y="1742634"/>
            <a:ext cx="1920246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9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63500"/>
            <a:ext cx="3265684" cy="14561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55163"/>
            <a:ext cx="3469881" cy="14728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584" y="3444324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710294"/>
            <a:ext cx="1913626" cy="1435219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8031" y="1559661"/>
            <a:ext cx="3739155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42562"/>
            <a:ext cx="4034647" cy="17628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4" y="3444325"/>
            <a:ext cx="8172079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0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877" y="1650212"/>
            <a:ext cx="3198287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48469"/>
            <a:ext cx="3476128" cy="14862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80" y="3470871"/>
            <a:ext cx="8172079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0726" y="1742634"/>
            <a:ext cx="1874715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=10,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257" y="1651315"/>
            <a:ext cx="3193527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1333" y="1634286"/>
            <a:ext cx="3465460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5" y="3444324"/>
            <a:ext cx="8172079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716507"/>
            <a:ext cx="1913626" cy="1422793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4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6490" y="1559661"/>
            <a:ext cx="3802236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067" y="1538424"/>
            <a:ext cx="3996018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8697" y="3444325"/>
            <a:ext cx="8111954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0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899" y="1650212"/>
            <a:ext cx="3252244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49835"/>
            <a:ext cx="3476128" cy="14834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2243" y="3470871"/>
            <a:ext cx="8111954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9076" y="1742634"/>
            <a:ext cx="1858016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4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319" y="1651315"/>
            <a:ext cx="3247403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38206"/>
            <a:ext cx="3469881" cy="15067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058" y="3444324"/>
            <a:ext cx="8111954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4605" y="1690688"/>
            <a:ext cx="1894745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6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72764"/>
            <a:ext cx="3817951" cy="17072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1645" y="1538424"/>
            <a:ext cx="3986862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78A7DF-184D-4D1D-9575-7B64E0BE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69C57-3489-0ABD-5451-F1B44A85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0051"/>
            <a:ext cx="12192000" cy="68175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6D8F59-208A-63A5-E06A-C33C3B71D74F}"/>
              </a:ext>
            </a:extLst>
          </p:cNvPr>
          <p:cNvSpPr txBox="1"/>
          <p:nvPr/>
        </p:nvSpPr>
        <p:spPr>
          <a:xfrm>
            <a:off x="333375" y="2812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x_length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y_length</a:t>
            </a:r>
            <a:r>
              <a:rPr lang="en-US" altLang="zh-TW" dirty="0"/>
              <a:t>= </a:t>
            </a:r>
            <a:r>
              <a:rPr lang="en-US" altLang="zh-TW" dirty="0" err="1"/>
              <a:t>x_length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slide = </a:t>
            </a:r>
            <a:r>
              <a:rPr lang="en-US" altLang="zh-TW" dirty="0" err="1"/>
              <a:t>y_length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09D2A8-005B-95E6-71C6-75E3FAD7AE38}"/>
              </a:ext>
            </a:extLst>
          </p:cNvPr>
          <p:cNvCxnSpPr/>
          <p:nvPr/>
        </p:nvCxnSpPr>
        <p:spPr>
          <a:xfrm>
            <a:off x="1009650" y="262890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4C25FAB-F01B-142B-79EE-A0DC048AAE35}"/>
              </a:ext>
            </a:extLst>
          </p:cNvPr>
          <p:cNvCxnSpPr/>
          <p:nvPr/>
        </p:nvCxnSpPr>
        <p:spPr>
          <a:xfrm>
            <a:off x="1009650" y="379095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8CBFC0-D236-943B-1A39-591388579B7E}"/>
              </a:ext>
            </a:extLst>
          </p:cNvPr>
          <p:cNvCxnSpPr/>
          <p:nvPr/>
        </p:nvCxnSpPr>
        <p:spPr>
          <a:xfrm>
            <a:off x="1438275" y="5631581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8C06C5-F23C-A49A-A476-9AEAC1ECA4B2}"/>
              </a:ext>
            </a:extLst>
          </p:cNvPr>
          <p:cNvSpPr txBox="1"/>
          <p:nvPr/>
        </p:nvSpPr>
        <p:spPr>
          <a:xfrm>
            <a:off x="752474" y="2366664"/>
            <a:ext cx="942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x_length</a:t>
            </a:r>
            <a:r>
              <a:rPr lang="en-US" altLang="zh-TW" sz="1000" dirty="0"/>
              <a:t> = 10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B7233D-B822-70E8-43E4-2DCB27E30FA8}"/>
              </a:ext>
            </a:extLst>
          </p:cNvPr>
          <p:cNvSpPr txBox="1"/>
          <p:nvPr/>
        </p:nvSpPr>
        <p:spPr>
          <a:xfrm>
            <a:off x="1357310" y="5334383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y_length</a:t>
            </a:r>
            <a:r>
              <a:rPr lang="en-US" altLang="zh-TW" sz="1000" dirty="0"/>
              <a:t> = 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7FC3D4-4473-97DF-EADF-BDCFFF87E6B3}"/>
              </a:ext>
            </a:extLst>
          </p:cNvPr>
          <p:cNvSpPr txBox="1"/>
          <p:nvPr/>
        </p:nvSpPr>
        <p:spPr>
          <a:xfrm>
            <a:off x="890585" y="3795901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slide = 10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6DB4D8D-73C8-ABF6-5C8D-0291AC1507C2}"/>
              </a:ext>
            </a:extLst>
          </p:cNvPr>
          <p:cNvCxnSpPr/>
          <p:nvPr/>
        </p:nvCxnSpPr>
        <p:spPr>
          <a:xfrm>
            <a:off x="3095625" y="47625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6E8D9C-FF50-1C0C-F46A-CBD87DC6877A}"/>
              </a:ext>
            </a:extLst>
          </p:cNvPr>
          <p:cNvSpPr txBox="1"/>
          <p:nvPr/>
        </p:nvSpPr>
        <p:spPr>
          <a:xfrm>
            <a:off x="4533900" y="287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Length of x</a:t>
            </a:r>
          </a:p>
          <a:p>
            <a:r>
              <a:rPr lang="en-US" altLang="zh-TW" dirty="0"/>
              <a:t>Length of y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DD8644A-C122-A0C1-5081-9095E74E8994}"/>
              </a:ext>
            </a:extLst>
          </p:cNvPr>
          <p:cNvCxnSpPr/>
          <p:nvPr/>
        </p:nvCxnSpPr>
        <p:spPr>
          <a:xfrm>
            <a:off x="3095625" y="76200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61420"/>
            <a:ext cx="3265684" cy="14603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39560"/>
            <a:ext cx="3476128" cy="15040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769" y="3470871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8260" y="1742634"/>
            <a:ext cx="1919647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3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61419"/>
            <a:ext cx="3265684" cy="14603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41332"/>
            <a:ext cx="3469881" cy="1500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584" y="3444324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796" y="1690688"/>
            <a:ext cx="1884363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4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624" y="1559661"/>
            <a:ext cx="3807968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428" y="1538424"/>
            <a:ext cx="4027297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9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7" y="1650212"/>
            <a:ext cx="3257147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45360"/>
            <a:ext cx="3476128" cy="14924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769" y="3470871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9781" y="1742634"/>
            <a:ext cx="1876605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6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=20,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871" y="1651315"/>
            <a:ext cx="3252299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57802"/>
            <a:ext cx="3469881" cy="14675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584" y="3444324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9879" y="1690688"/>
            <a:ext cx="1904198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8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1385" y="1559661"/>
            <a:ext cx="3772446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068" y="1538424"/>
            <a:ext cx="4016016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639" y="1650212"/>
            <a:ext cx="3226763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39982"/>
            <a:ext cx="3476128" cy="1503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769" y="3470871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110" y="1748532"/>
            <a:ext cx="1953948" cy="1378513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4041" y="1651315"/>
            <a:ext cx="3221960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2227" y="1634286"/>
            <a:ext cx="3463673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584" y="3444324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730888"/>
            <a:ext cx="1913626" cy="13940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2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68797"/>
            <a:ext cx="3817951" cy="17152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46250"/>
            <a:ext cx="4034647" cy="17554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6150" y="3444325"/>
            <a:ext cx="8157048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7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8027"/>
            <a:ext cx="3265684" cy="14671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47585"/>
            <a:ext cx="3476128" cy="14879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9696" y="3470871"/>
            <a:ext cx="8157048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3121" y="1742634"/>
            <a:ext cx="1929926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41737"/>
              </p:ext>
            </p:extLst>
          </p:nvPr>
        </p:nvGraphicFramePr>
        <p:xfrm>
          <a:off x="180975" y="823185"/>
          <a:ext cx="11830050" cy="521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31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145260">
                  <a:extLst>
                    <a:ext uri="{9D8B030D-6E8A-4147-A177-3AD203B41FA5}">
                      <a16:colId xmlns:a16="http://schemas.microsoft.com/office/drawing/2014/main" val="2433679703"/>
                    </a:ext>
                  </a:extLst>
                </a:gridCol>
                <a:gridCol w="1145260">
                  <a:extLst>
                    <a:ext uri="{9D8B030D-6E8A-4147-A177-3AD203B41FA5}">
                      <a16:colId xmlns:a16="http://schemas.microsoft.com/office/drawing/2014/main" val="275777856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51477567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2886766490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328024259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1715830517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3361234282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491288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pv_range</a:t>
                      </a:r>
                      <a:r>
                        <a:rPr lang="en-US" altLang="zh-TW" sz="1600" dirty="0"/>
                        <a:t> 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29238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Parameters</a:t>
                      </a:r>
                    </a:p>
                    <a:p>
                      <a:endParaRPr lang="en-US" altLang="zh-TW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data_range</a:t>
                      </a:r>
                      <a:r>
                        <a:rPr lang="en-US" altLang="zh-TW" sz="1600" dirty="0"/>
                        <a:t>=250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profit_</a:t>
                      </a:r>
                    </a:p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= 0.1</a:t>
                      </a:r>
                    </a:p>
                    <a:p>
                      <a:endParaRPr lang="fr-FR" altLang="zh-TW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altLang="zh-TW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= 0.1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/>
                        <a:t>x_length </a:t>
                      </a:r>
                      <a:r>
                        <a:rPr lang="en-US" altLang="zh-TW" sz="1600" dirty="0"/>
                        <a:t>= 10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/>
                        <a:t>x_length </a:t>
                      </a:r>
                      <a:r>
                        <a:rPr lang="en-US" altLang="zh-TW" sz="1600" dirty="0"/>
                        <a:t>= 20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/>
                        <a:t>x_length </a:t>
                      </a:r>
                      <a:r>
                        <a:rPr lang="en-US" altLang="zh-TW" sz="1600" dirty="0"/>
                        <a:t>= 30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FFT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1596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/>
                        <a:t>Try_1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216.86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-157.08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8.8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-823.32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671.64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347.23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-287.46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-517.14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3169330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346.44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419.37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-359.60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-823.32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82110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Try_2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630.27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197.52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-955.95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659.52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-1070.08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84265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637.68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-1090.95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66651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/>
                        <a:t>Try_3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636.39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480.25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-1223.59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855.11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624.52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-1094.00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0928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643.80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615.24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-1312.87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40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14:cNvPr>
              <p14:cNvContentPartPr/>
              <p14:nvPr/>
            </p14:nvContentPartPr>
            <p14:xfrm>
              <a:off x="1924200" y="3092400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4840" y="308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8026"/>
            <a:ext cx="3265684" cy="14671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42613"/>
            <a:ext cx="3469881" cy="14979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8511" y="3444324"/>
            <a:ext cx="8157048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739895"/>
            <a:ext cx="1913626" cy="1376018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68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64859"/>
            <a:ext cx="3817951" cy="1723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40489"/>
            <a:ext cx="4034647" cy="17669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1223" y="3444325"/>
            <a:ext cx="8086901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94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4658"/>
            <a:ext cx="3265684" cy="14738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32167"/>
            <a:ext cx="3476128" cy="15188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769" y="3470871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9658" y="1742634"/>
            <a:ext cx="1776852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6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x_length</a:t>
            </a:r>
            <a:r>
              <a:rPr lang="en-US" altLang="zh-TW" dirty="0"/>
              <a:t>=30,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4658"/>
            <a:ext cx="3265684" cy="14738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8621" y="1634286"/>
            <a:ext cx="3410885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584" y="3444324"/>
            <a:ext cx="8086901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389" y="1690688"/>
            <a:ext cx="1825177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9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106" y="1618949"/>
            <a:ext cx="4293886" cy="17276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232" y="1608812"/>
            <a:ext cx="3990006" cy="1758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2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245A57E-2A9C-6A38-23F7-9779A4DC517D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F9037B9-8856-F4FD-0B07-6041008979C2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19826EE-899F-25B8-50ED-BD13BF8149D8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EEF73F6-2668-73CC-FDB2-354240F493F9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C549F3-8F5F-6A7F-74B8-8A666C938268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F6C7C8-8051-5D1A-A5F9-D5486700CB3A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C42E7E-2B8A-7ED6-AC20-D5F474B5E0B2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4A1874-99F5-BDA2-D548-E8E1CDD2ABFE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90217F6-B1A2-375C-359C-08E19DB88EBE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7B6930E-D878-9DB3-CA88-6B808BFE5955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C29C61-34AB-1215-BE32-DCA4FFF58EF5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FD45D2-4AFE-4A52-D5E8-8DCC6DFEBEF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C8ED82B-E197-B688-C988-5258B047DFE6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DF37F53-370D-474A-A0A7-C322AC687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F2012C-2DE0-5954-1AF0-E5E7193CD06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8806A5B-B2E4-E08E-5482-725F43005459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2F7CE8D-209E-897D-4E23-A353B3F03AA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65A2F85-AC95-46C1-A6DB-B6B15CB7A95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7AE7CE-A3D6-903C-72F4-6C40EFBC49E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2F9ADD8C-27B2-B3CA-18B0-7F900E2BECDA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199B581-7BF4-9B4F-B40B-38B9D03451C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DD435ECE-91B4-E12E-F314-8C75DE5FA4B2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449FDAD-C36E-4FEE-11DF-F8D1E8A60EEF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C0F7D1E-2833-8211-E424-19A756DDC02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69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7937" y="1722164"/>
            <a:ext cx="3636978" cy="14633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4061" y="1690688"/>
            <a:ext cx="3500464" cy="15154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CDC9F8-E18F-295C-77CB-7767954D9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3671" y="1724602"/>
            <a:ext cx="1809729" cy="1461951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9EC86E9-1E95-F52D-EDAA-AF5AD218650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500506A-5874-3782-389A-1820716B4202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54C095A-DBFE-9D87-F962-640E5704415E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8182B0C-E53F-788E-ABBF-254C082928E6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B1DC04-754D-0617-BB49-1606A232268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00EFFB-EC14-4102-9C62-6E6985D48B8E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9E2684-7E1D-CFD9-BFDF-46842AE450FB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4469-C7CC-6108-0E18-4BE698D7C9FB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A8539464-5CAE-D817-371E-A8C1055563B2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2573C3E-9807-ECBA-D357-3413AB322B63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9152520-754D-E397-01EF-79E5A0152301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1E6BB0E-8A95-1643-EA64-C103AE3984CF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8C6CCE-8B3A-CC4D-0C67-6BD1139CD485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F4A3127-3C02-75F7-3CE3-3C05AF919904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A19124-A322-DF6D-11E8-BA0A8B88CBEF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5FCD668-37CD-6646-1FF2-11E59E48FD6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C3EBC16F-293E-BF83-1686-C5E054246FD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E1C8BCD-1441-58F1-4D3B-4D80A978AD4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BF26ABA-5997-9D70-7C4D-7A04C5576B0E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D40ECF1-3E77-F6BE-9D15-D79733D8DFDA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5E8D413E-1118-F03E-87D0-9B80A90F223A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B035267F-6DCD-102A-77EE-5311AF8BE0F8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295E9C5-A1A5-0A4A-05CF-8724610F9DE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049B241-221A-B244-9FCA-9F8DA0E6D4C4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5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483" y="1700160"/>
            <a:ext cx="3848947" cy="1548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392" y="1683380"/>
            <a:ext cx="4024225" cy="15682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FCC6A9E-8ED6-E8B6-64F3-97A310CA4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1956" y="1734540"/>
            <a:ext cx="1287612" cy="146589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3C175F4-024E-97E0-21E5-80F2396D102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EEE0AF2-ED23-AC13-0960-82A8C1819980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E7D226E-5EF5-02DA-6102-631678119F4D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C8A4A4-2271-5350-1DDE-92FB025D9EFE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1A5566-1CDC-10A8-EF84-A2A9F3CEB817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717864-13A7-049E-3F59-04506FFDC966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C815EB-52CE-7ED1-874D-7B3BC3FC6A83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0F4996-967B-A4F6-1B87-D9123A586FB3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978049A-72EB-6630-66F6-153A444F5215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B193C95-93D9-BC33-753B-B02F06C9863C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2B6C395-7B8A-328F-8887-6DF1C7A7525A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6C4F90-08E8-AF8A-B627-DF4D9A3B17AA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65C6848-0020-8ED2-86E6-5D34B6CD6706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9F37906-095A-7733-979E-E0D10A4E8E5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0E651C-0FFD-612D-5A15-F110DB882A37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B73CDF2-9405-3FF0-D561-D6EE868520DC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3890421-7CBF-B9CD-D41B-60F53246E7C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C6DF0-3C11-B25B-2768-DD35C34D12B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9AC4CD-4C65-87DC-A4A8-43274773D0FE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6BF5CCB4-5922-566B-0A1B-D3C39B0D4346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5C7F444-80D1-8D48-063F-5868B0B95054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452808EF-AB7B-F1B9-A3E3-02D2BDCFA31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E61B9E97-C098-7BB2-5AAF-69462E3FA389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87FA77D-8410-60F3-8274-99FB4168C831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936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37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33128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181730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278658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601629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E0B26-8BDF-AD5F-9B75-3CD272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638E8-F4B7-A6FF-5B7A-62B39A08F459}"/>
              </a:ext>
            </a:extLst>
          </p:cNvPr>
          <p:cNvSpPr txBox="1"/>
          <p:nvPr/>
        </p:nvSpPr>
        <p:spPr>
          <a:xfrm>
            <a:off x="853180" y="27933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peak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E1CEE-AC0B-D88A-8E0B-A81F7D9A77B9}"/>
              </a:ext>
            </a:extLst>
          </p:cNvPr>
          <p:cNvSpPr txBox="1"/>
          <p:nvPr/>
        </p:nvSpPr>
        <p:spPr>
          <a:xfrm>
            <a:off x="6304200" y="264698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valley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1A122-90B1-A279-2D44-1FBDE79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6881" y="417064"/>
            <a:ext cx="3817951" cy="17321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EDD78B-C246-E37C-79C0-0BDBBB85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870" y="395292"/>
            <a:ext cx="4115157" cy="180892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AC692D-9F57-A830-7E46-566DFB99CEE2}"/>
              </a:ext>
            </a:extLst>
          </p:cNvPr>
          <p:cNvCxnSpPr/>
          <p:nvPr/>
        </p:nvCxnSpPr>
        <p:spPr>
          <a:xfrm>
            <a:off x="809543" y="4639507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D7EA49-C49F-8D3D-68FC-62B3F9C3A002}"/>
              </a:ext>
            </a:extLst>
          </p:cNvPr>
          <p:cNvCxnSpPr>
            <a:cxnSpLocks/>
          </p:cNvCxnSpPr>
          <p:nvPr/>
        </p:nvCxnSpPr>
        <p:spPr>
          <a:xfrm>
            <a:off x="2623341" y="4630834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89A23F1-2652-5356-AFFD-350A874D49CD}"/>
              </a:ext>
            </a:extLst>
          </p:cNvPr>
          <p:cNvCxnSpPr>
            <a:cxnSpLocks/>
          </p:cNvCxnSpPr>
          <p:nvPr/>
        </p:nvCxnSpPr>
        <p:spPr>
          <a:xfrm flipV="1">
            <a:off x="1400093" y="3526786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B78745-749A-130F-033C-CB5DDE8E6E2A}"/>
              </a:ext>
            </a:extLst>
          </p:cNvPr>
          <p:cNvCxnSpPr>
            <a:cxnSpLocks/>
          </p:cNvCxnSpPr>
          <p:nvPr/>
        </p:nvCxnSpPr>
        <p:spPr>
          <a:xfrm>
            <a:off x="2032791" y="3526785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96EE987-730E-04C3-F5F1-1B4850BA2D7C}"/>
              </a:ext>
            </a:extLst>
          </p:cNvPr>
          <p:cNvCxnSpPr>
            <a:cxnSpLocks/>
          </p:cNvCxnSpPr>
          <p:nvPr/>
        </p:nvCxnSpPr>
        <p:spPr>
          <a:xfrm>
            <a:off x="1383781" y="4639507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1629FA-1D96-9E75-4DD3-4AC2C6B2939B}"/>
              </a:ext>
            </a:extLst>
          </p:cNvPr>
          <p:cNvSpPr txBox="1"/>
          <p:nvPr/>
        </p:nvSpPr>
        <p:spPr>
          <a:xfrm>
            <a:off x="907829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BEA49-9D34-AEAF-7D40-867DFE171C48}"/>
              </a:ext>
            </a:extLst>
          </p:cNvPr>
          <p:cNvCxnSpPr>
            <a:cxnSpLocks/>
          </p:cNvCxnSpPr>
          <p:nvPr/>
        </p:nvCxnSpPr>
        <p:spPr>
          <a:xfrm>
            <a:off x="2011717" y="4639507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BA7F2C6-8A5F-B596-463F-97BBF4339CFD}"/>
              </a:ext>
            </a:extLst>
          </p:cNvPr>
          <p:cNvCxnSpPr>
            <a:cxnSpLocks/>
          </p:cNvCxnSpPr>
          <p:nvPr/>
        </p:nvCxnSpPr>
        <p:spPr>
          <a:xfrm>
            <a:off x="2032791" y="3393436"/>
            <a:ext cx="0" cy="3425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BF06EC-6AA3-37FF-AB5D-03CD350D635B}"/>
              </a:ext>
            </a:extLst>
          </p:cNvPr>
          <p:cNvSpPr txBox="1"/>
          <p:nvPr/>
        </p:nvSpPr>
        <p:spPr>
          <a:xfrm>
            <a:off x="2043328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4D5DD0-4C12-F956-21CE-1D6CE81FC710}"/>
              </a:ext>
            </a:extLst>
          </p:cNvPr>
          <p:cNvSpPr txBox="1"/>
          <p:nvPr/>
        </p:nvSpPr>
        <p:spPr>
          <a:xfrm>
            <a:off x="964979" y="31147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B50BA5-1CCF-DD7C-4551-8F778D9922BD}"/>
              </a:ext>
            </a:extLst>
          </p:cNvPr>
          <p:cNvSpPr txBox="1"/>
          <p:nvPr/>
        </p:nvSpPr>
        <p:spPr>
          <a:xfrm>
            <a:off x="569990" y="407340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F91955-CD5F-2033-BBDA-B548D74B335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1070053" y="4442734"/>
            <a:ext cx="394989" cy="25622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750C8B-0FCE-F83E-B5A2-6E50C2954D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65042" y="3484115"/>
            <a:ext cx="578285" cy="68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595AA72-42AE-BDA2-08DC-01C9D5C4E034}"/>
              </a:ext>
            </a:extLst>
          </p:cNvPr>
          <p:cNvCxnSpPr/>
          <p:nvPr/>
        </p:nvCxnSpPr>
        <p:spPr>
          <a:xfrm>
            <a:off x="6461127" y="3377536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A535A44-C93C-47B0-45B7-9CBA1D2C7B9E}"/>
              </a:ext>
            </a:extLst>
          </p:cNvPr>
          <p:cNvCxnSpPr>
            <a:cxnSpLocks/>
          </p:cNvCxnSpPr>
          <p:nvPr/>
        </p:nvCxnSpPr>
        <p:spPr>
          <a:xfrm>
            <a:off x="8274925" y="3368863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A189ED3-E01B-AE9F-3596-7440640836A2}"/>
              </a:ext>
            </a:extLst>
          </p:cNvPr>
          <p:cNvCxnSpPr>
            <a:cxnSpLocks/>
          </p:cNvCxnSpPr>
          <p:nvPr/>
        </p:nvCxnSpPr>
        <p:spPr>
          <a:xfrm>
            <a:off x="7051677" y="3377536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030A9D8-7151-33B3-C490-951BF6E5C689}"/>
              </a:ext>
            </a:extLst>
          </p:cNvPr>
          <p:cNvCxnSpPr>
            <a:cxnSpLocks/>
          </p:cNvCxnSpPr>
          <p:nvPr/>
        </p:nvCxnSpPr>
        <p:spPr>
          <a:xfrm flipV="1">
            <a:off x="7658039" y="3368863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DFA9FA6-DBC5-5712-F901-6A288F025E53}"/>
              </a:ext>
            </a:extLst>
          </p:cNvPr>
          <p:cNvCxnSpPr>
            <a:cxnSpLocks/>
          </p:cNvCxnSpPr>
          <p:nvPr/>
        </p:nvCxnSpPr>
        <p:spPr>
          <a:xfrm>
            <a:off x="7035365" y="3377536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BCDB0F-7320-3B37-96BC-0861DD499082}"/>
              </a:ext>
            </a:extLst>
          </p:cNvPr>
          <p:cNvSpPr txBox="1"/>
          <p:nvPr/>
        </p:nvSpPr>
        <p:spPr>
          <a:xfrm>
            <a:off x="6584305" y="292225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0117EC6-F28D-43A7-CAFA-F828BA5ADB36}"/>
              </a:ext>
            </a:extLst>
          </p:cNvPr>
          <p:cNvCxnSpPr>
            <a:cxnSpLocks/>
          </p:cNvCxnSpPr>
          <p:nvPr/>
        </p:nvCxnSpPr>
        <p:spPr>
          <a:xfrm>
            <a:off x="7663301" y="3377536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C3EE1BB-433B-E900-5ABF-B977A8480A46}"/>
              </a:ext>
            </a:extLst>
          </p:cNvPr>
          <p:cNvCxnSpPr>
            <a:cxnSpLocks/>
          </p:cNvCxnSpPr>
          <p:nvPr/>
        </p:nvCxnSpPr>
        <p:spPr>
          <a:xfrm>
            <a:off x="7662729" y="3242445"/>
            <a:ext cx="11622" cy="34783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8F5C558-5782-D134-3F72-FA15A1EAE7B9}"/>
              </a:ext>
            </a:extLst>
          </p:cNvPr>
          <p:cNvSpPr txBox="1"/>
          <p:nvPr/>
        </p:nvSpPr>
        <p:spPr>
          <a:xfrm>
            <a:off x="7645023" y="292563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36C89E1-1BDD-42F3-97F9-CF4057C97A46}"/>
              </a:ext>
            </a:extLst>
          </p:cNvPr>
          <p:cNvSpPr txBox="1"/>
          <p:nvPr/>
        </p:nvSpPr>
        <p:spPr>
          <a:xfrm>
            <a:off x="6256339" y="422802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F73D96C-2A09-97AB-3C5D-F42EBAF06B94}"/>
              </a:ext>
            </a:extLst>
          </p:cNvPr>
          <p:cNvSpPr txBox="1"/>
          <p:nvPr/>
        </p:nvSpPr>
        <p:spPr>
          <a:xfrm>
            <a:off x="6150555" y="363082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34B6655-DE5F-3ACC-2CE5-CA19E71A78E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6650618" y="3447395"/>
            <a:ext cx="353296" cy="1834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028504-E93B-46E1-4F03-61F4BC22F046}"/>
              </a:ext>
            </a:extLst>
          </p:cNvPr>
          <p:cNvCxnSpPr>
            <a:cxnSpLocks/>
          </p:cNvCxnSpPr>
          <p:nvPr/>
        </p:nvCxnSpPr>
        <p:spPr>
          <a:xfrm>
            <a:off x="7056041" y="4429399"/>
            <a:ext cx="560647" cy="5680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80E1065-7167-4C58-63BD-A801CFD45D7B}"/>
              </a:ext>
            </a:extLst>
          </p:cNvPr>
          <p:cNvCxnSpPr/>
          <p:nvPr/>
        </p:nvCxnSpPr>
        <p:spPr>
          <a:xfrm>
            <a:off x="809543" y="6548872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77371C33-6DAC-9F10-A8A1-1EC8453D3C31}"/>
              </a:ext>
            </a:extLst>
          </p:cNvPr>
          <p:cNvCxnSpPr>
            <a:cxnSpLocks/>
          </p:cNvCxnSpPr>
          <p:nvPr/>
        </p:nvCxnSpPr>
        <p:spPr>
          <a:xfrm>
            <a:off x="2623341" y="6540199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984646F-F5BF-6FA4-7AAE-C00C4F052DCC}"/>
              </a:ext>
            </a:extLst>
          </p:cNvPr>
          <p:cNvCxnSpPr>
            <a:cxnSpLocks/>
          </p:cNvCxnSpPr>
          <p:nvPr/>
        </p:nvCxnSpPr>
        <p:spPr>
          <a:xfrm flipV="1">
            <a:off x="1400093" y="5436151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74D5045-4FAF-3D2A-3133-70B1FB7FD15A}"/>
              </a:ext>
            </a:extLst>
          </p:cNvPr>
          <p:cNvCxnSpPr>
            <a:cxnSpLocks/>
          </p:cNvCxnSpPr>
          <p:nvPr/>
        </p:nvCxnSpPr>
        <p:spPr>
          <a:xfrm>
            <a:off x="2032791" y="5436150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414A62F-E0F2-9FE1-E77D-7569FF7211E5}"/>
              </a:ext>
            </a:extLst>
          </p:cNvPr>
          <p:cNvCxnSpPr>
            <a:cxnSpLocks/>
          </p:cNvCxnSpPr>
          <p:nvPr/>
        </p:nvCxnSpPr>
        <p:spPr>
          <a:xfrm>
            <a:off x="1383781" y="6548872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0A6B8618-D3D0-5788-4892-63615EEE92D1}"/>
              </a:ext>
            </a:extLst>
          </p:cNvPr>
          <p:cNvCxnSpPr>
            <a:cxnSpLocks/>
          </p:cNvCxnSpPr>
          <p:nvPr/>
        </p:nvCxnSpPr>
        <p:spPr>
          <a:xfrm>
            <a:off x="2011717" y="6548872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F841E7D-9908-ADD5-D92D-11D0BD5FD916}"/>
              </a:ext>
            </a:extLst>
          </p:cNvPr>
          <p:cNvSpPr txBox="1"/>
          <p:nvPr/>
        </p:nvSpPr>
        <p:spPr>
          <a:xfrm>
            <a:off x="2303823" y="499278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6E78E50-E7F2-9CA8-6F14-ADE23BE8A654}"/>
              </a:ext>
            </a:extLst>
          </p:cNvPr>
          <p:cNvSpPr txBox="1"/>
          <p:nvPr/>
        </p:nvSpPr>
        <p:spPr>
          <a:xfrm>
            <a:off x="2661307" y="6060003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8A70E7C-C58C-C30E-BB5D-C52A2E1444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43327" y="5362118"/>
            <a:ext cx="760559" cy="902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81F666E-C5EE-0846-2002-8F69EC7E5E1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2623341" y="6429335"/>
            <a:ext cx="721958" cy="59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61549C5-9F40-64E6-ABE0-DB86D79999B8}"/>
              </a:ext>
            </a:extLst>
          </p:cNvPr>
          <p:cNvSpPr txBox="1"/>
          <p:nvPr/>
        </p:nvSpPr>
        <p:spPr>
          <a:xfrm>
            <a:off x="1540053" y="524882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9DAE422-6D2A-E154-F64B-D9B0AA9694E7}"/>
              </a:ext>
            </a:extLst>
          </p:cNvPr>
          <p:cNvSpPr txBox="1"/>
          <p:nvPr/>
        </p:nvSpPr>
        <p:spPr>
          <a:xfrm>
            <a:off x="2058093" y="62236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932F5C-84B0-FA56-7E25-CBA6D27A0DE4}"/>
              </a:ext>
            </a:extLst>
          </p:cNvPr>
          <p:cNvCxnSpPr/>
          <p:nvPr/>
        </p:nvCxnSpPr>
        <p:spPr>
          <a:xfrm>
            <a:off x="6461127" y="5136575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25B3D1D3-B448-2EB3-863F-360434D1A68C}"/>
              </a:ext>
            </a:extLst>
          </p:cNvPr>
          <p:cNvCxnSpPr>
            <a:cxnSpLocks/>
          </p:cNvCxnSpPr>
          <p:nvPr/>
        </p:nvCxnSpPr>
        <p:spPr>
          <a:xfrm>
            <a:off x="8274925" y="5127902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750C8D3-1B9D-90D0-EA3F-D7C3C03CEF8D}"/>
              </a:ext>
            </a:extLst>
          </p:cNvPr>
          <p:cNvCxnSpPr>
            <a:cxnSpLocks/>
          </p:cNvCxnSpPr>
          <p:nvPr/>
        </p:nvCxnSpPr>
        <p:spPr>
          <a:xfrm>
            <a:off x="7051677" y="5136575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017813-0962-E926-EF40-ED769EE9D6A4}"/>
              </a:ext>
            </a:extLst>
          </p:cNvPr>
          <p:cNvCxnSpPr>
            <a:cxnSpLocks/>
          </p:cNvCxnSpPr>
          <p:nvPr/>
        </p:nvCxnSpPr>
        <p:spPr>
          <a:xfrm flipV="1">
            <a:off x="7658039" y="5127902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81CC787-D5AF-4B5F-954F-8E8511D1189E}"/>
              </a:ext>
            </a:extLst>
          </p:cNvPr>
          <p:cNvCxnSpPr>
            <a:cxnSpLocks/>
          </p:cNvCxnSpPr>
          <p:nvPr/>
        </p:nvCxnSpPr>
        <p:spPr>
          <a:xfrm>
            <a:off x="7035365" y="5136575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FAE5A19-858B-99C7-408D-AFDD8DA8BD73}"/>
              </a:ext>
            </a:extLst>
          </p:cNvPr>
          <p:cNvCxnSpPr>
            <a:cxnSpLocks/>
          </p:cNvCxnSpPr>
          <p:nvPr/>
        </p:nvCxnSpPr>
        <p:spPr>
          <a:xfrm>
            <a:off x="7663301" y="5136575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03CAD25-08FB-84F6-C4AD-316AAEB36874}"/>
              </a:ext>
            </a:extLst>
          </p:cNvPr>
          <p:cNvSpPr txBox="1"/>
          <p:nvPr/>
        </p:nvSpPr>
        <p:spPr>
          <a:xfrm>
            <a:off x="7898391" y="64417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133B4FF-0F23-4F2C-4223-AB485DF85245}"/>
              </a:ext>
            </a:extLst>
          </p:cNvPr>
          <p:cNvSpPr txBox="1"/>
          <p:nvPr/>
        </p:nvSpPr>
        <p:spPr>
          <a:xfrm>
            <a:off x="8195137" y="5389191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00A0A4-DB64-E4D7-EB15-637505AAF5F7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658039" y="6236573"/>
            <a:ext cx="740415" cy="2051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36F124E1-A2D7-2B00-039B-27F7DB5362B1}"/>
              </a:ext>
            </a:extLst>
          </p:cNvPr>
          <p:cNvCxnSpPr>
            <a:cxnSpLocks/>
          </p:cNvCxnSpPr>
          <p:nvPr/>
        </p:nvCxnSpPr>
        <p:spPr>
          <a:xfrm flipH="1" flipV="1">
            <a:off x="8250750" y="5194148"/>
            <a:ext cx="689995" cy="1991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7C4F7829-5F9B-34F4-0BB0-D1658AF27C1C}"/>
              </a:ext>
            </a:extLst>
          </p:cNvPr>
          <p:cNvSpPr txBox="1"/>
          <p:nvPr/>
        </p:nvSpPr>
        <p:spPr>
          <a:xfrm>
            <a:off x="7116808" y="601804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D17BA030-20E8-3CD8-CAFC-83E3B8305D05}"/>
              </a:ext>
            </a:extLst>
          </p:cNvPr>
          <p:cNvSpPr txBox="1"/>
          <p:nvPr/>
        </p:nvSpPr>
        <p:spPr>
          <a:xfrm>
            <a:off x="8018224" y="4767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5F41477-4D48-E91F-D6AC-8563873358D9}"/>
              </a:ext>
            </a:extLst>
          </p:cNvPr>
          <p:cNvCxnSpPr/>
          <p:nvPr/>
        </p:nvCxnSpPr>
        <p:spPr>
          <a:xfrm flipH="1">
            <a:off x="3834101" y="5419162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0CB880EB-40CF-DD98-81BD-4ED22E2860D1}"/>
              </a:ext>
            </a:extLst>
          </p:cNvPr>
          <p:cNvCxnSpPr/>
          <p:nvPr/>
        </p:nvCxnSpPr>
        <p:spPr>
          <a:xfrm flipH="1">
            <a:off x="9511875" y="5150360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679EB6-A7E9-A678-378D-86D36A46971A}"/>
              </a:ext>
            </a:extLst>
          </p:cNvPr>
          <p:cNvSpPr txBox="1"/>
          <p:nvPr/>
        </p:nvSpPr>
        <p:spPr>
          <a:xfrm>
            <a:off x="3817585" y="5778388"/>
            <a:ext cx="304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in_price</a:t>
            </a:r>
            <a:r>
              <a:rPr lang="en-US" altLang="zh-TW" dirty="0">
                <a:solidFill>
                  <a:srgbClr val="FF0000"/>
                </a:solidFill>
              </a:rPr>
              <a:t> – </a:t>
            </a:r>
            <a:r>
              <a:rPr lang="en-US" altLang="zh-TW" dirty="0" err="1">
                <a:solidFill>
                  <a:srgbClr val="FF0000"/>
                </a:solidFill>
              </a:rPr>
              <a:t>out_price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3FC4E35-A8D7-8684-8237-70FC9E400328}"/>
              </a:ext>
            </a:extLst>
          </p:cNvPr>
          <p:cNvSpPr txBox="1"/>
          <p:nvPr/>
        </p:nvSpPr>
        <p:spPr>
          <a:xfrm>
            <a:off x="9484466" y="5520374"/>
            <a:ext cx="26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out_price-in_price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FDEDD3-8EFF-CBC2-7464-BCEC4E2607B1}"/>
              </a:ext>
            </a:extLst>
          </p:cNvPr>
          <p:cNvSpPr txBox="1"/>
          <p:nvPr/>
        </p:nvSpPr>
        <p:spPr>
          <a:xfrm>
            <a:off x="3401237" y="51183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DC1E681-3C89-6729-F69A-473DF7BD0542}"/>
              </a:ext>
            </a:extLst>
          </p:cNvPr>
          <p:cNvSpPr txBox="1"/>
          <p:nvPr/>
        </p:nvSpPr>
        <p:spPr>
          <a:xfrm>
            <a:off x="3450319" y="6441731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579BA-354C-538A-7ED2-465D99595134}"/>
              </a:ext>
            </a:extLst>
          </p:cNvPr>
          <p:cNvSpPr txBox="1"/>
          <p:nvPr/>
        </p:nvSpPr>
        <p:spPr>
          <a:xfrm>
            <a:off x="9063057" y="61673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F3408BB-3B04-8B87-32BA-080EF819A396}"/>
              </a:ext>
            </a:extLst>
          </p:cNvPr>
          <p:cNvSpPr txBox="1"/>
          <p:nvPr/>
        </p:nvSpPr>
        <p:spPr>
          <a:xfrm>
            <a:off x="9060157" y="4848170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14:cNvPr>
              <p14:cNvContentPartPr/>
              <p14:nvPr/>
            </p14:nvContentPartPr>
            <p14:xfrm>
              <a:off x="7645320" y="6172200"/>
              <a:ext cx="83160" cy="89280"/>
            </p14:xfrm>
          </p:contentPart>
        </mc:Choice>
        <mc:Fallback xmlns="">
          <p:pic>
            <p:nvPicPr>
              <p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960" y="6162840"/>
                <a:ext cx="101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14:cNvPr>
              <p14:cNvContentPartPr/>
              <p14:nvPr/>
            </p14:nvContentPartPr>
            <p14:xfrm>
              <a:off x="1968480" y="3486240"/>
              <a:ext cx="825840" cy="121320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120" y="3476880"/>
                <a:ext cx="84456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B</a:t>
            </a:r>
            <a:endParaRPr lang="zh-TW" altLang="en-US" dirty="0"/>
          </a:p>
        </p:txBody>
      </p:sp>
      <p:pic>
        <p:nvPicPr>
          <p:cNvPr id="2050" name="Picture 2" descr="固定百分比停損法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1" y="3225950"/>
            <a:ext cx="5667376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固定百分比停利法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5950"/>
            <a:ext cx="5667379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5EA39AF-5F0A-6661-6012-A97FF6D18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70" y="380028"/>
            <a:ext cx="4532392" cy="199584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1CEDF44-03C1-CBBA-2C57-4E5D05035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358" y="443686"/>
            <a:ext cx="2622492" cy="1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C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2977811"/>
            <a:ext cx="5667376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0573" y="2977809"/>
            <a:ext cx="5667379" cy="2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BC48FE-4317-E4B2-8E6D-4A897C7C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450" y="613834"/>
            <a:ext cx="4235125" cy="18533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658158-3824-BAA2-4B1D-9CD713DE1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1363" y="593848"/>
            <a:ext cx="2456602" cy="18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59661"/>
            <a:ext cx="3817951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38424"/>
            <a:ext cx="4034647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44325"/>
            <a:ext cx="8172082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0212"/>
            <a:ext cx="3265684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27079"/>
            <a:ext cx="3476128" cy="15289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70871"/>
            <a:ext cx="8172082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110" y="1742634"/>
            <a:ext cx="1953948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1315"/>
            <a:ext cx="3265684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34286"/>
            <a:ext cx="3469881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5" y="3444324"/>
            <a:ext cx="8172080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690688"/>
            <a:ext cx="1913626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1720</Words>
  <Application>Microsoft Office PowerPoint</Application>
  <PresentationFormat>寬螢幕</PresentationFormat>
  <Paragraphs>564</Paragraphs>
  <Slides>38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佈景主題</vt:lpstr>
      <vt:lpstr>date_predict_start = '2020-01-01'</vt:lpstr>
      <vt:lpstr>PowerPoint 簡報</vt:lpstr>
      <vt:lpstr>PowerPoint 簡報</vt:lpstr>
      <vt:lpstr>Strategy A</vt:lpstr>
      <vt:lpstr>Strategy B</vt:lpstr>
      <vt:lpstr>Strategy C</vt:lpstr>
      <vt:lpstr>pv_range=7, x_length=10, try_1, Strategy A</vt:lpstr>
      <vt:lpstr>pv_range=7, x_length=10, try_1, Strategy B</vt:lpstr>
      <vt:lpstr>pv_range=7, x_length=10, try_1, Strategy C</vt:lpstr>
      <vt:lpstr>pv_range=7, x_length=10, try_2, Strategy A</vt:lpstr>
      <vt:lpstr>pv_range=7, x_length=10, try_2, Strategy B</vt:lpstr>
      <vt:lpstr>pv_range=7, x_length=10, try_2, Strategy C</vt:lpstr>
      <vt:lpstr>pv_range=7, x_length=10, try_3, Strategy A</vt:lpstr>
      <vt:lpstr>pv_range=7, x_length=10, try_3, Strategy B</vt:lpstr>
      <vt:lpstr>pv_range=7, x_length=10, try_3, Strategy C</vt:lpstr>
      <vt:lpstr>pv_range=7, x_length=20, try_1, Strategy A</vt:lpstr>
      <vt:lpstr>pv_range=7, x_length=20, try_1, Strategy B</vt:lpstr>
      <vt:lpstr>pv_range=7, x_length=20, try_1, Strategy C</vt:lpstr>
      <vt:lpstr>pv_range=7, x_length=20, try_2, Strategy A</vt:lpstr>
      <vt:lpstr>pv_range=7, x_length=20, try_2, Strategy B</vt:lpstr>
      <vt:lpstr>pv_range=7, x_length=20, try_2, Strategy C</vt:lpstr>
      <vt:lpstr>pv_range=7, x_length=20, try_3, Strategy A</vt:lpstr>
      <vt:lpstr>pv_range=7, x_length=20, try_3, Strategy B</vt:lpstr>
      <vt:lpstr>pv_range=7, x_length=20, try_3, Strategy C</vt:lpstr>
      <vt:lpstr>pv_range=7, x_length=30, try_1, Strategy A</vt:lpstr>
      <vt:lpstr>pv_range=7, x_length=30, try_1, Strategy B</vt:lpstr>
      <vt:lpstr>pv_range=7, x_length=30, try_1, Strategy C</vt:lpstr>
      <vt:lpstr>pv_range=7, x_length=30, try_2, Strategy A</vt:lpstr>
      <vt:lpstr>pv_range=7, x_length=30, try_2, Strategy B</vt:lpstr>
      <vt:lpstr>pv_range=7, x_length=30, try_2, Strategy C</vt:lpstr>
      <vt:lpstr>pv_range=7, x_length=30, try_3, Strategy A</vt:lpstr>
      <vt:lpstr>pv_range=7, x_length=30, try_3, Strategy B</vt:lpstr>
      <vt:lpstr>pv_range=7, x_length=30, try_3, Strategy C</vt:lpstr>
      <vt:lpstr>FFT, pv_range=7, try_1, Strategy A</vt:lpstr>
      <vt:lpstr>FFT, pv_range=7, try_1, Strategy B</vt:lpstr>
      <vt:lpstr>FFT, pv_range=7, try_1, Strategy C</vt:lpstr>
      <vt:lpstr>Flow chart</vt:lpstr>
      <vt:lpstr>Organizational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44</cp:revision>
  <dcterms:created xsi:type="dcterms:W3CDTF">2023-01-14T06:43:19Z</dcterms:created>
  <dcterms:modified xsi:type="dcterms:W3CDTF">2023-05-13T15:33:52Z</dcterms:modified>
</cp:coreProperties>
</file>