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415" r:id="rId2"/>
    <p:sldId id="414" r:id="rId3"/>
    <p:sldId id="416" r:id="rId4"/>
    <p:sldId id="417" r:id="rId5"/>
    <p:sldId id="419" r:id="rId6"/>
    <p:sldId id="418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555E98-A669-488C-BE52-D2562065F32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48008E2-C6A1-4030-94FB-6BE020792D2F}">
      <dgm:prSet phldrT="[文字]"/>
      <dgm:spPr/>
      <dgm:t>
        <a:bodyPr/>
        <a:lstStyle/>
        <a:p>
          <a:r>
            <a:rPr lang="en-US" altLang="en-US" dirty="0" err="1"/>
            <a:t>LoadData</a:t>
          </a:r>
          <a:endParaRPr lang="zh-TW" altLang="en-US" dirty="0"/>
        </a:p>
      </dgm:t>
    </dgm:pt>
    <dgm:pt modelId="{33848223-5D26-46D6-8937-C9F88E9C25D2}" type="parTrans" cxnId="{086FAC1F-1AEC-4694-A043-6205B34A41B0}">
      <dgm:prSet/>
      <dgm:spPr/>
      <dgm:t>
        <a:bodyPr/>
        <a:lstStyle/>
        <a:p>
          <a:endParaRPr lang="zh-TW" altLang="en-US"/>
        </a:p>
      </dgm:t>
    </dgm:pt>
    <dgm:pt modelId="{D164ED77-BB4A-441F-A522-D394EC76D144}" type="sibTrans" cxnId="{086FAC1F-1AEC-4694-A043-6205B34A41B0}">
      <dgm:prSet/>
      <dgm:spPr/>
      <dgm:t>
        <a:bodyPr/>
        <a:lstStyle/>
        <a:p>
          <a:endParaRPr lang="zh-TW" altLang="en-US"/>
        </a:p>
      </dgm:t>
    </dgm:pt>
    <dgm:pt modelId="{C2188D68-4B44-4F09-B3A4-DFE8458AC3A6}">
      <dgm:prSet phldrT="[文字]"/>
      <dgm:spPr/>
      <dgm:t>
        <a:bodyPr/>
        <a:lstStyle/>
        <a:p>
          <a:r>
            <a:rPr lang="en-US" altLang="en-US" dirty="0"/>
            <a:t>Preprocess</a:t>
          </a:r>
          <a:endParaRPr lang="zh-TW" altLang="en-US" dirty="0"/>
        </a:p>
      </dgm:t>
    </dgm:pt>
    <dgm:pt modelId="{74FC28AD-A4B4-4E36-8BE9-ED1B1D79214B}" type="parTrans" cxnId="{AFFBDD6B-865F-4B22-A658-2E70BBEBCA09}">
      <dgm:prSet/>
      <dgm:spPr/>
      <dgm:t>
        <a:bodyPr/>
        <a:lstStyle/>
        <a:p>
          <a:endParaRPr lang="zh-TW" altLang="en-US"/>
        </a:p>
      </dgm:t>
    </dgm:pt>
    <dgm:pt modelId="{54A61D07-D658-4082-9610-550976972410}" type="sibTrans" cxnId="{AFFBDD6B-865F-4B22-A658-2E70BBEBCA09}">
      <dgm:prSet/>
      <dgm:spPr/>
      <dgm:t>
        <a:bodyPr/>
        <a:lstStyle/>
        <a:p>
          <a:endParaRPr lang="zh-TW" altLang="en-US"/>
        </a:p>
      </dgm:t>
    </dgm:pt>
    <dgm:pt modelId="{2D680B42-E9F4-4812-A839-00C0995797DF}">
      <dgm:prSet phldrT="[文字]"/>
      <dgm:spPr/>
      <dgm:t>
        <a:bodyPr/>
        <a:lstStyle/>
        <a:p>
          <a:r>
            <a:rPr lang="en-US" altLang="en-US" dirty="0"/>
            <a:t>Model</a:t>
          </a:r>
          <a:endParaRPr lang="zh-TW" altLang="en-US" dirty="0"/>
        </a:p>
      </dgm:t>
    </dgm:pt>
    <dgm:pt modelId="{A3EE2824-6C3E-4529-9F1B-8D113D5033D6}" type="parTrans" cxnId="{4A06B6C9-8F67-4695-930E-B99CDBC38414}">
      <dgm:prSet/>
      <dgm:spPr/>
      <dgm:t>
        <a:bodyPr/>
        <a:lstStyle/>
        <a:p>
          <a:endParaRPr lang="zh-TW" altLang="en-US"/>
        </a:p>
      </dgm:t>
    </dgm:pt>
    <dgm:pt modelId="{19696DD8-AFB9-4539-91A5-CE8A1E1DCFC7}" type="sibTrans" cxnId="{4A06B6C9-8F67-4695-930E-B99CDBC38414}">
      <dgm:prSet/>
      <dgm:spPr/>
      <dgm:t>
        <a:bodyPr/>
        <a:lstStyle/>
        <a:p>
          <a:endParaRPr lang="zh-TW" altLang="en-US"/>
        </a:p>
      </dgm:t>
    </dgm:pt>
    <dgm:pt modelId="{977DBCC8-C282-46CC-8926-4985F0969B33}">
      <dgm:prSet phldrT="[文字]"/>
      <dgm:spPr/>
      <dgm:t>
        <a:bodyPr/>
        <a:lstStyle/>
        <a:p>
          <a:r>
            <a:rPr lang="en-US" altLang="en-US" dirty="0"/>
            <a:t>Postprocess</a:t>
          </a:r>
          <a:endParaRPr lang="zh-TW" altLang="en-US" dirty="0"/>
        </a:p>
      </dgm:t>
    </dgm:pt>
    <dgm:pt modelId="{6648D93A-E6B6-4F73-8452-02AC772CB26C}" type="parTrans" cxnId="{780438EC-3D73-46C0-A065-EECB8D22D631}">
      <dgm:prSet/>
      <dgm:spPr/>
      <dgm:t>
        <a:bodyPr/>
        <a:lstStyle/>
        <a:p>
          <a:endParaRPr lang="zh-TW" altLang="en-US"/>
        </a:p>
      </dgm:t>
    </dgm:pt>
    <dgm:pt modelId="{9B78FC8C-1E71-4CF6-AC4A-F33D9EB02E0F}" type="sibTrans" cxnId="{780438EC-3D73-46C0-A065-EECB8D22D631}">
      <dgm:prSet/>
      <dgm:spPr/>
      <dgm:t>
        <a:bodyPr/>
        <a:lstStyle/>
        <a:p>
          <a:endParaRPr lang="zh-TW" altLang="en-US"/>
        </a:p>
      </dgm:t>
    </dgm:pt>
    <dgm:pt modelId="{E48D20FF-9F72-40CF-AADA-B741767D33BF}">
      <dgm:prSet phldrT="[文字]"/>
      <dgm:spPr/>
      <dgm:t>
        <a:bodyPr/>
        <a:lstStyle/>
        <a:p>
          <a:r>
            <a:rPr lang="en-US" altLang="en-US"/>
            <a:t>Evaluate</a:t>
          </a:r>
          <a:endParaRPr lang="zh-TW" altLang="en-US" dirty="0"/>
        </a:p>
      </dgm:t>
    </dgm:pt>
    <dgm:pt modelId="{4C08468F-35B0-4C9A-B8A5-ADC0076D7280}" type="parTrans" cxnId="{354F64DD-2690-4A68-BC51-117BD537FBF5}">
      <dgm:prSet/>
      <dgm:spPr/>
      <dgm:t>
        <a:bodyPr/>
        <a:lstStyle/>
        <a:p>
          <a:endParaRPr lang="zh-TW" altLang="en-US"/>
        </a:p>
      </dgm:t>
    </dgm:pt>
    <dgm:pt modelId="{B1F3F13C-AE8A-474F-A172-405D5CD53618}" type="sibTrans" cxnId="{354F64DD-2690-4A68-BC51-117BD537FBF5}">
      <dgm:prSet/>
      <dgm:spPr/>
      <dgm:t>
        <a:bodyPr/>
        <a:lstStyle/>
        <a:p>
          <a:endParaRPr lang="zh-TW" altLang="en-US"/>
        </a:p>
      </dgm:t>
    </dgm:pt>
    <dgm:pt modelId="{C5C635AB-1EC1-4530-B49D-E03EF2C5443C}" type="pres">
      <dgm:prSet presAssocID="{A2555E98-A669-488C-BE52-D2562065F320}" presName="Name0" presStyleCnt="0">
        <dgm:presLayoutVars>
          <dgm:dir/>
          <dgm:resizeHandles val="exact"/>
        </dgm:presLayoutVars>
      </dgm:prSet>
      <dgm:spPr/>
    </dgm:pt>
    <dgm:pt modelId="{46293F3F-6533-4A75-89E8-DBD165557306}" type="pres">
      <dgm:prSet presAssocID="{848008E2-C6A1-4030-94FB-6BE020792D2F}" presName="node" presStyleLbl="node1" presStyleIdx="0" presStyleCnt="5">
        <dgm:presLayoutVars>
          <dgm:bulletEnabled val="1"/>
        </dgm:presLayoutVars>
      </dgm:prSet>
      <dgm:spPr/>
    </dgm:pt>
    <dgm:pt modelId="{2EE02CDD-2851-43F0-879B-21C9C81324DD}" type="pres">
      <dgm:prSet presAssocID="{D164ED77-BB4A-441F-A522-D394EC76D144}" presName="sibTrans" presStyleLbl="sibTrans2D1" presStyleIdx="0" presStyleCnt="4"/>
      <dgm:spPr/>
    </dgm:pt>
    <dgm:pt modelId="{B16717D7-6C74-4B9D-A089-0339CD52E014}" type="pres">
      <dgm:prSet presAssocID="{D164ED77-BB4A-441F-A522-D394EC76D144}" presName="connectorText" presStyleLbl="sibTrans2D1" presStyleIdx="0" presStyleCnt="4"/>
      <dgm:spPr/>
    </dgm:pt>
    <dgm:pt modelId="{DF9121AB-4559-4718-8D8C-CEBBCB1758D5}" type="pres">
      <dgm:prSet presAssocID="{C2188D68-4B44-4F09-B3A4-DFE8458AC3A6}" presName="node" presStyleLbl="node1" presStyleIdx="1" presStyleCnt="5">
        <dgm:presLayoutVars>
          <dgm:bulletEnabled val="1"/>
        </dgm:presLayoutVars>
      </dgm:prSet>
      <dgm:spPr/>
    </dgm:pt>
    <dgm:pt modelId="{6B99984A-4DDF-4F67-A823-647581DE7232}" type="pres">
      <dgm:prSet presAssocID="{54A61D07-D658-4082-9610-550976972410}" presName="sibTrans" presStyleLbl="sibTrans2D1" presStyleIdx="1" presStyleCnt="4"/>
      <dgm:spPr/>
    </dgm:pt>
    <dgm:pt modelId="{A2E81541-3B2A-4B56-B986-0786461B035C}" type="pres">
      <dgm:prSet presAssocID="{54A61D07-D658-4082-9610-550976972410}" presName="connectorText" presStyleLbl="sibTrans2D1" presStyleIdx="1" presStyleCnt="4"/>
      <dgm:spPr/>
    </dgm:pt>
    <dgm:pt modelId="{B859B6C9-7214-453A-8616-9EFB3AD7CF93}" type="pres">
      <dgm:prSet presAssocID="{2D680B42-E9F4-4812-A839-00C0995797DF}" presName="node" presStyleLbl="node1" presStyleIdx="2" presStyleCnt="5">
        <dgm:presLayoutVars>
          <dgm:bulletEnabled val="1"/>
        </dgm:presLayoutVars>
      </dgm:prSet>
      <dgm:spPr/>
    </dgm:pt>
    <dgm:pt modelId="{36169CD4-AF39-49FB-BDE7-BBD5DC77A8D5}" type="pres">
      <dgm:prSet presAssocID="{19696DD8-AFB9-4539-91A5-CE8A1E1DCFC7}" presName="sibTrans" presStyleLbl="sibTrans2D1" presStyleIdx="2" presStyleCnt="4"/>
      <dgm:spPr/>
    </dgm:pt>
    <dgm:pt modelId="{D695F51C-ED6B-494C-B2AC-C916584D03D4}" type="pres">
      <dgm:prSet presAssocID="{19696DD8-AFB9-4539-91A5-CE8A1E1DCFC7}" presName="connectorText" presStyleLbl="sibTrans2D1" presStyleIdx="2" presStyleCnt="4"/>
      <dgm:spPr/>
    </dgm:pt>
    <dgm:pt modelId="{C8B0D361-B737-4830-95BE-2D8EE8912BCE}" type="pres">
      <dgm:prSet presAssocID="{977DBCC8-C282-46CC-8926-4985F0969B33}" presName="node" presStyleLbl="node1" presStyleIdx="3" presStyleCnt="5">
        <dgm:presLayoutVars>
          <dgm:bulletEnabled val="1"/>
        </dgm:presLayoutVars>
      </dgm:prSet>
      <dgm:spPr/>
    </dgm:pt>
    <dgm:pt modelId="{9C0A43BE-9953-4CA6-B72A-2B8A319C6093}" type="pres">
      <dgm:prSet presAssocID="{9B78FC8C-1E71-4CF6-AC4A-F33D9EB02E0F}" presName="sibTrans" presStyleLbl="sibTrans2D1" presStyleIdx="3" presStyleCnt="4"/>
      <dgm:spPr/>
    </dgm:pt>
    <dgm:pt modelId="{D8F1FC08-398D-4BBD-9241-EFA7D8D8D676}" type="pres">
      <dgm:prSet presAssocID="{9B78FC8C-1E71-4CF6-AC4A-F33D9EB02E0F}" presName="connectorText" presStyleLbl="sibTrans2D1" presStyleIdx="3" presStyleCnt="4"/>
      <dgm:spPr/>
    </dgm:pt>
    <dgm:pt modelId="{C993B319-E682-4665-8906-D292EBC3C606}" type="pres">
      <dgm:prSet presAssocID="{E48D20FF-9F72-40CF-AADA-B741767D33BF}" presName="node" presStyleLbl="node1" presStyleIdx="4" presStyleCnt="5">
        <dgm:presLayoutVars>
          <dgm:bulletEnabled val="1"/>
        </dgm:presLayoutVars>
      </dgm:prSet>
      <dgm:spPr/>
    </dgm:pt>
  </dgm:ptLst>
  <dgm:cxnLst>
    <dgm:cxn modelId="{9BC74704-98EC-4CE1-A74F-531FA7F12021}" type="presOf" srcId="{9B78FC8C-1E71-4CF6-AC4A-F33D9EB02E0F}" destId="{9C0A43BE-9953-4CA6-B72A-2B8A319C6093}" srcOrd="0" destOrd="0" presId="urn:microsoft.com/office/officeart/2005/8/layout/process1"/>
    <dgm:cxn modelId="{236DCF11-51F7-4BFC-BAF1-80E8B5CE6957}" type="presOf" srcId="{848008E2-C6A1-4030-94FB-6BE020792D2F}" destId="{46293F3F-6533-4A75-89E8-DBD165557306}" srcOrd="0" destOrd="0" presId="urn:microsoft.com/office/officeart/2005/8/layout/process1"/>
    <dgm:cxn modelId="{B10F7A19-C359-41AB-9C8B-9D73E362AC31}" type="presOf" srcId="{E48D20FF-9F72-40CF-AADA-B741767D33BF}" destId="{C993B319-E682-4665-8906-D292EBC3C606}" srcOrd="0" destOrd="0" presId="urn:microsoft.com/office/officeart/2005/8/layout/process1"/>
    <dgm:cxn modelId="{ECAF6D1F-0574-445C-B68D-56DDBC86F873}" type="presOf" srcId="{D164ED77-BB4A-441F-A522-D394EC76D144}" destId="{2EE02CDD-2851-43F0-879B-21C9C81324DD}" srcOrd="0" destOrd="0" presId="urn:microsoft.com/office/officeart/2005/8/layout/process1"/>
    <dgm:cxn modelId="{086FAC1F-1AEC-4694-A043-6205B34A41B0}" srcId="{A2555E98-A669-488C-BE52-D2562065F320}" destId="{848008E2-C6A1-4030-94FB-6BE020792D2F}" srcOrd="0" destOrd="0" parTransId="{33848223-5D26-46D6-8937-C9F88E9C25D2}" sibTransId="{D164ED77-BB4A-441F-A522-D394EC76D144}"/>
    <dgm:cxn modelId="{AC6BC72C-878E-49BD-9476-FC0BB89F4C8B}" type="presOf" srcId="{2D680B42-E9F4-4812-A839-00C0995797DF}" destId="{B859B6C9-7214-453A-8616-9EFB3AD7CF93}" srcOrd="0" destOrd="0" presId="urn:microsoft.com/office/officeart/2005/8/layout/process1"/>
    <dgm:cxn modelId="{A41DB665-883D-4BF8-A3FB-58E8A6495340}" type="presOf" srcId="{54A61D07-D658-4082-9610-550976972410}" destId="{A2E81541-3B2A-4B56-B986-0786461B035C}" srcOrd="1" destOrd="0" presId="urn:microsoft.com/office/officeart/2005/8/layout/process1"/>
    <dgm:cxn modelId="{AFFBDD6B-865F-4B22-A658-2E70BBEBCA09}" srcId="{A2555E98-A669-488C-BE52-D2562065F320}" destId="{C2188D68-4B44-4F09-B3A4-DFE8458AC3A6}" srcOrd="1" destOrd="0" parTransId="{74FC28AD-A4B4-4E36-8BE9-ED1B1D79214B}" sibTransId="{54A61D07-D658-4082-9610-550976972410}"/>
    <dgm:cxn modelId="{8E5A757C-DE9E-4463-9072-0D5665308661}" type="presOf" srcId="{A2555E98-A669-488C-BE52-D2562065F320}" destId="{C5C635AB-1EC1-4530-B49D-E03EF2C5443C}" srcOrd="0" destOrd="0" presId="urn:microsoft.com/office/officeart/2005/8/layout/process1"/>
    <dgm:cxn modelId="{050B1685-9FD7-4F51-8F23-CFCF66847F25}" type="presOf" srcId="{19696DD8-AFB9-4539-91A5-CE8A1E1DCFC7}" destId="{D695F51C-ED6B-494C-B2AC-C916584D03D4}" srcOrd="1" destOrd="0" presId="urn:microsoft.com/office/officeart/2005/8/layout/process1"/>
    <dgm:cxn modelId="{80AC549E-2D83-4742-9989-B78FA5D43080}" type="presOf" srcId="{C2188D68-4B44-4F09-B3A4-DFE8458AC3A6}" destId="{DF9121AB-4559-4718-8D8C-CEBBCB1758D5}" srcOrd="0" destOrd="0" presId="urn:microsoft.com/office/officeart/2005/8/layout/process1"/>
    <dgm:cxn modelId="{BBD769A7-C574-498A-ABD0-FF0C5B8F33F2}" type="presOf" srcId="{54A61D07-D658-4082-9610-550976972410}" destId="{6B99984A-4DDF-4F67-A823-647581DE7232}" srcOrd="0" destOrd="0" presId="urn:microsoft.com/office/officeart/2005/8/layout/process1"/>
    <dgm:cxn modelId="{4A06B6C9-8F67-4695-930E-B99CDBC38414}" srcId="{A2555E98-A669-488C-BE52-D2562065F320}" destId="{2D680B42-E9F4-4812-A839-00C0995797DF}" srcOrd="2" destOrd="0" parTransId="{A3EE2824-6C3E-4529-9F1B-8D113D5033D6}" sibTransId="{19696DD8-AFB9-4539-91A5-CE8A1E1DCFC7}"/>
    <dgm:cxn modelId="{7AAF43CA-626D-49C7-BCE3-C7806CB19E6F}" type="presOf" srcId="{9B78FC8C-1E71-4CF6-AC4A-F33D9EB02E0F}" destId="{D8F1FC08-398D-4BBD-9241-EFA7D8D8D676}" srcOrd="1" destOrd="0" presId="urn:microsoft.com/office/officeart/2005/8/layout/process1"/>
    <dgm:cxn modelId="{100136DC-9154-4517-B71B-0A282C4B9642}" type="presOf" srcId="{19696DD8-AFB9-4539-91A5-CE8A1E1DCFC7}" destId="{36169CD4-AF39-49FB-BDE7-BBD5DC77A8D5}" srcOrd="0" destOrd="0" presId="urn:microsoft.com/office/officeart/2005/8/layout/process1"/>
    <dgm:cxn modelId="{354F64DD-2690-4A68-BC51-117BD537FBF5}" srcId="{A2555E98-A669-488C-BE52-D2562065F320}" destId="{E48D20FF-9F72-40CF-AADA-B741767D33BF}" srcOrd="4" destOrd="0" parTransId="{4C08468F-35B0-4C9A-B8A5-ADC0076D7280}" sibTransId="{B1F3F13C-AE8A-474F-A172-405D5CD53618}"/>
    <dgm:cxn modelId="{CC6EF2E0-BF59-4171-BB44-6E7AD9E342B2}" type="presOf" srcId="{977DBCC8-C282-46CC-8926-4985F0969B33}" destId="{C8B0D361-B737-4830-95BE-2D8EE8912BCE}" srcOrd="0" destOrd="0" presId="urn:microsoft.com/office/officeart/2005/8/layout/process1"/>
    <dgm:cxn modelId="{B88BFFE0-3647-4969-A2B5-89628DA165AB}" type="presOf" srcId="{D164ED77-BB4A-441F-A522-D394EC76D144}" destId="{B16717D7-6C74-4B9D-A089-0339CD52E014}" srcOrd="1" destOrd="0" presId="urn:microsoft.com/office/officeart/2005/8/layout/process1"/>
    <dgm:cxn modelId="{780438EC-3D73-46C0-A065-EECB8D22D631}" srcId="{A2555E98-A669-488C-BE52-D2562065F320}" destId="{977DBCC8-C282-46CC-8926-4985F0969B33}" srcOrd="3" destOrd="0" parTransId="{6648D93A-E6B6-4F73-8452-02AC772CB26C}" sibTransId="{9B78FC8C-1E71-4CF6-AC4A-F33D9EB02E0F}"/>
    <dgm:cxn modelId="{C11A9831-5EAF-4200-AAA6-B43B84E563DB}" type="presParOf" srcId="{C5C635AB-1EC1-4530-B49D-E03EF2C5443C}" destId="{46293F3F-6533-4A75-89E8-DBD165557306}" srcOrd="0" destOrd="0" presId="urn:microsoft.com/office/officeart/2005/8/layout/process1"/>
    <dgm:cxn modelId="{27924B03-3F61-4BE5-BB9C-B199EF70BD52}" type="presParOf" srcId="{C5C635AB-1EC1-4530-B49D-E03EF2C5443C}" destId="{2EE02CDD-2851-43F0-879B-21C9C81324DD}" srcOrd="1" destOrd="0" presId="urn:microsoft.com/office/officeart/2005/8/layout/process1"/>
    <dgm:cxn modelId="{5AD35EE8-D000-44F9-8192-FE2E11E0F497}" type="presParOf" srcId="{2EE02CDD-2851-43F0-879B-21C9C81324DD}" destId="{B16717D7-6C74-4B9D-A089-0339CD52E014}" srcOrd="0" destOrd="0" presId="urn:microsoft.com/office/officeart/2005/8/layout/process1"/>
    <dgm:cxn modelId="{39EC7F96-47BD-4B87-89CE-C51E4C264622}" type="presParOf" srcId="{C5C635AB-1EC1-4530-B49D-E03EF2C5443C}" destId="{DF9121AB-4559-4718-8D8C-CEBBCB1758D5}" srcOrd="2" destOrd="0" presId="urn:microsoft.com/office/officeart/2005/8/layout/process1"/>
    <dgm:cxn modelId="{18EC21A8-879E-4EE8-9D86-C9AD4B41FEF4}" type="presParOf" srcId="{C5C635AB-1EC1-4530-B49D-E03EF2C5443C}" destId="{6B99984A-4DDF-4F67-A823-647581DE7232}" srcOrd="3" destOrd="0" presId="urn:microsoft.com/office/officeart/2005/8/layout/process1"/>
    <dgm:cxn modelId="{E72D4DAF-6797-4227-82F9-18031FF9C834}" type="presParOf" srcId="{6B99984A-4DDF-4F67-A823-647581DE7232}" destId="{A2E81541-3B2A-4B56-B986-0786461B035C}" srcOrd="0" destOrd="0" presId="urn:microsoft.com/office/officeart/2005/8/layout/process1"/>
    <dgm:cxn modelId="{A3BE6884-CCB8-4C97-B0E9-DFAA6ACC5F01}" type="presParOf" srcId="{C5C635AB-1EC1-4530-B49D-E03EF2C5443C}" destId="{B859B6C9-7214-453A-8616-9EFB3AD7CF93}" srcOrd="4" destOrd="0" presId="urn:microsoft.com/office/officeart/2005/8/layout/process1"/>
    <dgm:cxn modelId="{CED5EA0D-48CE-4142-AA81-407766E93855}" type="presParOf" srcId="{C5C635AB-1EC1-4530-B49D-E03EF2C5443C}" destId="{36169CD4-AF39-49FB-BDE7-BBD5DC77A8D5}" srcOrd="5" destOrd="0" presId="urn:microsoft.com/office/officeart/2005/8/layout/process1"/>
    <dgm:cxn modelId="{89486DDD-A7B0-4EA3-963A-80C9A2D0FC62}" type="presParOf" srcId="{36169CD4-AF39-49FB-BDE7-BBD5DC77A8D5}" destId="{D695F51C-ED6B-494C-B2AC-C916584D03D4}" srcOrd="0" destOrd="0" presId="urn:microsoft.com/office/officeart/2005/8/layout/process1"/>
    <dgm:cxn modelId="{B5C45455-0881-48A2-8A2E-5CB6B1A1928E}" type="presParOf" srcId="{C5C635AB-1EC1-4530-B49D-E03EF2C5443C}" destId="{C8B0D361-B737-4830-95BE-2D8EE8912BCE}" srcOrd="6" destOrd="0" presId="urn:microsoft.com/office/officeart/2005/8/layout/process1"/>
    <dgm:cxn modelId="{65419115-D8B6-4143-AE17-D4006D64075B}" type="presParOf" srcId="{C5C635AB-1EC1-4530-B49D-E03EF2C5443C}" destId="{9C0A43BE-9953-4CA6-B72A-2B8A319C6093}" srcOrd="7" destOrd="0" presId="urn:microsoft.com/office/officeart/2005/8/layout/process1"/>
    <dgm:cxn modelId="{EFCBAD10-004F-40E7-9007-50CC269F2892}" type="presParOf" srcId="{9C0A43BE-9953-4CA6-B72A-2B8A319C6093}" destId="{D8F1FC08-398D-4BBD-9241-EFA7D8D8D676}" srcOrd="0" destOrd="0" presId="urn:microsoft.com/office/officeart/2005/8/layout/process1"/>
    <dgm:cxn modelId="{37F8AD68-3DE4-4436-AEF9-FCC3F6F9D106}" type="presParOf" srcId="{C5C635AB-1EC1-4530-B49D-E03EF2C5443C}" destId="{C993B319-E682-4665-8906-D292EBC3C606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E81B19-DF6A-42A9-AB55-8B2068D811A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768438BD-30EA-498C-B205-C8DF7EC8D344}">
      <dgm:prSet phldrT="[文字]"/>
      <dgm:spPr/>
      <dgm:t>
        <a:bodyPr/>
        <a:lstStyle/>
        <a:p>
          <a:r>
            <a:rPr lang="en-US" altLang="en-US" dirty="0" err="1"/>
            <a:t>DataBase</a:t>
          </a:r>
          <a:endParaRPr lang="zh-TW" altLang="en-US" dirty="0"/>
        </a:p>
      </dgm:t>
    </dgm:pt>
    <dgm:pt modelId="{409078D4-F9F2-483D-B98E-CEE2731FFF89}" type="parTrans" cxnId="{F5F3433E-12C2-4E35-AB61-D526CFE71627}">
      <dgm:prSet/>
      <dgm:spPr/>
      <dgm:t>
        <a:bodyPr/>
        <a:lstStyle/>
        <a:p>
          <a:endParaRPr lang="zh-TW" altLang="en-US"/>
        </a:p>
      </dgm:t>
    </dgm:pt>
    <dgm:pt modelId="{132A19D8-58BD-4E5D-8847-7D8B0E6D9237}" type="sibTrans" cxnId="{F5F3433E-12C2-4E35-AB61-D526CFE71627}">
      <dgm:prSet/>
      <dgm:spPr/>
      <dgm:t>
        <a:bodyPr/>
        <a:lstStyle/>
        <a:p>
          <a:endParaRPr lang="zh-TW" altLang="en-US"/>
        </a:p>
      </dgm:t>
    </dgm:pt>
    <dgm:pt modelId="{EB8D5B3E-F9F8-477E-87E5-41BB65761070}">
      <dgm:prSet phldrT="[文字]"/>
      <dgm:spPr/>
      <dgm:t>
        <a:bodyPr/>
        <a:lstStyle/>
        <a:p>
          <a:r>
            <a:rPr lang="en-US" altLang="en-US" dirty="0" err="1"/>
            <a:t>LoadData</a:t>
          </a:r>
          <a:endParaRPr lang="zh-TW" altLang="en-US" dirty="0"/>
        </a:p>
      </dgm:t>
    </dgm:pt>
    <dgm:pt modelId="{69B849A3-A8FA-4231-A77D-70565E371154}" type="parTrans" cxnId="{6FD94F09-DA95-40F9-A8A1-E3B3FAA6DA4F}">
      <dgm:prSet/>
      <dgm:spPr/>
      <dgm:t>
        <a:bodyPr/>
        <a:lstStyle/>
        <a:p>
          <a:endParaRPr lang="zh-TW" altLang="en-US"/>
        </a:p>
      </dgm:t>
    </dgm:pt>
    <dgm:pt modelId="{1A6E19BD-0B54-4FB1-99A3-21E4F53C005C}" type="sibTrans" cxnId="{6FD94F09-DA95-40F9-A8A1-E3B3FAA6DA4F}">
      <dgm:prSet/>
      <dgm:spPr/>
      <dgm:t>
        <a:bodyPr/>
        <a:lstStyle/>
        <a:p>
          <a:endParaRPr lang="zh-TW" altLang="en-US"/>
        </a:p>
      </dgm:t>
    </dgm:pt>
    <dgm:pt modelId="{AB88CDD4-0637-49AA-87A9-19137F6C33CD}">
      <dgm:prSet phldrT="[文字]"/>
      <dgm:spPr/>
      <dgm:t>
        <a:bodyPr/>
        <a:lstStyle/>
        <a:p>
          <a:r>
            <a:rPr lang="en-US" altLang="en-US" dirty="0"/>
            <a:t>Preprocess</a:t>
          </a:r>
          <a:endParaRPr lang="zh-TW" altLang="en-US" dirty="0"/>
        </a:p>
      </dgm:t>
    </dgm:pt>
    <dgm:pt modelId="{335EC9F4-8EAE-4495-821E-4BE392E62722}" type="parTrans" cxnId="{5740832A-9A49-4D89-98FB-91B5B02DD944}">
      <dgm:prSet/>
      <dgm:spPr/>
      <dgm:t>
        <a:bodyPr/>
        <a:lstStyle/>
        <a:p>
          <a:endParaRPr lang="zh-TW" altLang="en-US"/>
        </a:p>
      </dgm:t>
    </dgm:pt>
    <dgm:pt modelId="{CEF977FC-06B7-47AF-B806-95D935F2EB00}" type="sibTrans" cxnId="{5740832A-9A49-4D89-98FB-91B5B02DD944}">
      <dgm:prSet/>
      <dgm:spPr/>
      <dgm:t>
        <a:bodyPr/>
        <a:lstStyle/>
        <a:p>
          <a:endParaRPr lang="zh-TW" altLang="en-US"/>
        </a:p>
      </dgm:t>
    </dgm:pt>
    <dgm:pt modelId="{797A3BCF-2B23-485A-8417-CB9FFFA56F1E}">
      <dgm:prSet phldrT="[文字]"/>
      <dgm:spPr/>
      <dgm:t>
        <a:bodyPr/>
        <a:lstStyle/>
        <a:p>
          <a:r>
            <a:rPr lang="en-US" altLang="en-US" dirty="0"/>
            <a:t>postprocess</a:t>
          </a:r>
          <a:endParaRPr lang="zh-TW" altLang="en-US" dirty="0"/>
        </a:p>
      </dgm:t>
    </dgm:pt>
    <dgm:pt modelId="{ED10FB88-C673-499A-AA2F-BFC31E0DB85D}" type="sibTrans" cxnId="{DBEF849A-2C4C-411F-BE5F-8A860D7FCC19}">
      <dgm:prSet/>
      <dgm:spPr/>
      <dgm:t>
        <a:bodyPr/>
        <a:lstStyle/>
        <a:p>
          <a:endParaRPr lang="zh-TW" altLang="en-US"/>
        </a:p>
      </dgm:t>
    </dgm:pt>
    <dgm:pt modelId="{3A826D2C-F793-4C97-ABB5-FD92B0F07722}" type="parTrans" cxnId="{DBEF849A-2C4C-411F-BE5F-8A860D7FCC19}">
      <dgm:prSet/>
      <dgm:spPr/>
      <dgm:t>
        <a:bodyPr/>
        <a:lstStyle/>
        <a:p>
          <a:endParaRPr lang="zh-TW" altLang="en-US"/>
        </a:p>
      </dgm:t>
    </dgm:pt>
    <dgm:pt modelId="{EBA2564E-44A7-44DF-B3E0-C8BA58148B37}" type="pres">
      <dgm:prSet presAssocID="{70E81B19-DF6A-42A9-AB55-8B2068D811A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CBE6E3B-E60A-481E-AC11-73E619068853}" type="pres">
      <dgm:prSet presAssocID="{768438BD-30EA-498C-B205-C8DF7EC8D344}" presName="hierRoot1" presStyleCnt="0">
        <dgm:presLayoutVars>
          <dgm:hierBranch val="init"/>
        </dgm:presLayoutVars>
      </dgm:prSet>
      <dgm:spPr/>
    </dgm:pt>
    <dgm:pt modelId="{7C0DAAEC-CDF5-470F-BDBC-2514F8DA9BF1}" type="pres">
      <dgm:prSet presAssocID="{768438BD-30EA-498C-B205-C8DF7EC8D344}" presName="rootComposite1" presStyleCnt="0"/>
      <dgm:spPr/>
    </dgm:pt>
    <dgm:pt modelId="{256840FE-423F-4A94-BE36-A463D1D07A58}" type="pres">
      <dgm:prSet presAssocID="{768438BD-30EA-498C-B205-C8DF7EC8D344}" presName="rootText1" presStyleLbl="node0" presStyleIdx="0" presStyleCnt="1">
        <dgm:presLayoutVars>
          <dgm:chPref val="3"/>
        </dgm:presLayoutVars>
      </dgm:prSet>
      <dgm:spPr/>
    </dgm:pt>
    <dgm:pt modelId="{53F8DC8B-7458-4143-81B7-0A307F2626EC}" type="pres">
      <dgm:prSet presAssocID="{768438BD-30EA-498C-B205-C8DF7EC8D344}" presName="rootConnector1" presStyleLbl="node1" presStyleIdx="0" presStyleCnt="0"/>
      <dgm:spPr/>
    </dgm:pt>
    <dgm:pt modelId="{04CF06FC-75C9-4ADC-BEC1-7307C919DCD4}" type="pres">
      <dgm:prSet presAssocID="{768438BD-30EA-498C-B205-C8DF7EC8D344}" presName="hierChild2" presStyleCnt="0"/>
      <dgm:spPr/>
    </dgm:pt>
    <dgm:pt modelId="{0FF55571-2E02-41AC-8000-4ADB2CBE47E5}" type="pres">
      <dgm:prSet presAssocID="{69B849A3-A8FA-4231-A77D-70565E371154}" presName="Name37" presStyleLbl="parChTrans1D2" presStyleIdx="0" presStyleCnt="3"/>
      <dgm:spPr/>
    </dgm:pt>
    <dgm:pt modelId="{C0F79EF0-9F71-4FC8-9501-68E9DE8E62F1}" type="pres">
      <dgm:prSet presAssocID="{EB8D5B3E-F9F8-477E-87E5-41BB65761070}" presName="hierRoot2" presStyleCnt="0">
        <dgm:presLayoutVars>
          <dgm:hierBranch val="init"/>
        </dgm:presLayoutVars>
      </dgm:prSet>
      <dgm:spPr/>
    </dgm:pt>
    <dgm:pt modelId="{098D9212-96BA-47A4-B6D9-90F4290881B1}" type="pres">
      <dgm:prSet presAssocID="{EB8D5B3E-F9F8-477E-87E5-41BB65761070}" presName="rootComposite" presStyleCnt="0"/>
      <dgm:spPr/>
    </dgm:pt>
    <dgm:pt modelId="{C8F138FC-B62B-40E1-B27D-D35C12167C32}" type="pres">
      <dgm:prSet presAssocID="{EB8D5B3E-F9F8-477E-87E5-41BB65761070}" presName="rootText" presStyleLbl="node2" presStyleIdx="0" presStyleCnt="3">
        <dgm:presLayoutVars>
          <dgm:chPref val="3"/>
        </dgm:presLayoutVars>
      </dgm:prSet>
      <dgm:spPr/>
    </dgm:pt>
    <dgm:pt modelId="{81D2396B-829B-4911-962F-F94CA645B5EC}" type="pres">
      <dgm:prSet presAssocID="{EB8D5B3E-F9F8-477E-87E5-41BB65761070}" presName="rootConnector" presStyleLbl="node2" presStyleIdx="0" presStyleCnt="3"/>
      <dgm:spPr/>
    </dgm:pt>
    <dgm:pt modelId="{77179548-1136-4D98-9A70-1711C509FF62}" type="pres">
      <dgm:prSet presAssocID="{EB8D5B3E-F9F8-477E-87E5-41BB65761070}" presName="hierChild4" presStyleCnt="0"/>
      <dgm:spPr/>
    </dgm:pt>
    <dgm:pt modelId="{63D5EBC1-3647-4DD3-814C-C1352DE3A340}" type="pres">
      <dgm:prSet presAssocID="{EB8D5B3E-F9F8-477E-87E5-41BB65761070}" presName="hierChild5" presStyleCnt="0"/>
      <dgm:spPr/>
    </dgm:pt>
    <dgm:pt modelId="{C4C58BF9-7872-4921-A3C9-2BF70CA754E7}" type="pres">
      <dgm:prSet presAssocID="{335EC9F4-8EAE-4495-821E-4BE392E62722}" presName="Name37" presStyleLbl="parChTrans1D2" presStyleIdx="1" presStyleCnt="3"/>
      <dgm:spPr/>
    </dgm:pt>
    <dgm:pt modelId="{5AAF1984-0726-4C37-A27E-D4DA2BA1F9B3}" type="pres">
      <dgm:prSet presAssocID="{AB88CDD4-0637-49AA-87A9-19137F6C33CD}" presName="hierRoot2" presStyleCnt="0">
        <dgm:presLayoutVars>
          <dgm:hierBranch val="init"/>
        </dgm:presLayoutVars>
      </dgm:prSet>
      <dgm:spPr/>
    </dgm:pt>
    <dgm:pt modelId="{1A24E499-4BFC-4187-9EFE-E17057C0BE2F}" type="pres">
      <dgm:prSet presAssocID="{AB88CDD4-0637-49AA-87A9-19137F6C33CD}" presName="rootComposite" presStyleCnt="0"/>
      <dgm:spPr/>
    </dgm:pt>
    <dgm:pt modelId="{0554F22D-69FC-4420-8232-2548322B8304}" type="pres">
      <dgm:prSet presAssocID="{AB88CDD4-0637-49AA-87A9-19137F6C33CD}" presName="rootText" presStyleLbl="node2" presStyleIdx="1" presStyleCnt="3">
        <dgm:presLayoutVars>
          <dgm:chPref val="3"/>
        </dgm:presLayoutVars>
      </dgm:prSet>
      <dgm:spPr/>
    </dgm:pt>
    <dgm:pt modelId="{E688DC22-01F2-4FE6-A841-7E29D20F87DF}" type="pres">
      <dgm:prSet presAssocID="{AB88CDD4-0637-49AA-87A9-19137F6C33CD}" presName="rootConnector" presStyleLbl="node2" presStyleIdx="1" presStyleCnt="3"/>
      <dgm:spPr/>
    </dgm:pt>
    <dgm:pt modelId="{C82882D5-A823-43A2-98DC-B39940FF34A9}" type="pres">
      <dgm:prSet presAssocID="{AB88CDD4-0637-49AA-87A9-19137F6C33CD}" presName="hierChild4" presStyleCnt="0"/>
      <dgm:spPr/>
    </dgm:pt>
    <dgm:pt modelId="{6DC371CF-6CC4-4450-8C7D-F85DFBBF68F5}" type="pres">
      <dgm:prSet presAssocID="{AB88CDD4-0637-49AA-87A9-19137F6C33CD}" presName="hierChild5" presStyleCnt="0"/>
      <dgm:spPr/>
    </dgm:pt>
    <dgm:pt modelId="{12AA0EE8-D324-473A-A173-4F7BE0B7780D}" type="pres">
      <dgm:prSet presAssocID="{3A826D2C-F793-4C97-ABB5-FD92B0F07722}" presName="Name37" presStyleLbl="parChTrans1D2" presStyleIdx="2" presStyleCnt="3"/>
      <dgm:spPr/>
    </dgm:pt>
    <dgm:pt modelId="{8A51355F-4DE9-41BC-A539-B81F10BED7F8}" type="pres">
      <dgm:prSet presAssocID="{797A3BCF-2B23-485A-8417-CB9FFFA56F1E}" presName="hierRoot2" presStyleCnt="0">
        <dgm:presLayoutVars>
          <dgm:hierBranch val="init"/>
        </dgm:presLayoutVars>
      </dgm:prSet>
      <dgm:spPr/>
    </dgm:pt>
    <dgm:pt modelId="{B7D8EFC7-790C-4E79-A40C-DA87ECE95BFC}" type="pres">
      <dgm:prSet presAssocID="{797A3BCF-2B23-485A-8417-CB9FFFA56F1E}" presName="rootComposite" presStyleCnt="0"/>
      <dgm:spPr/>
    </dgm:pt>
    <dgm:pt modelId="{20FF4E91-FA08-4DCB-9FF9-D91427FEC54E}" type="pres">
      <dgm:prSet presAssocID="{797A3BCF-2B23-485A-8417-CB9FFFA56F1E}" presName="rootText" presStyleLbl="node2" presStyleIdx="2" presStyleCnt="3">
        <dgm:presLayoutVars>
          <dgm:chPref val="3"/>
        </dgm:presLayoutVars>
      </dgm:prSet>
      <dgm:spPr/>
    </dgm:pt>
    <dgm:pt modelId="{09E023E9-FB2E-428C-9BF3-B5FEFAB22E1E}" type="pres">
      <dgm:prSet presAssocID="{797A3BCF-2B23-485A-8417-CB9FFFA56F1E}" presName="rootConnector" presStyleLbl="node2" presStyleIdx="2" presStyleCnt="3"/>
      <dgm:spPr/>
    </dgm:pt>
    <dgm:pt modelId="{28516D64-BB56-41F1-BC8A-4189858517AD}" type="pres">
      <dgm:prSet presAssocID="{797A3BCF-2B23-485A-8417-CB9FFFA56F1E}" presName="hierChild4" presStyleCnt="0"/>
      <dgm:spPr/>
    </dgm:pt>
    <dgm:pt modelId="{D3391433-F81F-44FE-98D5-A00AB991DCC3}" type="pres">
      <dgm:prSet presAssocID="{797A3BCF-2B23-485A-8417-CB9FFFA56F1E}" presName="hierChild5" presStyleCnt="0"/>
      <dgm:spPr/>
    </dgm:pt>
    <dgm:pt modelId="{785BE8BF-DB29-4F6C-B712-275C809976C7}" type="pres">
      <dgm:prSet presAssocID="{768438BD-30EA-498C-B205-C8DF7EC8D344}" presName="hierChild3" presStyleCnt="0"/>
      <dgm:spPr/>
    </dgm:pt>
  </dgm:ptLst>
  <dgm:cxnLst>
    <dgm:cxn modelId="{6FD94F09-DA95-40F9-A8A1-E3B3FAA6DA4F}" srcId="{768438BD-30EA-498C-B205-C8DF7EC8D344}" destId="{EB8D5B3E-F9F8-477E-87E5-41BB65761070}" srcOrd="0" destOrd="0" parTransId="{69B849A3-A8FA-4231-A77D-70565E371154}" sibTransId="{1A6E19BD-0B54-4FB1-99A3-21E4F53C005C}"/>
    <dgm:cxn modelId="{CA018024-DD0D-42FC-B60C-523A4BE9925F}" type="presOf" srcId="{AB88CDD4-0637-49AA-87A9-19137F6C33CD}" destId="{E688DC22-01F2-4FE6-A841-7E29D20F87DF}" srcOrd="1" destOrd="0" presId="urn:microsoft.com/office/officeart/2005/8/layout/orgChart1"/>
    <dgm:cxn modelId="{DF06B125-7D0E-4BF4-95A7-39F01FEA4394}" type="presOf" srcId="{70E81B19-DF6A-42A9-AB55-8B2068D811A5}" destId="{EBA2564E-44A7-44DF-B3E0-C8BA58148B37}" srcOrd="0" destOrd="0" presId="urn:microsoft.com/office/officeart/2005/8/layout/orgChart1"/>
    <dgm:cxn modelId="{5740832A-9A49-4D89-98FB-91B5B02DD944}" srcId="{768438BD-30EA-498C-B205-C8DF7EC8D344}" destId="{AB88CDD4-0637-49AA-87A9-19137F6C33CD}" srcOrd="1" destOrd="0" parTransId="{335EC9F4-8EAE-4495-821E-4BE392E62722}" sibTransId="{CEF977FC-06B7-47AF-B806-95D935F2EB00}"/>
    <dgm:cxn modelId="{F5F3433E-12C2-4E35-AB61-D526CFE71627}" srcId="{70E81B19-DF6A-42A9-AB55-8B2068D811A5}" destId="{768438BD-30EA-498C-B205-C8DF7EC8D344}" srcOrd="0" destOrd="0" parTransId="{409078D4-F9F2-483D-B98E-CEE2731FFF89}" sibTransId="{132A19D8-58BD-4E5D-8847-7D8B0E6D9237}"/>
    <dgm:cxn modelId="{BE056E69-E581-4CE7-8C11-95E01F9FB666}" type="presOf" srcId="{EB8D5B3E-F9F8-477E-87E5-41BB65761070}" destId="{C8F138FC-B62B-40E1-B27D-D35C12167C32}" srcOrd="0" destOrd="0" presId="urn:microsoft.com/office/officeart/2005/8/layout/orgChart1"/>
    <dgm:cxn modelId="{4F07516C-DB04-46FE-A90A-91F9CD9FA609}" type="presOf" srcId="{3A826D2C-F793-4C97-ABB5-FD92B0F07722}" destId="{12AA0EE8-D324-473A-A173-4F7BE0B7780D}" srcOrd="0" destOrd="0" presId="urn:microsoft.com/office/officeart/2005/8/layout/orgChart1"/>
    <dgm:cxn modelId="{9193827B-F100-40B3-B312-39C6B0709CA8}" type="presOf" srcId="{69B849A3-A8FA-4231-A77D-70565E371154}" destId="{0FF55571-2E02-41AC-8000-4ADB2CBE47E5}" srcOrd="0" destOrd="0" presId="urn:microsoft.com/office/officeart/2005/8/layout/orgChart1"/>
    <dgm:cxn modelId="{4608E895-2C69-4A1A-97C7-3BAA31DDDB6B}" type="presOf" srcId="{797A3BCF-2B23-485A-8417-CB9FFFA56F1E}" destId="{20FF4E91-FA08-4DCB-9FF9-D91427FEC54E}" srcOrd="0" destOrd="0" presId="urn:microsoft.com/office/officeart/2005/8/layout/orgChart1"/>
    <dgm:cxn modelId="{141F5097-6503-4FC1-ADED-96C5F1CCFAAE}" type="presOf" srcId="{335EC9F4-8EAE-4495-821E-4BE392E62722}" destId="{C4C58BF9-7872-4921-A3C9-2BF70CA754E7}" srcOrd="0" destOrd="0" presId="urn:microsoft.com/office/officeart/2005/8/layout/orgChart1"/>
    <dgm:cxn modelId="{DBEF849A-2C4C-411F-BE5F-8A860D7FCC19}" srcId="{768438BD-30EA-498C-B205-C8DF7EC8D344}" destId="{797A3BCF-2B23-485A-8417-CB9FFFA56F1E}" srcOrd="2" destOrd="0" parTransId="{3A826D2C-F793-4C97-ABB5-FD92B0F07722}" sibTransId="{ED10FB88-C673-499A-AA2F-BFC31E0DB85D}"/>
    <dgm:cxn modelId="{F737E69B-E959-401C-AD05-CE462257C9A6}" type="presOf" srcId="{EB8D5B3E-F9F8-477E-87E5-41BB65761070}" destId="{81D2396B-829B-4911-962F-F94CA645B5EC}" srcOrd="1" destOrd="0" presId="urn:microsoft.com/office/officeart/2005/8/layout/orgChart1"/>
    <dgm:cxn modelId="{A479FDA6-2ABA-4E5E-A951-9BCF3BC50F6E}" type="presOf" srcId="{768438BD-30EA-498C-B205-C8DF7EC8D344}" destId="{256840FE-423F-4A94-BE36-A463D1D07A58}" srcOrd="0" destOrd="0" presId="urn:microsoft.com/office/officeart/2005/8/layout/orgChart1"/>
    <dgm:cxn modelId="{A4C442B4-0448-47ED-A627-6177EBC37909}" type="presOf" srcId="{797A3BCF-2B23-485A-8417-CB9FFFA56F1E}" destId="{09E023E9-FB2E-428C-9BF3-B5FEFAB22E1E}" srcOrd="1" destOrd="0" presId="urn:microsoft.com/office/officeart/2005/8/layout/orgChart1"/>
    <dgm:cxn modelId="{B64355ED-2605-475F-A507-620417CB8772}" type="presOf" srcId="{AB88CDD4-0637-49AA-87A9-19137F6C33CD}" destId="{0554F22D-69FC-4420-8232-2548322B8304}" srcOrd="0" destOrd="0" presId="urn:microsoft.com/office/officeart/2005/8/layout/orgChart1"/>
    <dgm:cxn modelId="{4DF118F3-A58C-4DBC-8BC2-C4AB993EEB46}" type="presOf" srcId="{768438BD-30EA-498C-B205-C8DF7EC8D344}" destId="{53F8DC8B-7458-4143-81B7-0A307F2626EC}" srcOrd="1" destOrd="0" presId="urn:microsoft.com/office/officeart/2005/8/layout/orgChart1"/>
    <dgm:cxn modelId="{1B338E7B-4BD6-471A-96DD-F8848EF7CDC9}" type="presParOf" srcId="{EBA2564E-44A7-44DF-B3E0-C8BA58148B37}" destId="{BCBE6E3B-E60A-481E-AC11-73E619068853}" srcOrd="0" destOrd="0" presId="urn:microsoft.com/office/officeart/2005/8/layout/orgChart1"/>
    <dgm:cxn modelId="{6FF16DFF-4D46-42EF-B1A0-791FD68F2871}" type="presParOf" srcId="{BCBE6E3B-E60A-481E-AC11-73E619068853}" destId="{7C0DAAEC-CDF5-470F-BDBC-2514F8DA9BF1}" srcOrd="0" destOrd="0" presId="urn:microsoft.com/office/officeart/2005/8/layout/orgChart1"/>
    <dgm:cxn modelId="{353D6F70-9E6E-4B0E-A6B0-223B25C20A8F}" type="presParOf" srcId="{7C0DAAEC-CDF5-470F-BDBC-2514F8DA9BF1}" destId="{256840FE-423F-4A94-BE36-A463D1D07A58}" srcOrd="0" destOrd="0" presId="urn:microsoft.com/office/officeart/2005/8/layout/orgChart1"/>
    <dgm:cxn modelId="{4799E3EA-550F-4071-A25C-91A6FBB735FE}" type="presParOf" srcId="{7C0DAAEC-CDF5-470F-BDBC-2514F8DA9BF1}" destId="{53F8DC8B-7458-4143-81B7-0A307F2626EC}" srcOrd="1" destOrd="0" presId="urn:microsoft.com/office/officeart/2005/8/layout/orgChart1"/>
    <dgm:cxn modelId="{24A53281-BB82-4E48-A96F-F8E49221CE24}" type="presParOf" srcId="{BCBE6E3B-E60A-481E-AC11-73E619068853}" destId="{04CF06FC-75C9-4ADC-BEC1-7307C919DCD4}" srcOrd="1" destOrd="0" presId="urn:microsoft.com/office/officeart/2005/8/layout/orgChart1"/>
    <dgm:cxn modelId="{7C48E713-6C4E-41AD-B571-F1A35C8AB021}" type="presParOf" srcId="{04CF06FC-75C9-4ADC-BEC1-7307C919DCD4}" destId="{0FF55571-2E02-41AC-8000-4ADB2CBE47E5}" srcOrd="0" destOrd="0" presId="urn:microsoft.com/office/officeart/2005/8/layout/orgChart1"/>
    <dgm:cxn modelId="{DF13285A-22CF-4926-9031-6E80E0344986}" type="presParOf" srcId="{04CF06FC-75C9-4ADC-BEC1-7307C919DCD4}" destId="{C0F79EF0-9F71-4FC8-9501-68E9DE8E62F1}" srcOrd="1" destOrd="0" presId="urn:microsoft.com/office/officeart/2005/8/layout/orgChart1"/>
    <dgm:cxn modelId="{3F1CE008-A92D-4767-82B1-11EB300DD5CD}" type="presParOf" srcId="{C0F79EF0-9F71-4FC8-9501-68E9DE8E62F1}" destId="{098D9212-96BA-47A4-B6D9-90F4290881B1}" srcOrd="0" destOrd="0" presId="urn:microsoft.com/office/officeart/2005/8/layout/orgChart1"/>
    <dgm:cxn modelId="{272443F3-ED60-4E45-888C-8F2C8469DEF2}" type="presParOf" srcId="{098D9212-96BA-47A4-B6D9-90F4290881B1}" destId="{C8F138FC-B62B-40E1-B27D-D35C12167C32}" srcOrd="0" destOrd="0" presId="urn:microsoft.com/office/officeart/2005/8/layout/orgChart1"/>
    <dgm:cxn modelId="{87AAA686-5162-4E54-8D06-C8D6DF17A64C}" type="presParOf" srcId="{098D9212-96BA-47A4-B6D9-90F4290881B1}" destId="{81D2396B-829B-4911-962F-F94CA645B5EC}" srcOrd="1" destOrd="0" presId="urn:microsoft.com/office/officeart/2005/8/layout/orgChart1"/>
    <dgm:cxn modelId="{003C5EB8-4DBC-4128-A322-DE5CF38EC11C}" type="presParOf" srcId="{C0F79EF0-9F71-4FC8-9501-68E9DE8E62F1}" destId="{77179548-1136-4D98-9A70-1711C509FF62}" srcOrd="1" destOrd="0" presId="urn:microsoft.com/office/officeart/2005/8/layout/orgChart1"/>
    <dgm:cxn modelId="{3F68D0FD-D99C-40BB-9343-07CBE4133AE3}" type="presParOf" srcId="{C0F79EF0-9F71-4FC8-9501-68E9DE8E62F1}" destId="{63D5EBC1-3647-4DD3-814C-C1352DE3A340}" srcOrd="2" destOrd="0" presId="urn:microsoft.com/office/officeart/2005/8/layout/orgChart1"/>
    <dgm:cxn modelId="{6E9C783A-52C4-47BE-9C3D-6757B5817E5D}" type="presParOf" srcId="{04CF06FC-75C9-4ADC-BEC1-7307C919DCD4}" destId="{C4C58BF9-7872-4921-A3C9-2BF70CA754E7}" srcOrd="2" destOrd="0" presId="urn:microsoft.com/office/officeart/2005/8/layout/orgChart1"/>
    <dgm:cxn modelId="{392DA290-A396-4AD8-AFE3-0E9A413678CF}" type="presParOf" srcId="{04CF06FC-75C9-4ADC-BEC1-7307C919DCD4}" destId="{5AAF1984-0726-4C37-A27E-D4DA2BA1F9B3}" srcOrd="3" destOrd="0" presId="urn:microsoft.com/office/officeart/2005/8/layout/orgChart1"/>
    <dgm:cxn modelId="{5A22F6A5-CB6F-43F3-99BF-31514F9420CA}" type="presParOf" srcId="{5AAF1984-0726-4C37-A27E-D4DA2BA1F9B3}" destId="{1A24E499-4BFC-4187-9EFE-E17057C0BE2F}" srcOrd="0" destOrd="0" presId="urn:microsoft.com/office/officeart/2005/8/layout/orgChart1"/>
    <dgm:cxn modelId="{3FA700FF-B568-4313-ABC4-313483B4209A}" type="presParOf" srcId="{1A24E499-4BFC-4187-9EFE-E17057C0BE2F}" destId="{0554F22D-69FC-4420-8232-2548322B8304}" srcOrd="0" destOrd="0" presId="urn:microsoft.com/office/officeart/2005/8/layout/orgChart1"/>
    <dgm:cxn modelId="{464D2920-B31D-4651-983A-75824D485E9A}" type="presParOf" srcId="{1A24E499-4BFC-4187-9EFE-E17057C0BE2F}" destId="{E688DC22-01F2-4FE6-A841-7E29D20F87DF}" srcOrd="1" destOrd="0" presId="urn:microsoft.com/office/officeart/2005/8/layout/orgChart1"/>
    <dgm:cxn modelId="{14307231-7C43-4B91-9876-23B82FB9A0BB}" type="presParOf" srcId="{5AAF1984-0726-4C37-A27E-D4DA2BA1F9B3}" destId="{C82882D5-A823-43A2-98DC-B39940FF34A9}" srcOrd="1" destOrd="0" presId="urn:microsoft.com/office/officeart/2005/8/layout/orgChart1"/>
    <dgm:cxn modelId="{7870E8F1-36C2-43CF-9F61-37AD33F600A6}" type="presParOf" srcId="{5AAF1984-0726-4C37-A27E-D4DA2BA1F9B3}" destId="{6DC371CF-6CC4-4450-8C7D-F85DFBBF68F5}" srcOrd="2" destOrd="0" presId="urn:microsoft.com/office/officeart/2005/8/layout/orgChart1"/>
    <dgm:cxn modelId="{4FBD33D9-A694-4A93-90F9-3E7090A06885}" type="presParOf" srcId="{04CF06FC-75C9-4ADC-BEC1-7307C919DCD4}" destId="{12AA0EE8-D324-473A-A173-4F7BE0B7780D}" srcOrd="4" destOrd="0" presId="urn:microsoft.com/office/officeart/2005/8/layout/orgChart1"/>
    <dgm:cxn modelId="{FF3BBFD3-A31B-4EE0-AF88-E448169E3787}" type="presParOf" srcId="{04CF06FC-75C9-4ADC-BEC1-7307C919DCD4}" destId="{8A51355F-4DE9-41BC-A539-B81F10BED7F8}" srcOrd="5" destOrd="0" presId="urn:microsoft.com/office/officeart/2005/8/layout/orgChart1"/>
    <dgm:cxn modelId="{9EB41726-AAE4-4772-898D-4DE723D12DB5}" type="presParOf" srcId="{8A51355F-4DE9-41BC-A539-B81F10BED7F8}" destId="{B7D8EFC7-790C-4E79-A40C-DA87ECE95BFC}" srcOrd="0" destOrd="0" presId="urn:microsoft.com/office/officeart/2005/8/layout/orgChart1"/>
    <dgm:cxn modelId="{4D456C31-D42A-4386-9BB7-B6D4928F3568}" type="presParOf" srcId="{B7D8EFC7-790C-4E79-A40C-DA87ECE95BFC}" destId="{20FF4E91-FA08-4DCB-9FF9-D91427FEC54E}" srcOrd="0" destOrd="0" presId="urn:microsoft.com/office/officeart/2005/8/layout/orgChart1"/>
    <dgm:cxn modelId="{945F36B0-5B22-436F-AC7C-ACB152310FFF}" type="presParOf" srcId="{B7D8EFC7-790C-4E79-A40C-DA87ECE95BFC}" destId="{09E023E9-FB2E-428C-9BF3-B5FEFAB22E1E}" srcOrd="1" destOrd="0" presId="urn:microsoft.com/office/officeart/2005/8/layout/orgChart1"/>
    <dgm:cxn modelId="{F4601C2A-01C4-4E50-979E-DFA3355E11FA}" type="presParOf" srcId="{8A51355F-4DE9-41BC-A539-B81F10BED7F8}" destId="{28516D64-BB56-41F1-BC8A-4189858517AD}" srcOrd="1" destOrd="0" presId="urn:microsoft.com/office/officeart/2005/8/layout/orgChart1"/>
    <dgm:cxn modelId="{BE5B1DD0-55F8-4B45-8096-88B58B966D08}" type="presParOf" srcId="{8A51355F-4DE9-41BC-A539-B81F10BED7F8}" destId="{D3391433-F81F-44FE-98D5-A00AB991DCC3}" srcOrd="2" destOrd="0" presId="urn:microsoft.com/office/officeart/2005/8/layout/orgChart1"/>
    <dgm:cxn modelId="{E843A360-B057-4CB9-8673-9E9C4AA33410}" type="presParOf" srcId="{BCBE6E3B-E60A-481E-AC11-73E619068853}" destId="{785BE8BF-DB29-4F6C-B712-275C809976C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E81B19-DF6A-42A9-AB55-8B2068D811A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768438BD-30EA-498C-B205-C8DF7EC8D344}">
      <dgm:prSet phldrT="[文字]"/>
      <dgm:spPr/>
      <dgm:t>
        <a:bodyPr/>
        <a:lstStyle/>
        <a:p>
          <a:r>
            <a:rPr lang="en-US" altLang="en-US" dirty="0" err="1"/>
            <a:t>ModelBase</a:t>
          </a:r>
          <a:endParaRPr lang="zh-TW" altLang="en-US" dirty="0"/>
        </a:p>
      </dgm:t>
    </dgm:pt>
    <dgm:pt modelId="{409078D4-F9F2-483D-B98E-CEE2731FFF89}" type="parTrans" cxnId="{F5F3433E-12C2-4E35-AB61-D526CFE71627}">
      <dgm:prSet/>
      <dgm:spPr/>
      <dgm:t>
        <a:bodyPr/>
        <a:lstStyle/>
        <a:p>
          <a:endParaRPr lang="zh-TW" altLang="en-US"/>
        </a:p>
      </dgm:t>
    </dgm:pt>
    <dgm:pt modelId="{132A19D8-58BD-4E5D-8847-7D8B0E6D9237}" type="sibTrans" cxnId="{F5F3433E-12C2-4E35-AB61-D526CFE71627}">
      <dgm:prSet/>
      <dgm:spPr/>
      <dgm:t>
        <a:bodyPr/>
        <a:lstStyle/>
        <a:p>
          <a:endParaRPr lang="zh-TW" altLang="en-US"/>
        </a:p>
      </dgm:t>
    </dgm:pt>
    <dgm:pt modelId="{EB8D5B3E-F9F8-477E-87E5-41BB65761070}">
      <dgm:prSet phldrT="[文字]"/>
      <dgm:spPr/>
      <dgm:t>
        <a:bodyPr/>
        <a:lstStyle/>
        <a:p>
          <a:r>
            <a:rPr lang="en-US" altLang="en-US" dirty="0" err="1"/>
            <a:t>FFTModel</a:t>
          </a:r>
          <a:endParaRPr lang="zh-TW" altLang="en-US" dirty="0"/>
        </a:p>
      </dgm:t>
    </dgm:pt>
    <dgm:pt modelId="{69B849A3-A8FA-4231-A77D-70565E371154}" type="parTrans" cxnId="{6FD94F09-DA95-40F9-A8A1-E3B3FAA6DA4F}">
      <dgm:prSet/>
      <dgm:spPr/>
      <dgm:t>
        <a:bodyPr/>
        <a:lstStyle/>
        <a:p>
          <a:endParaRPr lang="zh-TW" altLang="en-US"/>
        </a:p>
      </dgm:t>
    </dgm:pt>
    <dgm:pt modelId="{1A6E19BD-0B54-4FB1-99A3-21E4F53C005C}" type="sibTrans" cxnId="{6FD94F09-DA95-40F9-A8A1-E3B3FAA6DA4F}">
      <dgm:prSet/>
      <dgm:spPr/>
      <dgm:t>
        <a:bodyPr/>
        <a:lstStyle/>
        <a:p>
          <a:endParaRPr lang="zh-TW" altLang="en-US"/>
        </a:p>
      </dgm:t>
    </dgm:pt>
    <dgm:pt modelId="{AB88CDD4-0637-49AA-87A9-19137F6C33CD}">
      <dgm:prSet phldrT="[文字]"/>
      <dgm:spPr/>
      <dgm:t>
        <a:bodyPr/>
        <a:lstStyle/>
        <a:p>
          <a:r>
            <a:rPr lang="en-US" altLang="en-US" dirty="0" err="1"/>
            <a:t>LstmModel</a:t>
          </a:r>
          <a:endParaRPr lang="zh-TW" altLang="en-US" dirty="0"/>
        </a:p>
      </dgm:t>
    </dgm:pt>
    <dgm:pt modelId="{335EC9F4-8EAE-4495-821E-4BE392E62722}" type="parTrans" cxnId="{5740832A-9A49-4D89-98FB-91B5B02DD944}">
      <dgm:prSet/>
      <dgm:spPr/>
      <dgm:t>
        <a:bodyPr/>
        <a:lstStyle/>
        <a:p>
          <a:endParaRPr lang="zh-TW" altLang="en-US"/>
        </a:p>
      </dgm:t>
    </dgm:pt>
    <dgm:pt modelId="{CEF977FC-06B7-47AF-B806-95D935F2EB00}" type="sibTrans" cxnId="{5740832A-9A49-4D89-98FB-91B5B02DD944}">
      <dgm:prSet/>
      <dgm:spPr/>
      <dgm:t>
        <a:bodyPr/>
        <a:lstStyle/>
        <a:p>
          <a:endParaRPr lang="zh-TW" altLang="en-US"/>
        </a:p>
      </dgm:t>
    </dgm:pt>
    <dgm:pt modelId="{797A3BCF-2B23-485A-8417-CB9FFFA56F1E}">
      <dgm:prSet phldrT="[文字]"/>
      <dgm:spPr/>
      <dgm:t>
        <a:bodyPr/>
        <a:lstStyle/>
        <a:p>
          <a:r>
            <a:rPr lang="en-US" altLang="en-US" dirty="0" err="1"/>
            <a:t>SarimaModel</a:t>
          </a:r>
          <a:endParaRPr lang="zh-TW" altLang="en-US" dirty="0"/>
        </a:p>
      </dgm:t>
    </dgm:pt>
    <dgm:pt modelId="{ED10FB88-C673-499A-AA2F-BFC31E0DB85D}" type="sibTrans" cxnId="{DBEF849A-2C4C-411F-BE5F-8A860D7FCC19}">
      <dgm:prSet/>
      <dgm:spPr/>
      <dgm:t>
        <a:bodyPr/>
        <a:lstStyle/>
        <a:p>
          <a:endParaRPr lang="zh-TW" altLang="en-US"/>
        </a:p>
      </dgm:t>
    </dgm:pt>
    <dgm:pt modelId="{3A826D2C-F793-4C97-ABB5-FD92B0F07722}" type="parTrans" cxnId="{DBEF849A-2C4C-411F-BE5F-8A860D7FCC19}">
      <dgm:prSet/>
      <dgm:spPr/>
      <dgm:t>
        <a:bodyPr/>
        <a:lstStyle/>
        <a:p>
          <a:endParaRPr lang="zh-TW" altLang="en-US"/>
        </a:p>
      </dgm:t>
    </dgm:pt>
    <dgm:pt modelId="{EBA2564E-44A7-44DF-B3E0-C8BA58148B37}" type="pres">
      <dgm:prSet presAssocID="{70E81B19-DF6A-42A9-AB55-8B2068D811A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CBE6E3B-E60A-481E-AC11-73E619068853}" type="pres">
      <dgm:prSet presAssocID="{768438BD-30EA-498C-B205-C8DF7EC8D344}" presName="hierRoot1" presStyleCnt="0">
        <dgm:presLayoutVars>
          <dgm:hierBranch val="init"/>
        </dgm:presLayoutVars>
      </dgm:prSet>
      <dgm:spPr/>
    </dgm:pt>
    <dgm:pt modelId="{7C0DAAEC-CDF5-470F-BDBC-2514F8DA9BF1}" type="pres">
      <dgm:prSet presAssocID="{768438BD-30EA-498C-B205-C8DF7EC8D344}" presName="rootComposite1" presStyleCnt="0"/>
      <dgm:spPr/>
    </dgm:pt>
    <dgm:pt modelId="{256840FE-423F-4A94-BE36-A463D1D07A58}" type="pres">
      <dgm:prSet presAssocID="{768438BD-30EA-498C-B205-C8DF7EC8D344}" presName="rootText1" presStyleLbl="node0" presStyleIdx="0" presStyleCnt="1">
        <dgm:presLayoutVars>
          <dgm:chPref val="3"/>
        </dgm:presLayoutVars>
      </dgm:prSet>
      <dgm:spPr/>
    </dgm:pt>
    <dgm:pt modelId="{53F8DC8B-7458-4143-81B7-0A307F2626EC}" type="pres">
      <dgm:prSet presAssocID="{768438BD-30EA-498C-B205-C8DF7EC8D344}" presName="rootConnector1" presStyleLbl="node1" presStyleIdx="0" presStyleCnt="0"/>
      <dgm:spPr/>
    </dgm:pt>
    <dgm:pt modelId="{04CF06FC-75C9-4ADC-BEC1-7307C919DCD4}" type="pres">
      <dgm:prSet presAssocID="{768438BD-30EA-498C-B205-C8DF7EC8D344}" presName="hierChild2" presStyleCnt="0"/>
      <dgm:spPr/>
    </dgm:pt>
    <dgm:pt modelId="{0FF55571-2E02-41AC-8000-4ADB2CBE47E5}" type="pres">
      <dgm:prSet presAssocID="{69B849A3-A8FA-4231-A77D-70565E371154}" presName="Name37" presStyleLbl="parChTrans1D2" presStyleIdx="0" presStyleCnt="3"/>
      <dgm:spPr/>
    </dgm:pt>
    <dgm:pt modelId="{C0F79EF0-9F71-4FC8-9501-68E9DE8E62F1}" type="pres">
      <dgm:prSet presAssocID="{EB8D5B3E-F9F8-477E-87E5-41BB65761070}" presName="hierRoot2" presStyleCnt="0">
        <dgm:presLayoutVars>
          <dgm:hierBranch val="init"/>
        </dgm:presLayoutVars>
      </dgm:prSet>
      <dgm:spPr/>
    </dgm:pt>
    <dgm:pt modelId="{098D9212-96BA-47A4-B6D9-90F4290881B1}" type="pres">
      <dgm:prSet presAssocID="{EB8D5B3E-F9F8-477E-87E5-41BB65761070}" presName="rootComposite" presStyleCnt="0"/>
      <dgm:spPr/>
    </dgm:pt>
    <dgm:pt modelId="{C8F138FC-B62B-40E1-B27D-D35C12167C32}" type="pres">
      <dgm:prSet presAssocID="{EB8D5B3E-F9F8-477E-87E5-41BB65761070}" presName="rootText" presStyleLbl="node2" presStyleIdx="0" presStyleCnt="3">
        <dgm:presLayoutVars>
          <dgm:chPref val="3"/>
        </dgm:presLayoutVars>
      </dgm:prSet>
      <dgm:spPr/>
    </dgm:pt>
    <dgm:pt modelId="{81D2396B-829B-4911-962F-F94CA645B5EC}" type="pres">
      <dgm:prSet presAssocID="{EB8D5B3E-F9F8-477E-87E5-41BB65761070}" presName="rootConnector" presStyleLbl="node2" presStyleIdx="0" presStyleCnt="3"/>
      <dgm:spPr/>
    </dgm:pt>
    <dgm:pt modelId="{77179548-1136-4D98-9A70-1711C509FF62}" type="pres">
      <dgm:prSet presAssocID="{EB8D5B3E-F9F8-477E-87E5-41BB65761070}" presName="hierChild4" presStyleCnt="0"/>
      <dgm:spPr/>
    </dgm:pt>
    <dgm:pt modelId="{63D5EBC1-3647-4DD3-814C-C1352DE3A340}" type="pres">
      <dgm:prSet presAssocID="{EB8D5B3E-F9F8-477E-87E5-41BB65761070}" presName="hierChild5" presStyleCnt="0"/>
      <dgm:spPr/>
    </dgm:pt>
    <dgm:pt modelId="{C4C58BF9-7872-4921-A3C9-2BF70CA754E7}" type="pres">
      <dgm:prSet presAssocID="{335EC9F4-8EAE-4495-821E-4BE392E62722}" presName="Name37" presStyleLbl="parChTrans1D2" presStyleIdx="1" presStyleCnt="3"/>
      <dgm:spPr/>
    </dgm:pt>
    <dgm:pt modelId="{5AAF1984-0726-4C37-A27E-D4DA2BA1F9B3}" type="pres">
      <dgm:prSet presAssocID="{AB88CDD4-0637-49AA-87A9-19137F6C33CD}" presName="hierRoot2" presStyleCnt="0">
        <dgm:presLayoutVars>
          <dgm:hierBranch val="init"/>
        </dgm:presLayoutVars>
      </dgm:prSet>
      <dgm:spPr/>
    </dgm:pt>
    <dgm:pt modelId="{1A24E499-4BFC-4187-9EFE-E17057C0BE2F}" type="pres">
      <dgm:prSet presAssocID="{AB88CDD4-0637-49AA-87A9-19137F6C33CD}" presName="rootComposite" presStyleCnt="0"/>
      <dgm:spPr/>
    </dgm:pt>
    <dgm:pt modelId="{0554F22D-69FC-4420-8232-2548322B8304}" type="pres">
      <dgm:prSet presAssocID="{AB88CDD4-0637-49AA-87A9-19137F6C33CD}" presName="rootText" presStyleLbl="node2" presStyleIdx="1" presStyleCnt="3">
        <dgm:presLayoutVars>
          <dgm:chPref val="3"/>
        </dgm:presLayoutVars>
      </dgm:prSet>
      <dgm:spPr/>
    </dgm:pt>
    <dgm:pt modelId="{E688DC22-01F2-4FE6-A841-7E29D20F87DF}" type="pres">
      <dgm:prSet presAssocID="{AB88CDD4-0637-49AA-87A9-19137F6C33CD}" presName="rootConnector" presStyleLbl="node2" presStyleIdx="1" presStyleCnt="3"/>
      <dgm:spPr/>
    </dgm:pt>
    <dgm:pt modelId="{C82882D5-A823-43A2-98DC-B39940FF34A9}" type="pres">
      <dgm:prSet presAssocID="{AB88CDD4-0637-49AA-87A9-19137F6C33CD}" presName="hierChild4" presStyleCnt="0"/>
      <dgm:spPr/>
    </dgm:pt>
    <dgm:pt modelId="{6DC371CF-6CC4-4450-8C7D-F85DFBBF68F5}" type="pres">
      <dgm:prSet presAssocID="{AB88CDD4-0637-49AA-87A9-19137F6C33CD}" presName="hierChild5" presStyleCnt="0"/>
      <dgm:spPr/>
    </dgm:pt>
    <dgm:pt modelId="{12AA0EE8-D324-473A-A173-4F7BE0B7780D}" type="pres">
      <dgm:prSet presAssocID="{3A826D2C-F793-4C97-ABB5-FD92B0F07722}" presName="Name37" presStyleLbl="parChTrans1D2" presStyleIdx="2" presStyleCnt="3"/>
      <dgm:spPr/>
    </dgm:pt>
    <dgm:pt modelId="{8A51355F-4DE9-41BC-A539-B81F10BED7F8}" type="pres">
      <dgm:prSet presAssocID="{797A3BCF-2B23-485A-8417-CB9FFFA56F1E}" presName="hierRoot2" presStyleCnt="0">
        <dgm:presLayoutVars>
          <dgm:hierBranch val="init"/>
        </dgm:presLayoutVars>
      </dgm:prSet>
      <dgm:spPr/>
    </dgm:pt>
    <dgm:pt modelId="{B7D8EFC7-790C-4E79-A40C-DA87ECE95BFC}" type="pres">
      <dgm:prSet presAssocID="{797A3BCF-2B23-485A-8417-CB9FFFA56F1E}" presName="rootComposite" presStyleCnt="0"/>
      <dgm:spPr/>
    </dgm:pt>
    <dgm:pt modelId="{20FF4E91-FA08-4DCB-9FF9-D91427FEC54E}" type="pres">
      <dgm:prSet presAssocID="{797A3BCF-2B23-485A-8417-CB9FFFA56F1E}" presName="rootText" presStyleLbl="node2" presStyleIdx="2" presStyleCnt="3">
        <dgm:presLayoutVars>
          <dgm:chPref val="3"/>
        </dgm:presLayoutVars>
      </dgm:prSet>
      <dgm:spPr/>
    </dgm:pt>
    <dgm:pt modelId="{09E023E9-FB2E-428C-9BF3-B5FEFAB22E1E}" type="pres">
      <dgm:prSet presAssocID="{797A3BCF-2B23-485A-8417-CB9FFFA56F1E}" presName="rootConnector" presStyleLbl="node2" presStyleIdx="2" presStyleCnt="3"/>
      <dgm:spPr/>
    </dgm:pt>
    <dgm:pt modelId="{28516D64-BB56-41F1-BC8A-4189858517AD}" type="pres">
      <dgm:prSet presAssocID="{797A3BCF-2B23-485A-8417-CB9FFFA56F1E}" presName="hierChild4" presStyleCnt="0"/>
      <dgm:spPr/>
    </dgm:pt>
    <dgm:pt modelId="{D3391433-F81F-44FE-98D5-A00AB991DCC3}" type="pres">
      <dgm:prSet presAssocID="{797A3BCF-2B23-485A-8417-CB9FFFA56F1E}" presName="hierChild5" presStyleCnt="0"/>
      <dgm:spPr/>
    </dgm:pt>
    <dgm:pt modelId="{785BE8BF-DB29-4F6C-B712-275C809976C7}" type="pres">
      <dgm:prSet presAssocID="{768438BD-30EA-498C-B205-C8DF7EC8D344}" presName="hierChild3" presStyleCnt="0"/>
      <dgm:spPr/>
    </dgm:pt>
  </dgm:ptLst>
  <dgm:cxnLst>
    <dgm:cxn modelId="{6FD94F09-DA95-40F9-A8A1-E3B3FAA6DA4F}" srcId="{768438BD-30EA-498C-B205-C8DF7EC8D344}" destId="{EB8D5B3E-F9F8-477E-87E5-41BB65761070}" srcOrd="0" destOrd="0" parTransId="{69B849A3-A8FA-4231-A77D-70565E371154}" sibTransId="{1A6E19BD-0B54-4FB1-99A3-21E4F53C005C}"/>
    <dgm:cxn modelId="{CA018024-DD0D-42FC-B60C-523A4BE9925F}" type="presOf" srcId="{AB88CDD4-0637-49AA-87A9-19137F6C33CD}" destId="{E688DC22-01F2-4FE6-A841-7E29D20F87DF}" srcOrd="1" destOrd="0" presId="urn:microsoft.com/office/officeart/2005/8/layout/orgChart1"/>
    <dgm:cxn modelId="{DF06B125-7D0E-4BF4-95A7-39F01FEA4394}" type="presOf" srcId="{70E81B19-DF6A-42A9-AB55-8B2068D811A5}" destId="{EBA2564E-44A7-44DF-B3E0-C8BA58148B37}" srcOrd="0" destOrd="0" presId="urn:microsoft.com/office/officeart/2005/8/layout/orgChart1"/>
    <dgm:cxn modelId="{5740832A-9A49-4D89-98FB-91B5B02DD944}" srcId="{768438BD-30EA-498C-B205-C8DF7EC8D344}" destId="{AB88CDD4-0637-49AA-87A9-19137F6C33CD}" srcOrd="1" destOrd="0" parTransId="{335EC9F4-8EAE-4495-821E-4BE392E62722}" sibTransId="{CEF977FC-06B7-47AF-B806-95D935F2EB00}"/>
    <dgm:cxn modelId="{F5F3433E-12C2-4E35-AB61-D526CFE71627}" srcId="{70E81B19-DF6A-42A9-AB55-8B2068D811A5}" destId="{768438BD-30EA-498C-B205-C8DF7EC8D344}" srcOrd="0" destOrd="0" parTransId="{409078D4-F9F2-483D-B98E-CEE2731FFF89}" sibTransId="{132A19D8-58BD-4E5D-8847-7D8B0E6D9237}"/>
    <dgm:cxn modelId="{BE056E69-E581-4CE7-8C11-95E01F9FB666}" type="presOf" srcId="{EB8D5B3E-F9F8-477E-87E5-41BB65761070}" destId="{C8F138FC-B62B-40E1-B27D-D35C12167C32}" srcOrd="0" destOrd="0" presId="urn:microsoft.com/office/officeart/2005/8/layout/orgChart1"/>
    <dgm:cxn modelId="{4F07516C-DB04-46FE-A90A-91F9CD9FA609}" type="presOf" srcId="{3A826D2C-F793-4C97-ABB5-FD92B0F07722}" destId="{12AA0EE8-D324-473A-A173-4F7BE0B7780D}" srcOrd="0" destOrd="0" presId="urn:microsoft.com/office/officeart/2005/8/layout/orgChart1"/>
    <dgm:cxn modelId="{9193827B-F100-40B3-B312-39C6B0709CA8}" type="presOf" srcId="{69B849A3-A8FA-4231-A77D-70565E371154}" destId="{0FF55571-2E02-41AC-8000-4ADB2CBE47E5}" srcOrd="0" destOrd="0" presId="urn:microsoft.com/office/officeart/2005/8/layout/orgChart1"/>
    <dgm:cxn modelId="{4608E895-2C69-4A1A-97C7-3BAA31DDDB6B}" type="presOf" srcId="{797A3BCF-2B23-485A-8417-CB9FFFA56F1E}" destId="{20FF4E91-FA08-4DCB-9FF9-D91427FEC54E}" srcOrd="0" destOrd="0" presId="urn:microsoft.com/office/officeart/2005/8/layout/orgChart1"/>
    <dgm:cxn modelId="{141F5097-6503-4FC1-ADED-96C5F1CCFAAE}" type="presOf" srcId="{335EC9F4-8EAE-4495-821E-4BE392E62722}" destId="{C4C58BF9-7872-4921-A3C9-2BF70CA754E7}" srcOrd="0" destOrd="0" presId="urn:microsoft.com/office/officeart/2005/8/layout/orgChart1"/>
    <dgm:cxn modelId="{DBEF849A-2C4C-411F-BE5F-8A860D7FCC19}" srcId="{768438BD-30EA-498C-B205-C8DF7EC8D344}" destId="{797A3BCF-2B23-485A-8417-CB9FFFA56F1E}" srcOrd="2" destOrd="0" parTransId="{3A826D2C-F793-4C97-ABB5-FD92B0F07722}" sibTransId="{ED10FB88-C673-499A-AA2F-BFC31E0DB85D}"/>
    <dgm:cxn modelId="{F737E69B-E959-401C-AD05-CE462257C9A6}" type="presOf" srcId="{EB8D5B3E-F9F8-477E-87E5-41BB65761070}" destId="{81D2396B-829B-4911-962F-F94CA645B5EC}" srcOrd="1" destOrd="0" presId="urn:microsoft.com/office/officeart/2005/8/layout/orgChart1"/>
    <dgm:cxn modelId="{A479FDA6-2ABA-4E5E-A951-9BCF3BC50F6E}" type="presOf" srcId="{768438BD-30EA-498C-B205-C8DF7EC8D344}" destId="{256840FE-423F-4A94-BE36-A463D1D07A58}" srcOrd="0" destOrd="0" presId="urn:microsoft.com/office/officeart/2005/8/layout/orgChart1"/>
    <dgm:cxn modelId="{A4C442B4-0448-47ED-A627-6177EBC37909}" type="presOf" srcId="{797A3BCF-2B23-485A-8417-CB9FFFA56F1E}" destId="{09E023E9-FB2E-428C-9BF3-B5FEFAB22E1E}" srcOrd="1" destOrd="0" presId="urn:microsoft.com/office/officeart/2005/8/layout/orgChart1"/>
    <dgm:cxn modelId="{B64355ED-2605-475F-A507-620417CB8772}" type="presOf" srcId="{AB88CDD4-0637-49AA-87A9-19137F6C33CD}" destId="{0554F22D-69FC-4420-8232-2548322B8304}" srcOrd="0" destOrd="0" presId="urn:microsoft.com/office/officeart/2005/8/layout/orgChart1"/>
    <dgm:cxn modelId="{4DF118F3-A58C-4DBC-8BC2-C4AB993EEB46}" type="presOf" srcId="{768438BD-30EA-498C-B205-C8DF7EC8D344}" destId="{53F8DC8B-7458-4143-81B7-0A307F2626EC}" srcOrd="1" destOrd="0" presId="urn:microsoft.com/office/officeart/2005/8/layout/orgChart1"/>
    <dgm:cxn modelId="{1B338E7B-4BD6-471A-96DD-F8848EF7CDC9}" type="presParOf" srcId="{EBA2564E-44A7-44DF-B3E0-C8BA58148B37}" destId="{BCBE6E3B-E60A-481E-AC11-73E619068853}" srcOrd="0" destOrd="0" presId="urn:microsoft.com/office/officeart/2005/8/layout/orgChart1"/>
    <dgm:cxn modelId="{6FF16DFF-4D46-42EF-B1A0-791FD68F2871}" type="presParOf" srcId="{BCBE6E3B-E60A-481E-AC11-73E619068853}" destId="{7C0DAAEC-CDF5-470F-BDBC-2514F8DA9BF1}" srcOrd="0" destOrd="0" presId="urn:microsoft.com/office/officeart/2005/8/layout/orgChart1"/>
    <dgm:cxn modelId="{353D6F70-9E6E-4B0E-A6B0-223B25C20A8F}" type="presParOf" srcId="{7C0DAAEC-CDF5-470F-BDBC-2514F8DA9BF1}" destId="{256840FE-423F-4A94-BE36-A463D1D07A58}" srcOrd="0" destOrd="0" presId="urn:microsoft.com/office/officeart/2005/8/layout/orgChart1"/>
    <dgm:cxn modelId="{4799E3EA-550F-4071-A25C-91A6FBB735FE}" type="presParOf" srcId="{7C0DAAEC-CDF5-470F-BDBC-2514F8DA9BF1}" destId="{53F8DC8B-7458-4143-81B7-0A307F2626EC}" srcOrd="1" destOrd="0" presId="urn:microsoft.com/office/officeart/2005/8/layout/orgChart1"/>
    <dgm:cxn modelId="{24A53281-BB82-4E48-A96F-F8E49221CE24}" type="presParOf" srcId="{BCBE6E3B-E60A-481E-AC11-73E619068853}" destId="{04CF06FC-75C9-4ADC-BEC1-7307C919DCD4}" srcOrd="1" destOrd="0" presId="urn:microsoft.com/office/officeart/2005/8/layout/orgChart1"/>
    <dgm:cxn modelId="{7C48E713-6C4E-41AD-B571-F1A35C8AB021}" type="presParOf" srcId="{04CF06FC-75C9-4ADC-BEC1-7307C919DCD4}" destId="{0FF55571-2E02-41AC-8000-4ADB2CBE47E5}" srcOrd="0" destOrd="0" presId="urn:microsoft.com/office/officeart/2005/8/layout/orgChart1"/>
    <dgm:cxn modelId="{DF13285A-22CF-4926-9031-6E80E0344986}" type="presParOf" srcId="{04CF06FC-75C9-4ADC-BEC1-7307C919DCD4}" destId="{C0F79EF0-9F71-4FC8-9501-68E9DE8E62F1}" srcOrd="1" destOrd="0" presId="urn:microsoft.com/office/officeart/2005/8/layout/orgChart1"/>
    <dgm:cxn modelId="{3F1CE008-A92D-4767-82B1-11EB300DD5CD}" type="presParOf" srcId="{C0F79EF0-9F71-4FC8-9501-68E9DE8E62F1}" destId="{098D9212-96BA-47A4-B6D9-90F4290881B1}" srcOrd="0" destOrd="0" presId="urn:microsoft.com/office/officeart/2005/8/layout/orgChart1"/>
    <dgm:cxn modelId="{272443F3-ED60-4E45-888C-8F2C8469DEF2}" type="presParOf" srcId="{098D9212-96BA-47A4-B6D9-90F4290881B1}" destId="{C8F138FC-B62B-40E1-B27D-D35C12167C32}" srcOrd="0" destOrd="0" presId="urn:microsoft.com/office/officeart/2005/8/layout/orgChart1"/>
    <dgm:cxn modelId="{87AAA686-5162-4E54-8D06-C8D6DF17A64C}" type="presParOf" srcId="{098D9212-96BA-47A4-B6D9-90F4290881B1}" destId="{81D2396B-829B-4911-962F-F94CA645B5EC}" srcOrd="1" destOrd="0" presId="urn:microsoft.com/office/officeart/2005/8/layout/orgChart1"/>
    <dgm:cxn modelId="{003C5EB8-4DBC-4128-A322-DE5CF38EC11C}" type="presParOf" srcId="{C0F79EF0-9F71-4FC8-9501-68E9DE8E62F1}" destId="{77179548-1136-4D98-9A70-1711C509FF62}" srcOrd="1" destOrd="0" presId="urn:microsoft.com/office/officeart/2005/8/layout/orgChart1"/>
    <dgm:cxn modelId="{3F68D0FD-D99C-40BB-9343-07CBE4133AE3}" type="presParOf" srcId="{C0F79EF0-9F71-4FC8-9501-68E9DE8E62F1}" destId="{63D5EBC1-3647-4DD3-814C-C1352DE3A340}" srcOrd="2" destOrd="0" presId="urn:microsoft.com/office/officeart/2005/8/layout/orgChart1"/>
    <dgm:cxn modelId="{6E9C783A-52C4-47BE-9C3D-6757B5817E5D}" type="presParOf" srcId="{04CF06FC-75C9-4ADC-BEC1-7307C919DCD4}" destId="{C4C58BF9-7872-4921-A3C9-2BF70CA754E7}" srcOrd="2" destOrd="0" presId="urn:microsoft.com/office/officeart/2005/8/layout/orgChart1"/>
    <dgm:cxn modelId="{392DA290-A396-4AD8-AFE3-0E9A413678CF}" type="presParOf" srcId="{04CF06FC-75C9-4ADC-BEC1-7307C919DCD4}" destId="{5AAF1984-0726-4C37-A27E-D4DA2BA1F9B3}" srcOrd="3" destOrd="0" presId="urn:microsoft.com/office/officeart/2005/8/layout/orgChart1"/>
    <dgm:cxn modelId="{5A22F6A5-CB6F-43F3-99BF-31514F9420CA}" type="presParOf" srcId="{5AAF1984-0726-4C37-A27E-D4DA2BA1F9B3}" destId="{1A24E499-4BFC-4187-9EFE-E17057C0BE2F}" srcOrd="0" destOrd="0" presId="urn:microsoft.com/office/officeart/2005/8/layout/orgChart1"/>
    <dgm:cxn modelId="{3FA700FF-B568-4313-ABC4-313483B4209A}" type="presParOf" srcId="{1A24E499-4BFC-4187-9EFE-E17057C0BE2F}" destId="{0554F22D-69FC-4420-8232-2548322B8304}" srcOrd="0" destOrd="0" presId="urn:microsoft.com/office/officeart/2005/8/layout/orgChart1"/>
    <dgm:cxn modelId="{464D2920-B31D-4651-983A-75824D485E9A}" type="presParOf" srcId="{1A24E499-4BFC-4187-9EFE-E17057C0BE2F}" destId="{E688DC22-01F2-4FE6-A841-7E29D20F87DF}" srcOrd="1" destOrd="0" presId="urn:microsoft.com/office/officeart/2005/8/layout/orgChart1"/>
    <dgm:cxn modelId="{14307231-7C43-4B91-9876-23B82FB9A0BB}" type="presParOf" srcId="{5AAF1984-0726-4C37-A27E-D4DA2BA1F9B3}" destId="{C82882D5-A823-43A2-98DC-B39940FF34A9}" srcOrd="1" destOrd="0" presId="urn:microsoft.com/office/officeart/2005/8/layout/orgChart1"/>
    <dgm:cxn modelId="{7870E8F1-36C2-43CF-9F61-37AD33F600A6}" type="presParOf" srcId="{5AAF1984-0726-4C37-A27E-D4DA2BA1F9B3}" destId="{6DC371CF-6CC4-4450-8C7D-F85DFBBF68F5}" srcOrd="2" destOrd="0" presId="urn:microsoft.com/office/officeart/2005/8/layout/orgChart1"/>
    <dgm:cxn modelId="{4FBD33D9-A694-4A93-90F9-3E7090A06885}" type="presParOf" srcId="{04CF06FC-75C9-4ADC-BEC1-7307C919DCD4}" destId="{12AA0EE8-D324-473A-A173-4F7BE0B7780D}" srcOrd="4" destOrd="0" presId="urn:microsoft.com/office/officeart/2005/8/layout/orgChart1"/>
    <dgm:cxn modelId="{FF3BBFD3-A31B-4EE0-AF88-E448169E3787}" type="presParOf" srcId="{04CF06FC-75C9-4ADC-BEC1-7307C919DCD4}" destId="{8A51355F-4DE9-41BC-A539-B81F10BED7F8}" srcOrd="5" destOrd="0" presId="urn:microsoft.com/office/officeart/2005/8/layout/orgChart1"/>
    <dgm:cxn modelId="{9EB41726-AAE4-4772-898D-4DE723D12DB5}" type="presParOf" srcId="{8A51355F-4DE9-41BC-A539-B81F10BED7F8}" destId="{B7D8EFC7-790C-4E79-A40C-DA87ECE95BFC}" srcOrd="0" destOrd="0" presId="urn:microsoft.com/office/officeart/2005/8/layout/orgChart1"/>
    <dgm:cxn modelId="{4D456C31-D42A-4386-9BB7-B6D4928F3568}" type="presParOf" srcId="{B7D8EFC7-790C-4E79-A40C-DA87ECE95BFC}" destId="{20FF4E91-FA08-4DCB-9FF9-D91427FEC54E}" srcOrd="0" destOrd="0" presId="urn:microsoft.com/office/officeart/2005/8/layout/orgChart1"/>
    <dgm:cxn modelId="{945F36B0-5B22-436F-AC7C-ACB152310FFF}" type="presParOf" srcId="{B7D8EFC7-790C-4E79-A40C-DA87ECE95BFC}" destId="{09E023E9-FB2E-428C-9BF3-B5FEFAB22E1E}" srcOrd="1" destOrd="0" presId="urn:microsoft.com/office/officeart/2005/8/layout/orgChart1"/>
    <dgm:cxn modelId="{F4601C2A-01C4-4E50-979E-DFA3355E11FA}" type="presParOf" srcId="{8A51355F-4DE9-41BC-A539-B81F10BED7F8}" destId="{28516D64-BB56-41F1-BC8A-4189858517AD}" srcOrd="1" destOrd="0" presId="urn:microsoft.com/office/officeart/2005/8/layout/orgChart1"/>
    <dgm:cxn modelId="{BE5B1DD0-55F8-4B45-8096-88B58B966D08}" type="presParOf" srcId="{8A51355F-4DE9-41BC-A539-B81F10BED7F8}" destId="{D3391433-F81F-44FE-98D5-A00AB991DCC3}" srcOrd="2" destOrd="0" presId="urn:microsoft.com/office/officeart/2005/8/layout/orgChart1"/>
    <dgm:cxn modelId="{E843A360-B057-4CB9-8673-9E9C4AA33410}" type="presParOf" srcId="{BCBE6E3B-E60A-481E-AC11-73E619068853}" destId="{785BE8BF-DB29-4F6C-B712-275C809976C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0E81B19-DF6A-42A9-AB55-8B2068D811A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768438BD-30EA-498C-B205-C8DF7EC8D344}">
      <dgm:prSet phldrT="[文字]"/>
      <dgm:spPr/>
      <dgm:t>
        <a:bodyPr/>
        <a:lstStyle/>
        <a:p>
          <a:r>
            <a:rPr lang="en-US" altLang="en-US" dirty="0" err="1"/>
            <a:t>EvaluateBase</a:t>
          </a:r>
          <a:endParaRPr lang="zh-TW" altLang="en-US" dirty="0"/>
        </a:p>
      </dgm:t>
    </dgm:pt>
    <dgm:pt modelId="{409078D4-F9F2-483D-B98E-CEE2731FFF89}" type="parTrans" cxnId="{F5F3433E-12C2-4E35-AB61-D526CFE71627}">
      <dgm:prSet/>
      <dgm:spPr/>
      <dgm:t>
        <a:bodyPr/>
        <a:lstStyle/>
        <a:p>
          <a:endParaRPr lang="zh-TW" altLang="en-US"/>
        </a:p>
      </dgm:t>
    </dgm:pt>
    <dgm:pt modelId="{132A19D8-58BD-4E5D-8847-7D8B0E6D9237}" type="sibTrans" cxnId="{F5F3433E-12C2-4E35-AB61-D526CFE71627}">
      <dgm:prSet/>
      <dgm:spPr/>
      <dgm:t>
        <a:bodyPr/>
        <a:lstStyle/>
        <a:p>
          <a:endParaRPr lang="zh-TW" altLang="en-US"/>
        </a:p>
      </dgm:t>
    </dgm:pt>
    <dgm:pt modelId="{EB8D5B3E-F9F8-477E-87E5-41BB65761070}">
      <dgm:prSet phldrT="[文字]"/>
      <dgm:spPr/>
      <dgm:t>
        <a:bodyPr/>
        <a:lstStyle/>
        <a:p>
          <a:r>
            <a:rPr lang="en-US" altLang="en-US" dirty="0" err="1"/>
            <a:t>EvaluateModel</a:t>
          </a:r>
          <a:endParaRPr lang="zh-TW" altLang="en-US" dirty="0"/>
        </a:p>
      </dgm:t>
    </dgm:pt>
    <dgm:pt modelId="{69B849A3-A8FA-4231-A77D-70565E371154}" type="parTrans" cxnId="{6FD94F09-DA95-40F9-A8A1-E3B3FAA6DA4F}">
      <dgm:prSet/>
      <dgm:spPr/>
      <dgm:t>
        <a:bodyPr/>
        <a:lstStyle/>
        <a:p>
          <a:endParaRPr lang="zh-TW" altLang="en-US"/>
        </a:p>
      </dgm:t>
    </dgm:pt>
    <dgm:pt modelId="{1A6E19BD-0B54-4FB1-99A3-21E4F53C005C}" type="sibTrans" cxnId="{6FD94F09-DA95-40F9-A8A1-E3B3FAA6DA4F}">
      <dgm:prSet/>
      <dgm:spPr/>
      <dgm:t>
        <a:bodyPr/>
        <a:lstStyle/>
        <a:p>
          <a:endParaRPr lang="zh-TW" altLang="en-US"/>
        </a:p>
      </dgm:t>
    </dgm:pt>
    <dgm:pt modelId="{AB88CDD4-0637-49AA-87A9-19137F6C33CD}">
      <dgm:prSet phldrT="[文字]"/>
      <dgm:spPr/>
      <dgm:t>
        <a:bodyPr/>
        <a:lstStyle/>
        <a:p>
          <a:r>
            <a:rPr lang="en-US" altLang="en-US" dirty="0" err="1"/>
            <a:t>EvaluatePorfit</a:t>
          </a:r>
          <a:endParaRPr lang="zh-TW" altLang="en-US" dirty="0"/>
        </a:p>
      </dgm:t>
    </dgm:pt>
    <dgm:pt modelId="{335EC9F4-8EAE-4495-821E-4BE392E62722}" type="parTrans" cxnId="{5740832A-9A49-4D89-98FB-91B5B02DD944}">
      <dgm:prSet/>
      <dgm:spPr/>
      <dgm:t>
        <a:bodyPr/>
        <a:lstStyle/>
        <a:p>
          <a:endParaRPr lang="zh-TW" altLang="en-US"/>
        </a:p>
      </dgm:t>
    </dgm:pt>
    <dgm:pt modelId="{CEF977FC-06B7-47AF-B806-95D935F2EB00}" type="sibTrans" cxnId="{5740832A-9A49-4D89-98FB-91B5B02DD944}">
      <dgm:prSet/>
      <dgm:spPr/>
      <dgm:t>
        <a:bodyPr/>
        <a:lstStyle/>
        <a:p>
          <a:endParaRPr lang="zh-TW" altLang="en-US"/>
        </a:p>
      </dgm:t>
    </dgm:pt>
    <dgm:pt modelId="{EBA2564E-44A7-44DF-B3E0-C8BA58148B37}" type="pres">
      <dgm:prSet presAssocID="{70E81B19-DF6A-42A9-AB55-8B2068D811A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CBE6E3B-E60A-481E-AC11-73E619068853}" type="pres">
      <dgm:prSet presAssocID="{768438BD-30EA-498C-B205-C8DF7EC8D344}" presName="hierRoot1" presStyleCnt="0">
        <dgm:presLayoutVars>
          <dgm:hierBranch val="init"/>
        </dgm:presLayoutVars>
      </dgm:prSet>
      <dgm:spPr/>
    </dgm:pt>
    <dgm:pt modelId="{7C0DAAEC-CDF5-470F-BDBC-2514F8DA9BF1}" type="pres">
      <dgm:prSet presAssocID="{768438BD-30EA-498C-B205-C8DF7EC8D344}" presName="rootComposite1" presStyleCnt="0"/>
      <dgm:spPr/>
    </dgm:pt>
    <dgm:pt modelId="{256840FE-423F-4A94-BE36-A463D1D07A58}" type="pres">
      <dgm:prSet presAssocID="{768438BD-30EA-498C-B205-C8DF7EC8D344}" presName="rootText1" presStyleLbl="node0" presStyleIdx="0" presStyleCnt="1">
        <dgm:presLayoutVars>
          <dgm:chPref val="3"/>
        </dgm:presLayoutVars>
      </dgm:prSet>
      <dgm:spPr/>
    </dgm:pt>
    <dgm:pt modelId="{53F8DC8B-7458-4143-81B7-0A307F2626EC}" type="pres">
      <dgm:prSet presAssocID="{768438BD-30EA-498C-B205-C8DF7EC8D344}" presName="rootConnector1" presStyleLbl="node1" presStyleIdx="0" presStyleCnt="0"/>
      <dgm:spPr/>
    </dgm:pt>
    <dgm:pt modelId="{04CF06FC-75C9-4ADC-BEC1-7307C919DCD4}" type="pres">
      <dgm:prSet presAssocID="{768438BD-30EA-498C-B205-C8DF7EC8D344}" presName="hierChild2" presStyleCnt="0"/>
      <dgm:spPr/>
    </dgm:pt>
    <dgm:pt modelId="{0FF55571-2E02-41AC-8000-4ADB2CBE47E5}" type="pres">
      <dgm:prSet presAssocID="{69B849A3-A8FA-4231-A77D-70565E371154}" presName="Name37" presStyleLbl="parChTrans1D2" presStyleIdx="0" presStyleCnt="2"/>
      <dgm:spPr/>
    </dgm:pt>
    <dgm:pt modelId="{C0F79EF0-9F71-4FC8-9501-68E9DE8E62F1}" type="pres">
      <dgm:prSet presAssocID="{EB8D5B3E-F9F8-477E-87E5-41BB65761070}" presName="hierRoot2" presStyleCnt="0">
        <dgm:presLayoutVars>
          <dgm:hierBranch val="init"/>
        </dgm:presLayoutVars>
      </dgm:prSet>
      <dgm:spPr/>
    </dgm:pt>
    <dgm:pt modelId="{098D9212-96BA-47A4-B6D9-90F4290881B1}" type="pres">
      <dgm:prSet presAssocID="{EB8D5B3E-F9F8-477E-87E5-41BB65761070}" presName="rootComposite" presStyleCnt="0"/>
      <dgm:spPr/>
    </dgm:pt>
    <dgm:pt modelId="{C8F138FC-B62B-40E1-B27D-D35C12167C32}" type="pres">
      <dgm:prSet presAssocID="{EB8D5B3E-F9F8-477E-87E5-41BB65761070}" presName="rootText" presStyleLbl="node2" presStyleIdx="0" presStyleCnt="2">
        <dgm:presLayoutVars>
          <dgm:chPref val="3"/>
        </dgm:presLayoutVars>
      </dgm:prSet>
      <dgm:spPr/>
    </dgm:pt>
    <dgm:pt modelId="{81D2396B-829B-4911-962F-F94CA645B5EC}" type="pres">
      <dgm:prSet presAssocID="{EB8D5B3E-F9F8-477E-87E5-41BB65761070}" presName="rootConnector" presStyleLbl="node2" presStyleIdx="0" presStyleCnt="2"/>
      <dgm:spPr/>
    </dgm:pt>
    <dgm:pt modelId="{77179548-1136-4D98-9A70-1711C509FF62}" type="pres">
      <dgm:prSet presAssocID="{EB8D5B3E-F9F8-477E-87E5-41BB65761070}" presName="hierChild4" presStyleCnt="0"/>
      <dgm:spPr/>
    </dgm:pt>
    <dgm:pt modelId="{63D5EBC1-3647-4DD3-814C-C1352DE3A340}" type="pres">
      <dgm:prSet presAssocID="{EB8D5B3E-F9F8-477E-87E5-41BB65761070}" presName="hierChild5" presStyleCnt="0"/>
      <dgm:spPr/>
    </dgm:pt>
    <dgm:pt modelId="{C4C58BF9-7872-4921-A3C9-2BF70CA754E7}" type="pres">
      <dgm:prSet presAssocID="{335EC9F4-8EAE-4495-821E-4BE392E62722}" presName="Name37" presStyleLbl="parChTrans1D2" presStyleIdx="1" presStyleCnt="2"/>
      <dgm:spPr/>
    </dgm:pt>
    <dgm:pt modelId="{5AAF1984-0726-4C37-A27E-D4DA2BA1F9B3}" type="pres">
      <dgm:prSet presAssocID="{AB88CDD4-0637-49AA-87A9-19137F6C33CD}" presName="hierRoot2" presStyleCnt="0">
        <dgm:presLayoutVars>
          <dgm:hierBranch val="init"/>
        </dgm:presLayoutVars>
      </dgm:prSet>
      <dgm:spPr/>
    </dgm:pt>
    <dgm:pt modelId="{1A24E499-4BFC-4187-9EFE-E17057C0BE2F}" type="pres">
      <dgm:prSet presAssocID="{AB88CDD4-0637-49AA-87A9-19137F6C33CD}" presName="rootComposite" presStyleCnt="0"/>
      <dgm:spPr/>
    </dgm:pt>
    <dgm:pt modelId="{0554F22D-69FC-4420-8232-2548322B8304}" type="pres">
      <dgm:prSet presAssocID="{AB88CDD4-0637-49AA-87A9-19137F6C33CD}" presName="rootText" presStyleLbl="node2" presStyleIdx="1" presStyleCnt="2">
        <dgm:presLayoutVars>
          <dgm:chPref val="3"/>
        </dgm:presLayoutVars>
      </dgm:prSet>
      <dgm:spPr/>
    </dgm:pt>
    <dgm:pt modelId="{E688DC22-01F2-4FE6-A841-7E29D20F87DF}" type="pres">
      <dgm:prSet presAssocID="{AB88CDD4-0637-49AA-87A9-19137F6C33CD}" presName="rootConnector" presStyleLbl="node2" presStyleIdx="1" presStyleCnt="2"/>
      <dgm:spPr/>
    </dgm:pt>
    <dgm:pt modelId="{C82882D5-A823-43A2-98DC-B39940FF34A9}" type="pres">
      <dgm:prSet presAssocID="{AB88CDD4-0637-49AA-87A9-19137F6C33CD}" presName="hierChild4" presStyleCnt="0"/>
      <dgm:spPr/>
    </dgm:pt>
    <dgm:pt modelId="{6DC371CF-6CC4-4450-8C7D-F85DFBBF68F5}" type="pres">
      <dgm:prSet presAssocID="{AB88CDD4-0637-49AA-87A9-19137F6C33CD}" presName="hierChild5" presStyleCnt="0"/>
      <dgm:spPr/>
    </dgm:pt>
    <dgm:pt modelId="{785BE8BF-DB29-4F6C-B712-275C809976C7}" type="pres">
      <dgm:prSet presAssocID="{768438BD-30EA-498C-B205-C8DF7EC8D344}" presName="hierChild3" presStyleCnt="0"/>
      <dgm:spPr/>
    </dgm:pt>
  </dgm:ptLst>
  <dgm:cxnLst>
    <dgm:cxn modelId="{6FD94F09-DA95-40F9-A8A1-E3B3FAA6DA4F}" srcId="{768438BD-30EA-498C-B205-C8DF7EC8D344}" destId="{EB8D5B3E-F9F8-477E-87E5-41BB65761070}" srcOrd="0" destOrd="0" parTransId="{69B849A3-A8FA-4231-A77D-70565E371154}" sibTransId="{1A6E19BD-0B54-4FB1-99A3-21E4F53C005C}"/>
    <dgm:cxn modelId="{CA018024-DD0D-42FC-B60C-523A4BE9925F}" type="presOf" srcId="{AB88CDD4-0637-49AA-87A9-19137F6C33CD}" destId="{E688DC22-01F2-4FE6-A841-7E29D20F87DF}" srcOrd="1" destOrd="0" presId="urn:microsoft.com/office/officeart/2005/8/layout/orgChart1"/>
    <dgm:cxn modelId="{DF06B125-7D0E-4BF4-95A7-39F01FEA4394}" type="presOf" srcId="{70E81B19-DF6A-42A9-AB55-8B2068D811A5}" destId="{EBA2564E-44A7-44DF-B3E0-C8BA58148B37}" srcOrd="0" destOrd="0" presId="urn:microsoft.com/office/officeart/2005/8/layout/orgChart1"/>
    <dgm:cxn modelId="{5740832A-9A49-4D89-98FB-91B5B02DD944}" srcId="{768438BD-30EA-498C-B205-C8DF7EC8D344}" destId="{AB88CDD4-0637-49AA-87A9-19137F6C33CD}" srcOrd="1" destOrd="0" parTransId="{335EC9F4-8EAE-4495-821E-4BE392E62722}" sibTransId="{CEF977FC-06B7-47AF-B806-95D935F2EB00}"/>
    <dgm:cxn modelId="{F5F3433E-12C2-4E35-AB61-D526CFE71627}" srcId="{70E81B19-DF6A-42A9-AB55-8B2068D811A5}" destId="{768438BD-30EA-498C-B205-C8DF7EC8D344}" srcOrd="0" destOrd="0" parTransId="{409078D4-F9F2-483D-B98E-CEE2731FFF89}" sibTransId="{132A19D8-58BD-4E5D-8847-7D8B0E6D9237}"/>
    <dgm:cxn modelId="{BE056E69-E581-4CE7-8C11-95E01F9FB666}" type="presOf" srcId="{EB8D5B3E-F9F8-477E-87E5-41BB65761070}" destId="{C8F138FC-B62B-40E1-B27D-D35C12167C32}" srcOrd="0" destOrd="0" presId="urn:microsoft.com/office/officeart/2005/8/layout/orgChart1"/>
    <dgm:cxn modelId="{9193827B-F100-40B3-B312-39C6B0709CA8}" type="presOf" srcId="{69B849A3-A8FA-4231-A77D-70565E371154}" destId="{0FF55571-2E02-41AC-8000-4ADB2CBE47E5}" srcOrd="0" destOrd="0" presId="urn:microsoft.com/office/officeart/2005/8/layout/orgChart1"/>
    <dgm:cxn modelId="{141F5097-6503-4FC1-ADED-96C5F1CCFAAE}" type="presOf" srcId="{335EC9F4-8EAE-4495-821E-4BE392E62722}" destId="{C4C58BF9-7872-4921-A3C9-2BF70CA754E7}" srcOrd="0" destOrd="0" presId="urn:microsoft.com/office/officeart/2005/8/layout/orgChart1"/>
    <dgm:cxn modelId="{F737E69B-E959-401C-AD05-CE462257C9A6}" type="presOf" srcId="{EB8D5B3E-F9F8-477E-87E5-41BB65761070}" destId="{81D2396B-829B-4911-962F-F94CA645B5EC}" srcOrd="1" destOrd="0" presId="urn:microsoft.com/office/officeart/2005/8/layout/orgChart1"/>
    <dgm:cxn modelId="{A479FDA6-2ABA-4E5E-A951-9BCF3BC50F6E}" type="presOf" srcId="{768438BD-30EA-498C-B205-C8DF7EC8D344}" destId="{256840FE-423F-4A94-BE36-A463D1D07A58}" srcOrd="0" destOrd="0" presId="urn:microsoft.com/office/officeart/2005/8/layout/orgChart1"/>
    <dgm:cxn modelId="{B64355ED-2605-475F-A507-620417CB8772}" type="presOf" srcId="{AB88CDD4-0637-49AA-87A9-19137F6C33CD}" destId="{0554F22D-69FC-4420-8232-2548322B8304}" srcOrd="0" destOrd="0" presId="urn:microsoft.com/office/officeart/2005/8/layout/orgChart1"/>
    <dgm:cxn modelId="{4DF118F3-A58C-4DBC-8BC2-C4AB993EEB46}" type="presOf" srcId="{768438BD-30EA-498C-B205-C8DF7EC8D344}" destId="{53F8DC8B-7458-4143-81B7-0A307F2626EC}" srcOrd="1" destOrd="0" presId="urn:microsoft.com/office/officeart/2005/8/layout/orgChart1"/>
    <dgm:cxn modelId="{1B338E7B-4BD6-471A-96DD-F8848EF7CDC9}" type="presParOf" srcId="{EBA2564E-44A7-44DF-B3E0-C8BA58148B37}" destId="{BCBE6E3B-E60A-481E-AC11-73E619068853}" srcOrd="0" destOrd="0" presId="urn:microsoft.com/office/officeart/2005/8/layout/orgChart1"/>
    <dgm:cxn modelId="{6FF16DFF-4D46-42EF-B1A0-791FD68F2871}" type="presParOf" srcId="{BCBE6E3B-E60A-481E-AC11-73E619068853}" destId="{7C0DAAEC-CDF5-470F-BDBC-2514F8DA9BF1}" srcOrd="0" destOrd="0" presId="urn:microsoft.com/office/officeart/2005/8/layout/orgChart1"/>
    <dgm:cxn modelId="{353D6F70-9E6E-4B0E-A6B0-223B25C20A8F}" type="presParOf" srcId="{7C0DAAEC-CDF5-470F-BDBC-2514F8DA9BF1}" destId="{256840FE-423F-4A94-BE36-A463D1D07A58}" srcOrd="0" destOrd="0" presId="urn:microsoft.com/office/officeart/2005/8/layout/orgChart1"/>
    <dgm:cxn modelId="{4799E3EA-550F-4071-A25C-91A6FBB735FE}" type="presParOf" srcId="{7C0DAAEC-CDF5-470F-BDBC-2514F8DA9BF1}" destId="{53F8DC8B-7458-4143-81B7-0A307F2626EC}" srcOrd="1" destOrd="0" presId="urn:microsoft.com/office/officeart/2005/8/layout/orgChart1"/>
    <dgm:cxn modelId="{24A53281-BB82-4E48-A96F-F8E49221CE24}" type="presParOf" srcId="{BCBE6E3B-E60A-481E-AC11-73E619068853}" destId="{04CF06FC-75C9-4ADC-BEC1-7307C919DCD4}" srcOrd="1" destOrd="0" presId="urn:microsoft.com/office/officeart/2005/8/layout/orgChart1"/>
    <dgm:cxn modelId="{7C48E713-6C4E-41AD-B571-F1A35C8AB021}" type="presParOf" srcId="{04CF06FC-75C9-4ADC-BEC1-7307C919DCD4}" destId="{0FF55571-2E02-41AC-8000-4ADB2CBE47E5}" srcOrd="0" destOrd="0" presId="urn:microsoft.com/office/officeart/2005/8/layout/orgChart1"/>
    <dgm:cxn modelId="{DF13285A-22CF-4926-9031-6E80E0344986}" type="presParOf" srcId="{04CF06FC-75C9-4ADC-BEC1-7307C919DCD4}" destId="{C0F79EF0-9F71-4FC8-9501-68E9DE8E62F1}" srcOrd="1" destOrd="0" presId="urn:microsoft.com/office/officeart/2005/8/layout/orgChart1"/>
    <dgm:cxn modelId="{3F1CE008-A92D-4767-82B1-11EB300DD5CD}" type="presParOf" srcId="{C0F79EF0-9F71-4FC8-9501-68E9DE8E62F1}" destId="{098D9212-96BA-47A4-B6D9-90F4290881B1}" srcOrd="0" destOrd="0" presId="urn:microsoft.com/office/officeart/2005/8/layout/orgChart1"/>
    <dgm:cxn modelId="{272443F3-ED60-4E45-888C-8F2C8469DEF2}" type="presParOf" srcId="{098D9212-96BA-47A4-B6D9-90F4290881B1}" destId="{C8F138FC-B62B-40E1-B27D-D35C12167C32}" srcOrd="0" destOrd="0" presId="urn:microsoft.com/office/officeart/2005/8/layout/orgChart1"/>
    <dgm:cxn modelId="{87AAA686-5162-4E54-8D06-C8D6DF17A64C}" type="presParOf" srcId="{098D9212-96BA-47A4-B6D9-90F4290881B1}" destId="{81D2396B-829B-4911-962F-F94CA645B5EC}" srcOrd="1" destOrd="0" presId="urn:microsoft.com/office/officeart/2005/8/layout/orgChart1"/>
    <dgm:cxn modelId="{003C5EB8-4DBC-4128-A322-DE5CF38EC11C}" type="presParOf" srcId="{C0F79EF0-9F71-4FC8-9501-68E9DE8E62F1}" destId="{77179548-1136-4D98-9A70-1711C509FF62}" srcOrd="1" destOrd="0" presId="urn:microsoft.com/office/officeart/2005/8/layout/orgChart1"/>
    <dgm:cxn modelId="{3F68D0FD-D99C-40BB-9343-07CBE4133AE3}" type="presParOf" srcId="{C0F79EF0-9F71-4FC8-9501-68E9DE8E62F1}" destId="{63D5EBC1-3647-4DD3-814C-C1352DE3A340}" srcOrd="2" destOrd="0" presId="urn:microsoft.com/office/officeart/2005/8/layout/orgChart1"/>
    <dgm:cxn modelId="{6E9C783A-52C4-47BE-9C3D-6757B5817E5D}" type="presParOf" srcId="{04CF06FC-75C9-4ADC-BEC1-7307C919DCD4}" destId="{C4C58BF9-7872-4921-A3C9-2BF70CA754E7}" srcOrd="2" destOrd="0" presId="urn:microsoft.com/office/officeart/2005/8/layout/orgChart1"/>
    <dgm:cxn modelId="{392DA290-A396-4AD8-AFE3-0E9A413678CF}" type="presParOf" srcId="{04CF06FC-75C9-4ADC-BEC1-7307C919DCD4}" destId="{5AAF1984-0726-4C37-A27E-D4DA2BA1F9B3}" srcOrd="3" destOrd="0" presId="urn:microsoft.com/office/officeart/2005/8/layout/orgChart1"/>
    <dgm:cxn modelId="{5A22F6A5-CB6F-43F3-99BF-31514F9420CA}" type="presParOf" srcId="{5AAF1984-0726-4C37-A27E-D4DA2BA1F9B3}" destId="{1A24E499-4BFC-4187-9EFE-E17057C0BE2F}" srcOrd="0" destOrd="0" presId="urn:microsoft.com/office/officeart/2005/8/layout/orgChart1"/>
    <dgm:cxn modelId="{3FA700FF-B568-4313-ABC4-313483B4209A}" type="presParOf" srcId="{1A24E499-4BFC-4187-9EFE-E17057C0BE2F}" destId="{0554F22D-69FC-4420-8232-2548322B8304}" srcOrd="0" destOrd="0" presId="urn:microsoft.com/office/officeart/2005/8/layout/orgChart1"/>
    <dgm:cxn modelId="{464D2920-B31D-4651-983A-75824D485E9A}" type="presParOf" srcId="{1A24E499-4BFC-4187-9EFE-E17057C0BE2F}" destId="{E688DC22-01F2-4FE6-A841-7E29D20F87DF}" srcOrd="1" destOrd="0" presId="urn:microsoft.com/office/officeart/2005/8/layout/orgChart1"/>
    <dgm:cxn modelId="{14307231-7C43-4B91-9876-23B82FB9A0BB}" type="presParOf" srcId="{5AAF1984-0726-4C37-A27E-D4DA2BA1F9B3}" destId="{C82882D5-A823-43A2-98DC-B39940FF34A9}" srcOrd="1" destOrd="0" presId="urn:microsoft.com/office/officeart/2005/8/layout/orgChart1"/>
    <dgm:cxn modelId="{7870E8F1-36C2-43CF-9F61-37AD33F600A6}" type="presParOf" srcId="{5AAF1984-0726-4C37-A27E-D4DA2BA1F9B3}" destId="{6DC371CF-6CC4-4450-8C7D-F85DFBBF68F5}" srcOrd="2" destOrd="0" presId="urn:microsoft.com/office/officeart/2005/8/layout/orgChart1"/>
    <dgm:cxn modelId="{E843A360-B057-4CB9-8673-9E9C4AA33410}" type="presParOf" srcId="{BCBE6E3B-E60A-481E-AC11-73E619068853}" destId="{785BE8BF-DB29-4F6C-B712-275C809976C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2555E98-A669-488C-BE52-D2562065F32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48008E2-C6A1-4030-94FB-6BE020792D2F}">
      <dgm:prSet phldrT="[文字]"/>
      <dgm:spPr/>
      <dgm:t>
        <a:bodyPr/>
        <a:lstStyle/>
        <a:p>
          <a:r>
            <a:rPr lang="en-US" altLang="en-US" dirty="0" err="1"/>
            <a:t>LoadData</a:t>
          </a:r>
          <a:endParaRPr lang="zh-TW" altLang="en-US" dirty="0"/>
        </a:p>
      </dgm:t>
    </dgm:pt>
    <dgm:pt modelId="{33848223-5D26-46D6-8937-C9F88E9C25D2}" type="parTrans" cxnId="{086FAC1F-1AEC-4694-A043-6205B34A41B0}">
      <dgm:prSet/>
      <dgm:spPr/>
      <dgm:t>
        <a:bodyPr/>
        <a:lstStyle/>
        <a:p>
          <a:endParaRPr lang="zh-TW" altLang="en-US"/>
        </a:p>
      </dgm:t>
    </dgm:pt>
    <dgm:pt modelId="{D164ED77-BB4A-441F-A522-D394EC76D144}" type="sibTrans" cxnId="{086FAC1F-1AEC-4694-A043-6205B34A41B0}">
      <dgm:prSet/>
      <dgm:spPr/>
      <dgm:t>
        <a:bodyPr/>
        <a:lstStyle/>
        <a:p>
          <a:endParaRPr lang="zh-TW" altLang="en-US"/>
        </a:p>
      </dgm:t>
    </dgm:pt>
    <dgm:pt modelId="{C2188D68-4B44-4F09-B3A4-DFE8458AC3A6}">
      <dgm:prSet phldrT="[文字]"/>
      <dgm:spPr/>
      <dgm:t>
        <a:bodyPr/>
        <a:lstStyle/>
        <a:p>
          <a:r>
            <a:rPr lang="en-US" altLang="en-US" dirty="0"/>
            <a:t>Preprocess</a:t>
          </a:r>
          <a:endParaRPr lang="zh-TW" altLang="en-US" dirty="0"/>
        </a:p>
      </dgm:t>
    </dgm:pt>
    <dgm:pt modelId="{74FC28AD-A4B4-4E36-8BE9-ED1B1D79214B}" type="parTrans" cxnId="{AFFBDD6B-865F-4B22-A658-2E70BBEBCA09}">
      <dgm:prSet/>
      <dgm:spPr/>
      <dgm:t>
        <a:bodyPr/>
        <a:lstStyle/>
        <a:p>
          <a:endParaRPr lang="zh-TW" altLang="en-US"/>
        </a:p>
      </dgm:t>
    </dgm:pt>
    <dgm:pt modelId="{54A61D07-D658-4082-9610-550976972410}" type="sibTrans" cxnId="{AFFBDD6B-865F-4B22-A658-2E70BBEBCA09}">
      <dgm:prSet/>
      <dgm:spPr/>
      <dgm:t>
        <a:bodyPr/>
        <a:lstStyle/>
        <a:p>
          <a:endParaRPr lang="zh-TW" altLang="en-US"/>
        </a:p>
      </dgm:t>
    </dgm:pt>
    <dgm:pt modelId="{2D680B42-E9F4-4812-A839-00C0995797DF}">
      <dgm:prSet phldrT="[文字]"/>
      <dgm:spPr/>
      <dgm:t>
        <a:bodyPr/>
        <a:lstStyle/>
        <a:p>
          <a:r>
            <a:rPr lang="en-US" altLang="en-US" dirty="0"/>
            <a:t>Model</a:t>
          </a:r>
          <a:endParaRPr lang="zh-TW" altLang="en-US" dirty="0"/>
        </a:p>
      </dgm:t>
    </dgm:pt>
    <dgm:pt modelId="{A3EE2824-6C3E-4529-9F1B-8D113D5033D6}" type="parTrans" cxnId="{4A06B6C9-8F67-4695-930E-B99CDBC38414}">
      <dgm:prSet/>
      <dgm:spPr/>
      <dgm:t>
        <a:bodyPr/>
        <a:lstStyle/>
        <a:p>
          <a:endParaRPr lang="zh-TW" altLang="en-US"/>
        </a:p>
      </dgm:t>
    </dgm:pt>
    <dgm:pt modelId="{19696DD8-AFB9-4539-91A5-CE8A1E1DCFC7}" type="sibTrans" cxnId="{4A06B6C9-8F67-4695-930E-B99CDBC38414}">
      <dgm:prSet/>
      <dgm:spPr/>
      <dgm:t>
        <a:bodyPr/>
        <a:lstStyle/>
        <a:p>
          <a:endParaRPr lang="zh-TW" altLang="en-US"/>
        </a:p>
      </dgm:t>
    </dgm:pt>
    <dgm:pt modelId="{C5C635AB-1EC1-4530-B49D-E03EF2C5443C}" type="pres">
      <dgm:prSet presAssocID="{A2555E98-A669-488C-BE52-D2562065F320}" presName="Name0" presStyleCnt="0">
        <dgm:presLayoutVars>
          <dgm:dir/>
          <dgm:resizeHandles val="exact"/>
        </dgm:presLayoutVars>
      </dgm:prSet>
      <dgm:spPr/>
    </dgm:pt>
    <dgm:pt modelId="{46293F3F-6533-4A75-89E8-DBD165557306}" type="pres">
      <dgm:prSet presAssocID="{848008E2-C6A1-4030-94FB-6BE020792D2F}" presName="node" presStyleLbl="node1" presStyleIdx="0" presStyleCnt="3">
        <dgm:presLayoutVars>
          <dgm:bulletEnabled val="1"/>
        </dgm:presLayoutVars>
      </dgm:prSet>
      <dgm:spPr/>
    </dgm:pt>
    <dgm:pt modelId="{2EE02CDD-2851-43F0-879B-21C9C81324DD}" type="pres">
      <dgm:prSet presAssocID="{D164ED77-BB4A-441F-A522-D394EC76D144}" presName="sibTrans" presStyleLbl="sibTrans2D1" presStyleIdx="0" presStyleCnt="2"/>
      <dgm:spPr/>
    </dgm:pt>
    <dgm:pt modelId="{B16717D7-6C74-4B9D-A089-0339CD52E014}" type="pres">
      <dgm:prSet presAssocID="{D164ED77-BB4A-441F-A522-D394EC76D144}" presName="connectorText" presStyleLbl="sibTrans2D1" presStyleIdx="0" presStyleCnt="2"/>
      <dgm:spPr/>
    </dgm:pt>
    <dgm:pt modelId="{DF9121AB-4559-4718-8D8C-CEBBCB1758D5}" type="pres">
      <dgm:prSet presAssocID="{C2188D68-4B44-4F09-B3A4-DFE8458AC3A6}" presName="node" presStyleLbl="node1" presStyleIdx="1" presStyleCnt="3">
        <dgm:presLayoutVars>
          <dgm:bulletEnabled val="1"/>
        </dgm:presLayoutVars>
      </dgm:prSet>
      <dgm:spPr/>
    </dgm:pt>
    <dgm:pt modelId="{6B99984A-4DDF-4F67-A823-647581DE7232}" type="pres">
      <dgm:prSet presAssocID="{54A61D07-D658-4082-9610-550976972410}" presName="sibTrans" presStyleLbl="sibTrans2D1" presStyleIdx="1" presStyleCnt="2"/>
      <dgm:spPr/>
    </dgm:pt>
    <dgm:pt modelId="{A2E81541-3B2A-4B56-B986-0786461B035C}" type="pres">
      <dgm:prSet presAssocID="{54A61D07-D658-4082-9610-550976972410}" presName="connectorText" presStyleLbl="sibTrans2D1" presStyleIdx="1" presStyleCnt="2"/>
      <dgm:spPr/>
    </dgm:pt>
    <dgm:pt modelId="{B859B6C9-7214-453A-8616-9EFB3AD7CF93}" type="pres">
      <dgm:prSet presAssocID="{2D680B42-E9F4-4812-A839-00C0995797DF}" presName="node" presStyleLbl="node1" presStyleIdx="2" presStyleCnt="3">
        <dgm:presLayoutVars>
          <dgm:bulletEnabled val="1"/>
        </dgm:presLayoutVars>
      </dgm:prSet>
      <dgm:spPr/>
    </dgm:pt>
  </dgm:ptLst>
  <dgm:cxnLst>
    <dgm:cxn modelId="{236DCF11-51F7-4BFC-BAF1-80E8B5CE6957}" type="presOf" srcId="{848008E2-C6A1-4030-94FB-6BE020792D2F}" destId="{46293F3F-6533-4A75-89E8-DBD165557306}" srcOrd="0" destOrd="0" presId="urn:microsoft.com/office/officeart/2005/8/layout/process1"/>
    <dgm:cxn modelId="{ECAF6D1F-0574-445C-B68D-56DDBC86F873}" type="presOf" srcId="{D164ED77-BB4A-441F-A522-D394EC76D144}" destId="{2EE02CDD-2851-43F0-879B-21C9C81324DD}" srcOrd="0" destOrd="0" presId="urn:microsoft.com/office/officeart/2005/8/layout/process1"/>
    <dgm:cxn modelId="{086FAC1F-1AEC-4694-A043-6205B34A41B0}" srcId="{A2555E98-A669-488C-BE52-D2562065F320}" destId="{848008E2-C6A1-4030-94FB-6BE020792D2F}" srcOrd="0" destOrd="0" parTransId="{33848223-5D26-46D6-8937-C9F88E9C25D2}" sibTransId="{D164ED77-BB4A-441F-A522-D394EC76D144}"/>
    <dgm:cxn modelId="{AC6BC72C-878E-49BD-9476-FC0BB89F4C8B}" type="presOf" srcId="{2D680B42-E9F4-4812-A839-00C0995797DF}" destId="{B859B6C9-7214-453A-8616-9EFB3AD7CF93}" srcOrd="0" destOrd="0" presId="urn:microsoft.com/office/officeart/2005/8/layout/process1"/>
    <dgm:cxn modelId="{A41DB665-883D-4BF8-A3FB-58E8A6495340}" type="presOf" srcId="{54A61D07-D658-4082-9610-550976972410}" destId="{A2E81541-3B2A-4B56-B986-0786461B035C}" srcOrd="1" destOrd="0" presId="urn:microsoft.com/office/officeart/2005/8/layout/process1"/>
    <dgm:cxn modelId="{AFFBDD6B-865F-4B22-A658-2E70BBEBCA09}" srcId="{A2555E98-A669-488C-BE52-D2562065F320}" destId="{C2188D68-4B44-4F09-B3A4-DFE8458AC3A6}" srcOrd="1" destOrd="0" parTransId="{74FC28AD-A4B4-4E36-8BE9-ED1B1D79214B}" sibTransId="{54A61D07-D658-4082-9610-550976972410}"/>
    <dgm:cxn modelId="{8E5A757C-DE9E-4463-9072-0D5665308661}" type="presOf" srcId="{A2555E98-A669-488C-BE52-D2562065F320}" destId="{C5C635AB-1EC1-4530-B49D-E03EF2C5443C}" srcOrd="0" destOrd="0" presId="urn:microsoft.com/office/officeart/2005/8/layout/process1"/>
    <dgm:cxn modelId="{80AC549E-2D83-4742-9989-B78FA5D43080}" type="presOf" srcId="{C2188D68-4B44-4F09-B3A4-DFE8458AC3A6}" destId="{DF9121AB-4559-4718-8D8C-CEBBCB1758D5}" srcOrd="0" destOrd="0" presId="urn:microsoft.com/office/officeart/2005/8/layout/process1"/>
    <dgm:cxn modelId="{BBD769A7-C574-498A-ABD0-FF0C5B8F33F2}" type="presOf" srcId="{54A61D07-D658-4082-9610-550976972410}" destId="{6B99984A-4DDF-4F67-A823-647581DE7232}" srcOrd="0" destOrd="0" presId="urn:microsoft.com/office/officeart/2005/8/layout/process1"/>
    <dgm:cxn modelId="{4A06B6C9-8F67-4695-930E-B99CDBC38414}" srcId="{A2555E98-A669-488C-BE52-D2562065F320}" destId="{2D680B42-E9F4-4812-A839-00C0995797DF}" srcOrd="2" destOrd="0" parTransId="{A3EE2824-6C3E-4529-9F1B-8D113D5033D6}" sibTransId="{19696DD8-AFB9-4539-91A5-CE8A1E1DCFC7}"/>
    <dgm:cxn modelId="{B88BFFE0-3647-4969-A2B5-89628DA165AB}" type="presOf" srcId="{D164ED77-BB4A-441F-A522-D394EC76D144}" destId="{B16717D7-6C74-4B9D-A089-0339CD52E014}" srcOrd="1" destOrd="0" presId="urn:microsoft.com/office/officeart/2005/8/layout/process1"/>
    <dgm:cxn modelId="{C11A9831-5EAF-4200-AAA6-B43B84E563DB}" type="presParOf" srcId="{C5C635AB-1EC1-4530-B49D-E03EF2C5443C}" destId="{46293F3F-6533-4A75-89E8-DBD165557306}" srcOrd="0" destOrd="0" presId="urn:microsoft.com/office/officeart/2005/8/layout/process1"/>
    <dgm:cxn modelId="{27924B03-3F61-4BE5-BB9C-B199EF70BD52}" type="presParOf" srcId="{C5C635AB-1EC1-4530-B49D-E03EF2C5443C}" destId="{2EE02CDD-2851-43F0-879B-21C9C81324DD}" srcOrd="1" destOrd="0" presId="urn:microsoft.com/office/officeart/2005/8/layout/process1"/>
    <dgm:cxn modelId="{5AD35EE8-D000-44F9-8192-FE2E11E0F497}" type="presParOf" srcId="{2EE02CDD-2851-43F0-879B-21C9C81324DD}" destId="{B16717D7-6C74-4B9D-A089-0339CD52E014}" srcOrd="0" destOrd="0" presId="urn:microsoft.com/office/officeart/2005/8/layout/process1"/>
    <dgm:cxn modelId="{39EC7F96-47BD-4B87-89CE-C51E4C264622}" type="presParOf" srcId="{C5C635AB-1EC1-4530-B49D-E03EF2C5443C}" destId="{DF9121AB-4559-4718-8D8C-CEBBCB1758D5}" srcOrd="2" destOrd="0" presId="urn:microsoft.com/office/officeart/2005/8/layout/process1"/>
    <dgm:cxn modelId="{18EC21A8-879E-4EE8-9D86-C9AD4B41FEF4}" type="presParOf" srcId="{C5C635AB-1EC1-4530-B49D-E03EF2C5443C}" destId="{6B99984A-4DDF-4F67-A823-647581DE7232}" srcOrd="3" destOrd="0" presId="urn:microsoft.com/office/officeart/2005/8/layout/process1"/>
    <dgm:cxn modelId="{E72D4DAF-6797-4227-82F9-18031FF9C834}" type="presParOf" srcId="{6B99984A-4DDF-4F67-A823-647581DE7232}" destId="{A2E81541-3B2A-4B56-B986-0786461B035C}" srcOrd="0" destOrd="0" presId="urn:microsoft.com/office/officeart/2005/8/layout/process1"/>
    <dgm:cxn modelId="{A3BE6884-CCB8-4C97-B0E9-DFAA6ACC5F01}" type="presParOf" srcId="{C5C635AB-1EC1-4530-B49D-E03EF2C5443C}" destId="{B859B6C9-7214-453A-8616-9EFB3AD7CF9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293F3F-6533-4A75-89E8-DBD165557306}">
      <dsp:nvSpPr>
        <dsp:cNvPr id="0" name=""/>
        <dsp:cNvSpPr/>
      </dsp:nvSpPr>
      <dsp:spPr>
        <a:xfrm>
          <a:off x="5044" y="1665867"/>
          <a:ext cx="1563842" cy="9383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100" kern="1200" dirty="0" err="1"/>
            <a:t>LoadData</a:t>
          </a:r>
          <a:endParaRPr lang="zh-TW" altLang="en-US" sz="2100" kern="1200" dirty="0"/>
        </a:p>
      </dsp:txBody>
      <dsp:txXfrm>
        <a:off x="32526" y="1693349"/>
        <a:ext cx="1508878" cy="883341"/>
      </dsp:txXfrm>
    </dsp:sp>
    <dsp:sp modelId="{2EE02CDD-2851-43F0-879B-21C9C81324DD}">
      <dsp:nvSpPr>
        <dsp:cNvPr id="0" name=""/>
        <dsp:cNvSpPr/>
      </dsp:nvSpPr>
      <dsp:spPr>
        <a:xfrm>
          <a:off x="1725271" y="1941103"/>
          <a:ext cx="331534" cy="3878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600" kern="1200"/>
        </a:p>
      </dsp:txBody>
      <dsp:txXfrm>
        <a:off x="1725271" y="2018669"/>
        <a:ext cx="232074" cy="232700"/>
      </dsp:txXfrm>
    </dsp:sp>
    <dsp:sp modelId="{DF9121AB-4559-4718-8D8C-CEBBCB1758D5}">
      <dsp:nvSpPr>
        <dsp:cNvPr id="0" name=""/>
        <dsp:cNvSpPr/>
      </dsp:nvSpPr>
      <dsp:spPr>
        <a:xfrm>
          <a:off x="2194424" y="1665867"/>
          <a:ext cx="1563842" cy="9383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100" kern="1200" dirty="0"/>
            <a:t>Preprocess</a:t>
          </a:r>
          <a:endParaRPr lang="zh-TW" altLang="en-US" sz="2100" kern="1200" dirty="0"/>
        </a:p>
      </dsp:txBody>
      <dsp:txXfrm>
        <a:off x="2221906" y="1693349"/>
        <a:ext cx="1508878" cy="883341"/>
      </dsp:txXfrm>
    </dsp:sp>
    <dsp:sp modelId="{6B99984A-4DDF-4F67-A823-647581DE7232}">
      <dsp:nvSpPr>
        <dsp:cNvPr id="0" name=""/>
        <dsp:cNvSpPr/>
      </dsp:nvSpPr>
      <dsp:spPr>
        <a:xfrm>
          <a:off x="3914650" y="1941103"/>
          <a:ext cx="331534" cy="3878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600" kern="1200"/>
        </a:p>
      </dsp:txBody>
      <dsp:txXfrm>
        <a:off x="3914650" y="2018669"/>
        <a:ext cx="232074" cy="232700"/>
      </dsp:txXfrm>
    </dsp:sp>
    <dsp:sp modelId="{B859B6C9-7214-453A-8616-9EFB3AD7CF93}">
      <dsp:nvSpPr>
        <dsp:cNvPr id="0" name=""/>
        <dsp:cNvSpPr/>
      </dsp:nvSpPr>
      <dsp:spPr>
        <a:xfrm>
          <a:off x="4383803" y="1665867"/>
          <a:ext cx="1563842" cy="9383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100" kern="1200" dirty="0"/>
            <a:t>Model</a:t>
          </a:r>
          <a:endParaRPr lang="zh-TW" altLang="en-US" sz="2100" kern="1200" dirty="0"/>
        </a:p>
      </dsp:txBody>
      <dsp:txXfrm>
        <a:off x="4411285" y="1693349"/>
        <a:ext cx="1508878" cy="883341"/>
      </dsp:txXfrm>
    </dsp:sp>
    <dsp:sp modelId="{36169CD4-AF39-49FB-BDE7-BBD5DC77A8D5}">
      <dsp:nvSpPr>
        <dsp:cNvPr id="0" name=""/>
        <dsp:cNvSpPr/>
      </dsp:nvSpPr>
      <dsp:spPr>
        <a:xfrm>
          <a:off x="6104030" y="1941103"/>
          <a:ext cx="331534" cy="3878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600" kern="1200"/>
        </a:p>
      </dsp:txBody>
      <dsp:txXfrm>
        <a:off x="6104030" y="2018669"/>
        <a:ext cx="232074" cy="232700"/>
      </dsp:txXfrm>
    </dsp:sp>
    <dsp:sp modelId="{C8B0D361-B737-4830-95BE-2D8EE8912BCE}">
      <dsp:nvSpPr>
        <dsp:cNvPr id="0" name=""/>
        <dsp:cNvSpPr/>
      </dsp:nvSpPr>
      <dsp:spPr>
        <a:xfrm>
          <a:off x="6573183" y="1665867"/>
          <a:ext cx="1563842" cy="9383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100" kern="1200" dirty="0"/>
            <a:t>Postprocess</a:t>
          </a:r>
          <a:endParaRPr lang="zh-TW" altLang="en-US" sz="2100" kern="1200" dirty="0"/>
        </a:p>
      </dsp:txBody>
      <dsp:txXfrm>
        <a:off x="6600665" y="1693349"/>
        <a:ext cx="1508878" cy="883341"/>
      </dsp:txXfrm>
    </dsp:sp>
    <dsp:sp modelId="{9C0A43BE-9953-4CA6-B72A-2B8A319C6093}">
      <dsp:nvSpPr>
        <dsp:cNvPr id="0" name=""/>
        <dsp:cNvSpPr/>
      </dsp:nvSpPr>
      <dsp:spPr>
        <a:xfrm>
          <a:off x="8293410" y="1941103"/>
          <a:ext cx="331534" cy="3878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600" kern="1200"/>
        </a:p>
      </dsp:txBody>
      <dsp:txXfrm>
        <a:off x="8293410" y="2018669"/>
        <a:ext cx="232074" cy="232700"/>
      </dsp:txXfrm>
    </dsp:sp>
    <dsp:sp modelId="{C993B319-E682-4665-8906-D292EBC3C606}">
      <dsp:nvSpPr>
        <dsp:cNvPr id="0" name=""/>
        <dsp:cNvSpPr/>
      </dsp:nvSpPr>
      <dsp:spPr>
        <a:xfrm>
          <a:off x="8762562" y="1665867"/>
          <a:ext cx="1563842" cy="9383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100" kern="1200"/>
            <a:t>Evaluate</a:t>
          </a:r>
          <a:endParaRPr lang="zh-TW" altLang="en-US" sz="2100" kern="1200" dirty="0"/>
        </a:p>
      </dsp:txBody>
      <dsp:txXfrm>
        <a:off x="8790044" y="1693349"/>
        <a:ext cx="1508878" cy="8833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AA0EE8-D324-473A-A173-4F7BE0B7780D}">
      <dsp:nvSpPr>
        <dsp:cNvPr id="0" name=""/>
        <dsp:cNvSpPr/>
      </dsp:nvSpPr>
      <dsp:spPr>
        <a:xfrm>
          <a:off x="2354263" y="1453013"/>
          <a:ext cx="1665658" cy="2890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540"/>
              </a:lnTo>
              <a:lnTo>
                <a:pt x="1665658" y="144540"/>
              </a:lnTo>
              <a:lnTo>
                <a:pt x="1665658" y="2890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C58BF9-7872-4921-A3C9-2BF70CA754E7}">
      <dsp:nvSpPr>
        <dsp:cNvPr id="0" name=""/>
        <dsp:cNvSpPr/>
      </dsp:nvSpPr>
      <dsp:spPr>
        <a:xfrm>
          <a:off x="2308543" y="1453013"/>
          <a:ext cx="91440" cy="2890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90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F55571-2E02-41AC-8000-4ADB2CBE47E5}">
      <dsp:nvSpPr>
        <dsp:cNvPr id="0" name=""/>
        <dsp:cNvSpPr/>
      </dsp:nvSpPr>
      <dsp:spPr>
        <a:xfrm>
          <a:off x="688604" y="1453013"/>
          <a:ext cx="1665658" cy="289081"/>
        </a:xfrm>
        <a:custGeom>
          <a:avLst/>
          <a:gdLst/>
          <a:ahLst/>
          <a:cxnLst/>
          <a:rect l="0" t="0" r="0" b="0"/>
          <a:pathLst>
            <a:path>
              <a:moveTo>
                <a:pt x="1665658" y="0"/>
              </a:moveTo>
              <a:lnTo>
                <a:pt x="1665658" y="144540"/>
              </a:lnTo>
              <a:lnTo>
                <a:pt x="0" y="144540"/>
              </a:lnTo>
              <a:lnTo>
                <a:pt x="0" y="2890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840FE-423F-4A94-BE36-A463D1D07A58}">
      <dsp:nvSpPr>
        <dsp:cNvPr id="0" name=""/>
        <dsp:cNvSpPr/>
      </dsp:nvSpPr>
      <dsp:spPr>
        <a:xfrm>
          <a:off x="1665974" y="764724"/>
          <a:ext cx="1376577" cy="6882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100" kern="1200" dirty="0" err="1"/>
            <a:t>DataBase</a:t>
          </a:r>
          <a:endParaRPr lang="zh-TW" altLang="en-US" sz="2100" kern="1200" dirty="0"/>
        </a:p>
      </dsp:txBody>
      <dsp:txXfrm>
        <a:off x="1665974" y="764724"/>
        <a:ext cx="1376577" cy="688288"/>
      </dsp:txXfrm>
    </dsp:sp>
    <dsp:sp modelId="{C8F138FC-B62B-40E1-B27D-D35C12167C32}">
      <dsp:nvSpPr>
        <dsp:cNvPr id="0" name=""/>
        <dsp:cNvSpPr/>
      </dsp:nvSpPr>
      <dsp:spPr>
        <a:xfrm>
          <a:off x="316" y="1742094"/>
          <a:ext cx="1376577" cy="6882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100" kern="1200" dirty="0" err="1"/>
            <a:t>LoadData</a:t>
          </a:r>
          <a:endParaRPr lang="zh-TW" altLang="en-US" sz="2100" kern="1200" dirty="0"/>
        </a:p>
      </dsp:txBody>
      <dsp:txXfrm>
        <a:off x="316" y="1742094"/>
        <a:ext cx="1376577" cy="688288"/>
      </dsp:txXfrm>
    </dsp:sp>
    <dsp:sp modelId="{0554F22D-69FC-4420-8232-2548322B8304}">
      <dsp:nvSpPr>
        <dsp:cNvPr id="0" name=""/>
        <dsp:cNvSpPr/>
      </dsp:nvSpPr>
      <dsp:spPr>
        <a:xfrm>
          <a:off x="1665974" y="1742094"/>
          <a:ext cx="1376577" cy="6882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100" kern="1200" dirty="0"/>
            <a:t>Preprocess</a:t>
          </a:r>
          <a:endParaRPr lang="zh-TW" altLang="en-US" sz="2100" kern="1200" dirty="0"/>
        </a:p>
      </dsp:txBody>
      <dsp:txXfrm>
        <a:off x="1665974" y="1742094"/>
        <a:ext cx="1376577" cy="688288"/>
      </dsp:txXfrm>
    </dsp:sp>
    <dsp:sp modelId="{20FF4E91-FA08-4DCB-9FF9-D91427FEC54E}">
      <dsp:nvSpPr>
        <dsp:cNvPr id="0" name=""/>
        <dsp:cNvSpPr/>
      </dsp:nvSpPr>
      <dsp:spPr>
        <a:xfrm>
          <a:off x="3331633" y="1742094"/>
          <a:ext cx="1376577" cy="6882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100" kern="1200" dirty="0"/>
            <a:t>postprocess</a:t>
          </a:r>
          <a:endParaRPr lang="zh-TW" altLang="en-US" sz="2100" kern="1200" dirty="0"/>
        </a:p>
      </dsp:txBody>
      <dsp:txXfrm>
        <a:off x="3331633" y="1742094"/>
        <a:ext cx="1376577" cy="6882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AA0EE8-D324-473A-A173-4F7BE0B7780D}">
      <dsp:nvSpPr>
        <dsp:cNvPr id="0" name=""/>
        <dsp:cNvSpPr/>
      </dsp:nvSpPr>
      <dsp:spPr>
        <a:xfrm>
          <a:off x="2384425" y="1451161"/>
          <a:ext cx="1686998" cy="2927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392"/>
              </a:lnTo>
              <a:lnTo>
                <a:pt x="1686998" y="146392"/>
              </a:lnTo>
              <a:lnTo>
                <a:pt x="1686998" y="29278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C58BF9-7872-4921-A3C9-2BF70CA754E7}">
      <dsp:nvSpPr>
        <dsp:cNvPr id="0" name=""/>
        <dsp:cNvSpPr/>
      </dsp:nvSpPr>
      <dsp:spPr>
        <a:xfrm>
          <a:off x="2338705" y="1451161"/>
          <a:ext cx="91440" cy="2927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278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F55571-2E02-41AC-8000-4ADB2CBE47E5}">
      <dsp:nvSpPr>
        <dsp:cNvPr id="0" name=""/>
        <dsp:cNvSpPr/>
      </dsp:nvSpPr>
      <dsp:spPr>
        <a:xfrm>
          <a:off x="697426" y="1451161"/>
          <a:ext cx="1686998" cy="292784"/>
        </a:xfrm>
        <a:custGeom>
          <a:avLst/>
          <a:gdLst/>
          <a:ahLst/>
          <a:cxnLst/>
          <a:rect l="0" t="0" r="0" b="0"/>
          <a:pathLst>
            <a:path>
              <a:moveTo>
                <a:pt x="1686998" y="0"/>
              </a:moveTo>
              <a:lnTo>
                <a:pt x="1686998" y="146392"/>
              </a:lnTo>
              <a:lnTo>
                <a:pt x="0" y="146392"/>
              </a:lnTo>
              <a:lnTo>
                <a:pt x="0" y="29278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840FE-423F-4A94-BE36-A463D1D07A58}">
      <dsp:nvSpPr>
        <dsp:cNvPr id="0" name=""/>
        <dsp:cNvSpPr/>
      </dsp:nvSpPr>
      <dsp:spPr>
        <a:xfrm>
          <a:off x="1687318" y="754054"/>
          <a:ext cx="1394213" cy="6971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900" kern="1200" dirty="0" err="1"/>
            <a:t>ModelBase</a:t>
          </a:r>
          <a:endParaRPr lang="zh-TW" altLang="en-US" sz="1900" kern="1200" dirty="0"/>
        </a:p>
      </dsp:txBody>
      <dsp:txXfrm>
        <a:off x="1687318" y="754054"/>
        <a:ext cx="1394213" cy="697106"/>
      </dsp:txXfrm>
    </dsp:sp>
    <dsp:sp modelId="{C8F138FC-B62B-40E1-B27D-D35C12167C32}">
      <dsp:nvSpPr>
        <dsp:cNvPr id="0" name=""/>
        <dsp:cNvSpPr/>
      </dsp:nvSpPr>
      <dsp:spPr>
        <a:xfrm>
          <a:off x="320" y="1743946"/>
          <a:ext cx="1394213" cy="6971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900" kern="1200" dirty="0" err="1"/>
            <a:t>FFTModel</a:t>
          </a:r>
          <a:endParaRPr lang="zh-TW" altLang="en-US" sz="1900" kern="1200" dirty="0"/>
        </a:p>
      </dsp:txBody>
      <dsp:txXfrm>
        <a:off x="320" y="1743946"/>
        <a:ext cx="1394213" cy="697106"/>
      </dsp:txXfrm>
    </dsp:sp>
    <dsp:sp modelId="{0554F22D-69FC-4420-8232-2548322B8304}">
      <dsp:nvSpPr>
        <dsp:cNvPr id="0" name=""/>
        <dsp:cNvSpPr/>
      </dsp:nvSpPr>
      <dsp:spPr>
        <a:xfrm>
          <a:off x="1687318" y="1743946"/>
          <a:ext cx="1394213" cy="6971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900" kern="1200" dirty="0" err="1"/>
            <a:t>LstmModel</a:t>
          </a:r>
          <a:endParaRPr lang="zh-TW" altLang="en-US" sz="1900" kern="1200" dirty="0"/>
        </a:p>
      </dsp:txBody>
      <dsp:txXfrm>
        <a:off x="1687318" y="1743946"/>
        <a:ext cx="1394213" cy="697106"/>
      </dsp:txXfrm>
    </dsp:sp>
    <dsp:sp modelId="{20FF4E91-FA08-4DCB-9FF9-D91427FEC54E}">
      <dsp:nvSpPr>
        <dsp:cNvPr id="0" name=""/>
        <dsp:cNvSpPr/>
      </dsp:nvSpPr>
      <dsp:spPr>
        <a:xfrm>
          <a:off x="3374316" y="1743946"/>
          <a:ext cx="1394213" cy="6971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900" kern="1200" dirty="0" err="1"/>
            <a:t>SarimaModel</a:t>
          </a:r>
          <a:endParaRPr lang="zh-TW" altLang="en-US" sz="1900" kern="1200" dirty="0"/>
        </a:p>
      </dsp:txBody>
      <dsp:txXfrm>
        <a:off x="3374316" y="1743946"/>
        <a:ext cx="1394213" cy="6971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C58BF9-7872-4921-A3C9-2BF70CA754E7}">
      <dsp:nvSpPr>
        <dsp:cNvPr id="0" name=""/>
        <dsp:cNvSpPr/>
      </dsp:nvSpPr>
      <dsp:spPr>
        <a:xfrm>
          <a:off x="1690687" y="833407"/>
          <a:ext cx="925223" cy="3211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576"/>
              </a:lnTo>
              <a:lnTo>
                <a:pt x="925223" y="160576"/>
              </a:lnTo>
              <a:lnTo>
                <a:pt x="925223" y="3211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F55571-2E02-41AC-8000-4ADB2CBE47E5}">
      <dsp:nvSpPr>
        <dsp:cNvPr id="0" name=""/>
        <dsp:cNvSpPr/>
      </dsp:nvSpPr>
      <dsp:spPr>
        <a:xfrm>
          <a:off x="765463" y="833407"/>
          <a:ext cx="925223" cy="321152"/>
        </a:xfrm>
        <a:custGeom>
          <a:avLst/>
          <a:gdLst/>
          <a:ahLst/>
          <a:cxnLst/>
          <a:rect l="0" t="0" r="0" b="0"/>
          <a:pathLst>
            <a:path>
              <a:moveTo>
                <a:pt x="925223" y="0"/>
              </a:moveTo>
              <a:lnTo>
                <a:pt x="925223" y="160576"/>
              </a:lnTo>
              <a:lnTo>
                <a:pt x="0" y="160576"/>
              </a:lnTo>
              <a:lnTo>
                <a:pt x="0" y="3211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840FE-423F-4A94-BE36-A463D1D07A58}">
      <dsp:nvSpPr>
        <dsp:cNvPr id="0" name=""/>
        <dsp:cNvSpPr/>
      </dsp:nvSpPr>
      <dsp:spPr>
        <a:xfrm>
          <a:off x="926039" y="68760"/>
          <a:ext cx="1529295" cy="764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900" kern="1200" dirty="0" err="1"/>
            <a:t>EvaluateBase</a:t>
          </a:r>
          <a:endParaRPr lang="zh-TW" altLang="en-US" sz="1900" kern="1200" dirty="0"/>
        </a:p>
      </dsp:txBody>
      <dsp:txXfrm>
        <a:off x="926039" y="68760"/>
        <a:ext cx="1529295" cy="764647"/>
      </dsp:txXfrm>
    </dsp:sp>
    <dsp:sp modelId="{C8F138FC-B62B-40E1-B27D-D35C12167C32}">
      <dsp:nvSpPr>
        <dsp:cNvPr id="0" name=""/>
        <dsp:cNvSpPr/>
      </dsp:nvSpPr>
      <dsp:spPr>
        <a:xfrm>
          <a:off x="815" y="1154560"/>
          <a:ext cx="1529295" cy="764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900" kern="1200" dirty="0" err="1"/>
            <a:t>EvaluateModel</a:t>
          </a:r>
          <a:endParaRPr lang="zh-TW" altLang="en-US" sz="1900" kern="1200" dirty="0"/>
        </a:p>
      </dsp:txBody>
      <dsp:txXfrm>
        <a:off x="815" y="1154560"/>
        <a:ext cx="1529295" cy="764647"/>
      </dsp:txXfrm>
    </dsp:sp>
    <dsp:sp modelId="{0554F22D-69FC-4420-8232-2548322B8304}">
      <dsp:nvSpPr>
        <dsp:cNvPr id="0" name=""/>
        <dsp:cNvSpPr/>
      </dsp:nvSpPr>
      <dsp:spPr>
        <a:xfrm>
          <a:off x="1851263" y="1154560"/>
          <a:ext cx="1529295" cy="764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900" kern="1200" dirty="0" err="1"/>
            <a:t>EvaluatePorfit</a:t>
          </a:r>
          <a:endParaRPr lang="zh-TW" altLang="en-US" sz="1900" kern="1200" dirty="0"/>
        </a:p>
      </dsp:txBody>
      <dsp:txXfrm>
        <a:off x="1851263" y="1154560"/>
        <a:ext cx="1529295" cy="76464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293F3F-6533-4A75-89E8-DBD165557306}">
      <dsp:nvSpPr>
        <dsp:cNvPr id="0" name=""/>
        <dsp:cNvSpPr/>
      </dsp:nvSpPr>
      <dsp:spPr>
        <a:xfrm>
          <a:off x="9242" y="0"/>
          <a:ext cx="2762398" cy="8143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3500" kern="1200" dirty="0" err="1"/>
            <a:t>LoadData</a:t>
          </a:r>
          <a:endParaRPr lang="zh-TW" altLang="en-US" sz="3500" kern="1200" dirty="0"/>
        </a:p>
      </dsp:txBody>
      <dsp:txXfrm>
        <a:off x="33095" y="23853"/>
        <a:ext cx="2714692" cy="766680"/>
      </dsp:txXfrm>
    </dsp:sp>
    <dsp:sp modelId="{2EE02CDD-2851-43F0-879B-21C9C81324DD}">
      <dsp:nvSpPr>
        <dsp:cNvPr id="0" name=""/>
        <dsp:cNvSpPr/>
      </dsp:nvSpPr>
      <dsp:spPr>
        <a:xfrm>
          <a:off x="3047880" y="64655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3047880" y="201670"/>
        <a:ext cx="409940" cy="411044"/>
      </dsp:txXfrm>
    </dsp:sp>
    <dsp:sp modelId="{DF9121AB-4559-4718-8D8C-CEBBCB1758D5}">
      <dsp:nvSpPr>
        <dsp:cNvPr id="0" name=""/>
        <dsp:cNvSpPr/>
      </dsp:nvSpPr>
      <dsp:spPr>
        <a:xfrm>
          <a:off x="3876600" y="0"/>
          <a:ext cx="2762398" cy="8143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3500" kern="1200" dirty="0"/>
            <a:t>Preprocess</a:t>
          </a:r>
          <a:endParaRPr lang="zh-TW" altLang="en-US" sz="3500" kern="1200" dirty="0"/>
        </a:p>
      </dsp:txBody>
      <dsp:txXfrm>
        <a:off x="3900453" y="23853"/>
        <a:ext cx="2714692" cy="766680"/>
      </dsp:txXfrm>
    </dsp:sp>
    <dsp:sp modelId="{6B99984A-4DDF-4F67-A823-647581DE7232}">
      <dsp:nvSpPr>
        <dsp:cNvPr id="0" name=""/>
        <dsp:cNvSpPr/>
      </dsp:nvSpPr>
      <dsp:spPr>
        <a:xfrm>
          <a:off x="6915239" y="64655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6915239" y="201670"/>
        <a:ext cx="409940" cy="411044"/>
      </dsp:txXfrm>
    </dsp:sp>
    <dsp:sp modelId="{B859B6C9-7214-453A-8616-9EFB3AD7CF93}">
      <dsp:nvSpPr>
        <dsp:cNvPr id="0" name=""/>
        <dsp:cNvSpPr/>
      </dsp:nvSpPr>
      <dsp:spPr>
        <a:xfrm>
          <a:off x="7743958" y="0"/>
          <a:ext cx="2762398" cy="8143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3500" kern="1200" dirty="0"/>
            <a:t>Model</a:t>
          </a:r>
          <a:endParaRPr lang="zh-TW" altLang="en-US" sz="3500" kern="1200" dirty="0"/>
        </a:p>
      </dsp:txBody>
      <dsp:txXfrm>
        <a:off x="7767811" y="23853"/>
        <a:ext cx="2714692" cy="766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8051F1-3C53-4560-BC5F-B43B7000C7F9}" type="datetimeFigureOut">
              <a:rPr lang="zh-TW" altLang="en-US" smtClean="0"/>
              <a:t>2023/5/20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3DD7B-346E-49E1-99A2-665FC107EC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274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3DD7B-346E-49E1-99A2-665FC107ECD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163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3DD7B-346E-49E1-99A2-665FC107ECD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5123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EBAEF4-1701-48C9-9CDC-BF12D7BF1C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5974240-538C-447B-8011-2EA50D4D4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E15CA4-C91B-4F6A-9E06-1DE13E49A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1A094-02F8-481F-B1F0-04369857971A}" type="datetime1">
              <a:rPr lang="zh-TW" altLang="en-US" smtClean="0"/>
              <a:t>2023/5/20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32190C-E742-4B1B-935C-0857322F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52638B-89B4-41A0-9F4C-681AAECE1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3432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47DBF0-4F5F-4BA2-BAAC-ABC847325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583FDF4-984E-48B7-9501-96FCDA7EA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F6BDE4-D569-405B-B6CE-3673F33E5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D366-0E90-4075-9E87-9A002E8F2941}" type="datetime1">
              <a:rPr lang="zh-TW" altLang="en-US" smtClean="0"/>
              <a:t>2023/5/20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8A7C16-E067-4668-933A-8DD60770D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223579-564E-43C2-A526-D550EAEA4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5541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8F0F962-1E0C-40C6-A356-CEAD906B03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83BFD15-0680-4E66-9A4D-0FD2074A1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A5D62A-2FB2-4B59-9EDB-384E81C33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2414-A530-4E91-9B00-C7EF545465D6}" type="datetime1">
              <a:rPr lang="zh-TW" altLang="en-US" smtClean="0"/>
              <a:t>2023/5/20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E689F70-EE9D-4563-AD20-BDE2BC67A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5A3680-2C7A-402E-BACA-0B15FD2E8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115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0E55C4-1887-479A-81C1-E68A645EA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827B2A-8EA9-49A2-A1C1-DEC531705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2604D5-68C0-4C39-99BD-7A298A9C3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179AE-39A5-48DF-96EF-AB48CB604270}" type="datetime1">
              <a:rPr lang="zh-TW" altLang="en-US" smtClean="0"/>
              <a:t>2023/5/20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23A6E4-1F54-4E6E-A09F-7FD24C9E9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86A4BE-7316-429A-AC15-059E47EBA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2140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D1A07E-545E-4AEB-8016-C4A2C99F9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5D17226-4FDA-4F2E-911B-F588BFAED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2EA7E4-0555-4408-9E2F-23380E160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C498B-A667-47F5-8692-D4733A577FAA}" type="datetime1">
              <a:rPr lang="zh-TW" altLang="en-US" smtClean="0"/>
              <a:t>2023/5/20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695F07-6EFD-4BB2-B4A0-25C9F06C0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A3A65B-A901-4537-BC21-D9EADB73A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042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8C88E3-6028-428F-B100-E5F007BF9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97B0A5-D20C-4656-9F9A-45046D55E2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1FFD8C1-CF9E-4B2F-8D22-3A214F0F9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BC95213-25DA-44BB-AAE9-C3D3FC867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DC21-CAF9-4F5B-94E0-A5C0EBC0C182}" type="datetime1">
              <a:rPr lang="zh-TW" altLang="en-US" smtClean="0"/>
              <a:t>2023/5/20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9C52B6A-C255-466F-A2B9-200807941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59CAFE0-C6F8-4958-BB4D-E08414528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0620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BBF8BD-4A7A-48C4-BEEE-5AA68108F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0CADAED-CB2F-4577-BE54-CDABDB172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6FCEC8A-AE22-436E-859F-A371CE1D7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C9EAECA-EC1E-46C7-93A7-0A5656189F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1CCAAC9-3459-41A7-AD31-05F623B36F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3621433-0FF3-4C60-812E-C954B2D9E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5338-8123-4B8B-8A6F-AFD88A6A11A3}" type="datetime1">
              <a:rPr lang="zh-TW" altLang="en-US" smtClean="0"/>
              <a:t>2023/5/20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84F1627-296A-46C0-983E-54039044E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41A653D-D076-428F-A34E-516B5FCF6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712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414867-5956-4B89-BD2C-8F55A45D1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1E8A620-6931-4350-AFDD-5DCB42ED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ADC8-7AD2-48DB-BB5B-E8CD6F8EFBE8}" type="datetime1">
              <a:rPr lang="zh-TW" altLang="en-US" smtClean="0"/>
              <a:t>2023/5/20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C6D2355-78C1-46C6-8B78-818A0988D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61A7662-C7ED-458E-B329-2E6A0B0E0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5725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D9285AB-D11F-4903-AD43-300E30BB3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5910-EF22-4133-B180-CFD61F5AC153}" type="datetime1">
              <a:rPr lang="zh-TW" altLang="en-US" smtClean="0"/>
              <a:t>2023/5/20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10DCC7E-9415-44FC-B575-75EE2515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829CB79-CBA3-4CF9-BF27-C27A435C5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4947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15C9FF-54A1-473D-9B1E-DBA8D7BF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89023F-55DB-4CBD-80F0-A3449CD05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263F7C5-732D-4930-9242-81D04C10A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95B028B-D58C-4DE2-B0FF-0B57DE6C7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0D64-EBC0-40BE-94C1-959CBD6B2E56}" type="datetime1">
              <a:rPr lang="zh-TW" altLang="en-US" smtClean="0"/>
              <a:t>2023/5/20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AB7E283-4BC6-45D5-BF15-955469859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7870ADD-CEDB-41AF-8917-EAA28F13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866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6E822E-0F0D-4C6A-B9B3-6A0822D00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9E18608-2DF1-4A84-9F88-5F1AC35178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168347E-5B8C-48CE-A864-6B2760D0B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344AB64-4926-46AD-A372-4A0CCEF6E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D713-EA16-4C9A-B676-48B9FB36C93D}" type="datetime1">
              <a:rPr lang="zh-TW" altLang="en-US" smtClean="0"/>
              <a:t>2023/5/20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D3663F-A3D1-4BE7-A147-3AD28848F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353FDE8-870B-4402-8D21-96B09E33B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3251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3C992E0-A5FB-4C04-BAE7-63343283A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C589BB-5651-4C4D-9579-9738ACA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58171E-52F3-42DF-B4DB-3A684ADD61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893E0-4184-4E8E-ADD7-17D6AD5657E8}" type="datetime1">
              <a:rPr lang="zh-TW" altLang="en-US" smtClean="0"/>
              <a:t>2023/5/20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AA9949-60FC-4B9D-8D03-CC43CB0709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8A286E-7AEF-41BF-9203-5CBC74F757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640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diagramData" Target="../diagrams/data4.xml"/><Relationship Id="rId18" Type="http://schemas.openxmlformats.org/officeDocument/2006/relationships/image" Target="../media/image1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1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6" Type="http://schemas.openxmlformats.org/officeDocument/2006/relationships/diagramColors" Target="../diagrams/colors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Relationship Id="rId14" Type="http://schemas.openxmlformats.org/officeDocument/2006/relationships/diagramLayout" Target="../diagrams/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3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8FCFD832-79B5-F176-5A86-F7FB5EE55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Flow chart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9A2A013-3C49-550F-FC1E-486490C79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1</a:t>
            </a:fld>
            <a:endParaRPr lang="zh-TW" altLang="en-US"/>
          </a:p>
        </p:txBody>
      </p:sp>
      <p:graphicFrame>
        <p:nvGraphicFramePr>
          <p:cNvPr id="8" name="資料庫圖表 7">
            <a:extLst>
              <a:ext uri="{FF2B5EF4-FFF2-40B4-BE49-F238E27FC236}">
                <a16:creationId xmlns:a16="http://schemas.microsoft.com/office/drawing/2014/main" id="{A8F80747-5EB0-B1B9-8D88-7B464D6F77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2765372"/>
              </p:ext>
            </p:extLst>
          </p:nvPr>
        </p:nvGraphicFramePr>
        <p:xfrm>
          <a:off x="1117600" y="1888499"/>
          <a:ext cx="10331450" cy="4270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34651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8FCFD832-79B5-F176-5A86-F7FB5EE55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Organizational Chart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9A2A013-3C49-550F-FC1E-486490C79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2</a:t>
            </a:fld>
            <a:endParaRPr lang="zh-TW" altLang="en-US"/>
          </a:p>
        </p:txBody>
      </p:sp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FA9605BF-9C2A-453E-5E32-E2E8EDD191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7394247"/>
              </p:ext>
            </p:extLst>
          </p:nvPr>
        </p:nvGraphicFramePr>
        <p:xfrm>
          <a:off x="3305507" y="1195972"/>
          <a:ext cx="4708527" cy="3195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資料庫圖表 4">
            <a:extLst>
              <a:ext uri="{FF2B5EF4-FFF2-40B4-BE49-F238E27FC236}">
                <a16:creationId xmlns:a16="http://schemas.microsoft.com/office/drawing/2014/main" id="{CB49FB26-FE84-BD1C-6190-7805214BD9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8285120"/>
              </p:ext>
            </p:extLst>
          </p:nvPr>
        </p:nvGraphicFramePr>
        <p:xfrm>
          <a:off x="762332" y="3526367"/>
          <a:ext cx="4768850" cy="3195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6" name="資料庫圖表 5">
            <a:extLst>
              <a:ext uri="{FF2B5EF4-FFF2-40B4-BE49-F238E27FC236}">
                <a16:creationId xmlns:a16="http://schemas.microsoft.com/office/drawing/2014/main" id="{482BE6BF-2987-3D80-727E-7D793A4243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0816975"/>
              </p:ext>
            </p:extLst>
          </p:nvPr>
        </p:nvGraphicFramePr>
        <p:xfrm>
          <a:off x="6600826" y="4064474"/>
          <a:ext cx="3381374" cy="1987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pic>
        <p:nvPicPr>
          <p:cNvPr id="15" name="圖片 14">
            <a:extLst>
              <a:ext uri="{FF2B5EF4-FFF2-40B4-BE49-F238E27FC236}">
                <a16:creationId xmlns:a16="http://schemas.microsoft.com/office/drawing/2014/main" id="{21477AA1-4AED-0764-C8C8-7823146E8B4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16897" y="724099"/>
            <a:ext cx="2805618" cy="418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65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070486-39CE-F3AE-E5EA-F08B38480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040C28"/>
                </a:solidFill>
                <a:effectLst/>
                <a:latin typeface="Google Sans"/>
              </a:rPr>
              <a:t>Class Diagram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2E551AA-7B5D-DBC1-ADAE-2F89FC18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5" name="圖片 4" descr="一張含有 文字, 螢幕擷取畫面, 名片, 字型 的圖片&#10;&#10;自動產生的描述">
            <a:extLst>
              <a:ext uri="{FF2B5EF4-FFF2-40B4-BE49-F238E27FC236}">
                <a16:creationId xmlns:a16="http://schemas.microsoft.com/office/drawing/2014/main" id="{22DA6796-E01F-939A-FFCC-00E2E5A1D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100" y="2204244"/>
            <a:ext cx="449580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023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8BC39-E113-6495-B041-E2B0986DF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Array Diagram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8BF0BA1-F939-45C6-D77E-A6CE3684B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4</a:t>
            </a:fld>
            <a:endParaRPr lang="zh-TW" altLang="en-US"/>
          </a:p>
        </p:txBody>
      </p:sp>
      <p:graphicFrame>
        <p:nvGraphicFramePr>
          <p:cNvPr id="5" name="資料庫圖表 4">
            <a:extLst>
              <a:ext uri="{FF2B5EF4-FFF2-40B4-BE49-F238E27FC236}">
                <a16:creationId xmlns:a16="http://schemas.microsoft.com/office/drawing/2014/main" id="{87E580EE-0818-1056-CB9B-9641B75777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3841634"/>
              </p:ext>
            </p:extLst>
          </p:nvPr>
        </p:nvGraphicFramePr>
        <p:xfrm>
          <a:off x="838201" y="1690689"/>
          <a:ext cx="10515600" cy="8143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圖片 8">
            <a:extLst>
              <a:ext uri="{FF2B5EF4-FFF2-40B4-BE49-F238E27FC236}">
                <a16:creationId xmlns:a16="http://schemas.microsoft.com/office/drawing/2014/main" id="{66DE2A78-2303-6D73-2501-2044A02724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250" y="3316288"/>
            <a:ext cx="3648075" cy="2105025"/>
          </a:xfrm>
          <a:prstGeom prst="rect">
            <a:avLst/>
          </a:prstGeom>
        </p:spPr>
      </p:pic>
      <p:pic>
        <p:nvPicPr>
          <p:cNvPr id="11" name="圖片 10" descr="一張含有 正方形, Rectangle, 行, 螢幕擷取畫面 的圖片&#10;&#10;自動產生的描述">
            <a:extLst>
              <a:ext uri="{FF2B5EF4-FFF2-40B4-BE49-F238E27FC236}">
                <a16:creationId xmlns:a16="http://schemas.microsoft.com/office/drawing/2014/main" id="{7D626D23-EE34-158E-61EA-97323D09BA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670" y="3253582"/>
            <a:ext cx="5953125" cy="3057525"/>
          </a:xfrm>
          <a:prstGeom prst="rect">
            <a:avLst/>
          </a:prstGeom>
        </p:spPr>
      </p:pic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63520753-124A-D3D4-B85B-ECB7F0FFAD12}"/>
              </a:ext>
            </a:extLst>
          </p:cNvPr>
          <p:cNvSpPr/>
          <p:nvPr/>
        </p:nvSpPr>
        <p:spPr>
          <a:xfrm rot="5400000">
            <a:off x="1731168" y="2668588"/>
            <a:ext cx="647700" cy="600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79D8DB6-401A-0245-3DDC-50DED179702E}"/>
              </a:ext>
            </a:extLst>
          </p:cNvPr>
          <p:cNvSpPr txBox="1"/>
          <p:nvPr/>
        </p:nvSpPr>
        <p:spPr>
          <a:xfrm>
            <a:off x="2355056" y="262785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load_and_split_data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FA61F1D-F403-C5BB-D17F-A44A35F8D3AA}"/>
              </a:ext>
            </a:extLst>
          </p:cNvPr>
          <p:cNvSpPr txBox="1"/>
          <p:nvPr/>
        </p:nvSpPr>
        <p:spPr>
          <a:xfrm>
            <a:off x="7184232" y="2565399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preprocess_data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648A98AB-430A-08CE-DFAD-49AABFD16DB0}"/>
              </a:ext>
            </a:extLst>
          </p:cNvPr>
          <p:cNvSpPr/>
          <p:nvPr/>
        </p:nvSpPr>
        <p:spPr>
          <a:xfrm rot="5400000">
            <a:off x="6560345" y="2629694"/>
            <a:ext cx="647700" cy="600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A7FCAA1-894F-835D-0671-942143532FDC}"/>
              </a:ext>
            </a:extLst>
          </p:cNvPr>
          <p:cNvSpPr txBox="1"/>
          <p:nvPr/>
        </p:nvSpPr>
        <p:spPr>
          <a:xfrm>
            <a:off x="95250" y="5579311"/>
            <a:ext cx="4469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shape: (number of windows, </a:t>
            </a:r>
            <a:r>
              <a:rPr lang="en-US" altLang="zh-TW" dirty="0" err="1"/>
              <a:t>window_length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01695F1-9ED6-D353-6EB8-FDC413EF2A8A}"/>
              </a:ext>
            </a:extLst>
          </p:cNvPr>
          <p:cNvSpPr txBox="1"/>
          <p:nvPr/>
        </p:nvSpPr>
        <p:spPr>
          <a:xfrm>
            <a:off x="5219701" y="626062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shape: (number of windows, number of split x, length of x, 1)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7ADAB84-4424-7B33-41BE-33852516D6A7}"/>
              </a:ext>
            </a:extLst>
          </p:cNvPr>
          <p:cNvSpPr txBox="1"/>
          <p:nvPr/>
        </p:nvSpPr>
        <p:spPr>
          <a:xfrm>
            <a:off x="3250406" y="1317922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train_data</a:t>
            </a:r>
            <a:r>
              <a:rPr lang="en-US" altLang="zh-TW" dirty="0"/>
              <a:t>, </a:t>
            </a:r>
            <a:r>
              <a:rPr lang="en-US" altLang="zh-TW" dirty="0" err="1"/>
              <a:t>test_data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00BD742-3E8E-7AAE-2E64-2BD4DE5D7D1E}"/>
              </a:ext>
            </a:extLst>
          </p:cNvPr>
          <p:cNvSpPr txBox="1"/>
          <p:nvPr/>
        </p:nvSpPr>
        <p:spPr>
          <a:xfrm>
            <a:off x="7162801" y="1052641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train_x</a:t>
            </a:r>
            <a:r>
              <a:rPr lang="en-US" altLang="zh-TW" dirty="0"/>
              <a:t>, </a:t>
            </a:r>
            <a:r>
              <a:rPr lang="en-US" altLang="zh-TW" dirty="0" err="1"/>
              <a:t>train_y</a:t>
            </a:r>
            <a:endParaRPr lang="en-US" altLang="zh-TW" dirty="0"/>
          </a:p>
          <a:p>
            <a:r>
              <a:rPr lang="en-US" altLang="zh-TW" dirty="0" err="1"/>
              <a:t>test_x</a:t>
            </a:r>
            <a:r>
              <a:rPr lang="en-US" altLang="zh-TW" dirty="0"/>
              <a:t>, </a:t>
            </a:r>
            <a:r>
              <a:rPr lang="en-US" altLang="zh-TW" dirty="0" err="1"/>
              <a:t>test_y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4653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9D928EF-0D16-8077-0496-686F3C547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FD98870-0855-D474-149F-7309D0263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823" y="4527929"/>
            <a:ext cx="8106931" cy="158888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9E49259-2073-9AD1-7BB6-57C092C9CC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3561" y="1281696"/>
            <a:ext cx="3092829" cy="4609312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A0223294-C4F1-53C2-914E-47D5AE6FA8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6823" y="3586352"/>
            <a:ext cx="2688252" cy="392967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24E20500-51DD-0915-CCDA-1BF7A8E7F7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6823" y="2644775"/>
            <a:ext cx="3405711" cy="392967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52F1E72F-938B-35EE-D508-E3DA99A1E933}"/>
              </a:ext>
            </a:extLst>
          </p:cNvPr>
          <p:cNvSpPr txBox="1"/>
          <p:nvPr/>
        </p:nvSpPr>
        <p:spPr>
          <a:xfrm>
            <a:off x="3626822" y="2275443"/>
            <a:ext cx="498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1. From </a:t>
            </a:r>
            <a:r>
              <a:rPr lang="en-US" altLang="zh-TW" dirty="0" err="1"/>
              <a:t>Stock_predict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4887DDD-0098-6486-485A-435B56D9D8D4}"/>
              </a:ext>
            </a:extLst>
          </p:cNvPr>
          <p:cNvSpPr txBox="1"/>
          <p:nvPr/>
        </p:nvSpPr>
        <p:spPr>
          <a:xfrm>
            <a:off x="3626822" y="3251212"/>
            <a:ext cx="3497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2. From Data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3567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DD882F22-DF25-090D-7726-AF1B1E2BD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line_profiler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6574C60-97B8-39BD-394D-7D1867B1C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7C231B2-F3B0-5213-5FDB-A2D4FFFC82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00475" y="574676"/>
            <a:ext cx="8181975" cy="582587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19B1E750-341C-0D9D-6726-A981950F4AEB}"/>
              </a:ext>
            </a:extLst>
          </p:cNvPr>
          <p:cNvSpPr txBox="1"/>
          <p:nvPr/>
        </p:nvSpPr>
        <p:spPr>
          <a:xfrm>
            <a:off x="276225" y="1588949"/>
            <a:ext cx="38481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Line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（程式行號）</a:t>
            </a:r>
            <a:endParaRPr lang="en-US" altLang="zh-TW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TW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Hits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（次數）</a:t>
            </a:r>
            <a:endParaRPr lang="en-US" altLang="zh-TW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TW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Time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（總時間）</a:t>
            </a:r>
            <a:endParaRPr lang="en-US" altLang="zh-TW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TW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Per Hit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（平均時間）</a:t>
            </a:r>
            <a:endParaRPr lang="en-US" altLang="zh-TW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TW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%Time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（佔用執行總時間的比例）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0ABD5DBC-C7F5-EB6D-19CB-313D015B4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475" y="306514"/>
            <a:ext cx="1866900" cy="20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465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4989</TotalTime>
  <Words>140</Words>
  <Application>Microsoft Office PowerPoint</Application>
  <PresentationFormat>寬螢幕</PresentationFormat>
  <Paragraphs>46</Paragraphs>
  <Slides>6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Google Sans</vt:lpstr>
      <vt:lpstr>Arial</vt:lpstr>
      <vt:lpstr>Arial</vt:lpstr>
      <vt:lpstr>Calibri</vt:lpstr>
      <vt:lpstr>Calibri Light</vt:lpstr>
      <vt:lpstr>Office 佈景主題</vt:lpstr>
      <vt:lpstr>Flow chart</vt:lpstr>
      <vt:lpstr>Organizational Chart</vt:lpstr>
      <vt:lpstr>Class Diagram</vt:lpstr>
      <vt:lpstr>Array Diagram</vt:lpstr>
      <vt:lpstr>PowerPoint 簡報</vt:lpstr>
      <vt:lpstr>line_profiler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鉦平 林</dc:creator>
  <cp:lastModifiedBy>鉦平 林</cp:lastModifiedBy>
  <cp:revision>56</cp:revision>
  <dcterms:created xsi:type="dcterms:W3CDTF">2023-01-14T06:43:19Z</dcterms:created>
  <dcterms:modified xsi:type="dcterms:W3CDTF">2023-05-20T13:52:46Z</dcterms:modified>
</cp:coreProperties>
</file>