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5" r:id="rId2"/>
    <p:sldId id="414" r:id="rId3"/>
    <p:sldId id="416" r:id="rId4"/>
    <p:sldId id="417" r:id="rId5"/>
    <p:sldId id="418" r:id="rId6"/>
    <p:sldId id="419" r:id="rId7"/>
    <p:sldId id="420" r:id="rId8"/>
    <p:sldId id="421" r:id="rId9"/>
    <p:sldId id="426" r:id="rId10"/>
    <p:sldId id="424" r:id="rId11"/>
    <p:sldId id="425" r:id="rId12"/>
    <p:sldId id="422" r:id="rId13"/>
    <p:sldId id="42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977DBCC8-C282-46CC-8926-4985F0969B33}">
      <dgm:prSet phldrT="[文字]"/>
      <dgm:spPr/>
      <dgm:t>
        <a:bodyPr/>
        <a:lstStyle/>
        <a:p>
          <a:r>
            <a:rPr lang="en-US" altLang="en-US" dirty="0"/>
            <a:t>Postprocess</a:t>
          </a:r>
          <a:endParaRPr lang="zh-TW" altLang="en-US" dirty="0"/>
        </a:p>
      </dgm:t>
    </dgm:pt>
    <dgm:pt modelId="{6648D93A-E6B6-4F73-8452-02AC772CB26C}" type="par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9B78FC8C-1E71-4CF6-AC4A-F33D9EB02E0F}" type="sib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E48D20FF-9F72-40CF-AADA-B741767D33BF}">
      <dgm:prSet phldrT="[文字]"/>
      <dgm:spPr/>
      <dgm:t>
        <a:bodyPr/>
        <a:lstStyle/>
        <a:p>
          <a:r>
            <a:rPr lang="en-US" altLang="en-US"/>
            <a:t>Evaluate</a:t>
          </a:r>
          <a:endParaRPr lang="zh-TW" altLang="en-US" dirty="0"/>
        </a:p>
      </dgm:t>
    </dgm:pt>
    <dgm:pt modelId="{4C08468F-35B0-4C9A-B8A5-ADC0076D7280}" type="par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B1F3F13C-AE8A-474F-A172-405D5CD53618}" type="sib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5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4"/>
      <dgm:spPr/>
    </dgm:pt>
    <dgm:pt modelId="{B16717D7-6C74-4B9D-A089-0339CD52E014}" type="pres">
      <dgm:prSet presAssocID="{D164ED77-BB4A-441F-A522-D394EC76D144}" presName="connectorText" presStyleLbl="sibTrans2D1" presStyleIdx="0" presStyleCnt="4"/>
      <dgm:spPr/>
    </dgm:pt>
    <dgm:pt modelId="{DF9121AB-4559-4718-8D8C-CEBBCB1758D5}" type="pres">
      <dgm:prSet presAssocID="{C2188D68-4B44-4F09-B3A4-DFE8458AC3A6}" presName="node" presStyleLbl="node1" presStyleIdx="1" presStyleCnt="5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4"/>
      <dgm:spPr/>
    </dgm:pt>
    <dgm:pt modelId="{A2E81541-3B2A-4B56-B986-0786461B035C}" type="pres">
      <dgm:prSet presAssocID="{54A61D07-D658-4082-9610-550976972410}" presName="connectorText" presStyleLbl="sibTrans2D1" presStyleIdx="1" presStyleCnt="4"/>
      <dgm:spPr/>
    </dgm:pt>
    <dgm:pt modelId="{B859B6C9-7214-453A-8616-9EFB3AD7CF93}" type="pres">
      <dgm:prSet presAssocID="{2D680B42-E9F4-4812-A839-00C0995797DF}" presName="node" presStyleLbl="node1" presStyleIdx="2" presStyleCnt="5">
        <dgm:presLayoutVars>
          <dgm:bulletEnabled val="1"/>
        </dgm:presLayoutVars>
      </dgm:prSet>
      <dgm:spPr/>
    </dgm:pt>
    <dgm:pt modelId="{36169CD4-AF39-49FB-BDE7-BBD5DC77A8D5}" type="pres">
      <dgm:prSet presAssocID="{19696DD8-AFB9-4539-91A5-CE8A1E1DCFC7}" presName="sibTrans" presStyleLbl="sibTrans2D1" presStyleIdx="2" presStyleCnt="4"/>
      <dgm:spPr/>
    </dgm:pt>
    <dgm:pt modelId="{D695F51C-ED6B-494C-B2AC-C916584D03D4}" type="pres">
      <dgm:prSet presAssocID="{19696DD8-AFB9-4539-91A5-CE8A1E1DCFC7}" presName="connectorText" presStyleLbl="sibTrans2D1" presStyleIdx="2" presStyleCnt="4"/>
      <dgm:spPr/>
    </dgm:pt>
    <dgm:pt modelId="{C8B0D361-B737-4830-95BE-2D8EE8912BCE}" type="pres">
      <dgm:prSet presAssocID="{977DBCC8-C282-46CC-8926-4985F0969B33}" presName="node" presStyleLbl="node1" presStyleIdx="3" presStyleCnt="5">
        <dgm:presLayoutVars>
          <dgm:bulletEnabled val="1"/>
        </dgm:presLayoutVars>
      </dgm:prSet>
      <dgm:spPr/>
    </dgm:pt>
    <dgm:pt modelId="{9C0A43BE-9953-4CA6-B72A-2B8A319C6093}" type="pres">
      <dgm:prSet presAssocID="{9B78FC8C-1E71-4CF6-AC4A-F33D9EB02E0F}" presName="sibTrans" presStyleLbl="sibTrans2D1" presStyleIdx="3" presStyleCnt="4"/>
      <dgm:spPr/>
    </dgm:pt>
    <dgm:pt modelId="{D8F1FC08-398D-4BBD-9241-EFA7D8D8D676}" type="pres">
      <dgm:prSet presAssocID="{9B78FC8C-1E71-4CF6-AC4A-F33D9EB02E0F}" presName="connectorText" presStyleLbl="sibTrans2D1" presStyleIdx="3" presStyleCnt="4"/>
      <dgm:spPr/>
    </dgm:pt>
    <dgm:pt modelId="{C993B319-E682-4665-8906-D292EBC3C606}" type="pres">
      <dgm:prSet presAssocID="{E48D20FF-9F72-40CF-AADA-B741767D33BF}" presName="node" presStyleLbl="node1" presStyleIdx="4" presStyleCnt="5">
        <dgm:presLayoutVars>
          <dgm:bulletEnabled val="1"/>
        </dgm:presLayoutVars>
      </dgm:prSet>
      <dgm:spPr/>
    </dgm:pt>
  </dgm:ptLst>
  <dgm:cxnLst>
    <dgm:cxn modelId="{9BC74704-98EC-4CE1-A74F-531FA7F12021}" type="presOf" srcId="{9B78FC8C-1E71-4CF6-AC4A-F33D9EB02E0F}" destId="{9C0A43BE-9953-4CA6-B72A-2B8A319C6093}" srcOrd="0" destOrd="0" presId="urn:microsoft.com/office/officeart/2005/8/layout/process1"/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B10F7A19-C359-41AB-9C8B-9D73E362AC31}" type="presOf" srcId="{E48D20FF-9F72-40CF-AADA-B741767D33BF}" destId="{C993B319-E682-4665-8906-D292EBC3C6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050B1685-9FD7-4F51-8F23-CFCF66847F25}" type="presOf" srcId="{19696DD8-AFB9-4539-91A5-CE8A1E1DCFC7}" destId="{D695F51C-ED6B-494C-B2AC-C916584D03D4}" srcOrd="1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7AAF43CA-626D-49C7-BCE3-C7806CB19E6F}" type="presOf" srcId="{9B78FC8C-1E71-4CF6-AC4A-F33D9EB02E0F}" destId="{D8F1FC08-398D-4BBD-9241-EFA7D8D8D676}" srcOrd="1" destOrd="0" presId="urn:microsoft.com/office/officeart/2005/8/layout/process1"/>
    <dgm:cxn modelId="{100136DC-9154-4517-B71B-0A282C4B9642}" type="presOf" srcId="{19696DD8-AFB9-4539-91A5-CE8A1E1DCFC7}" destId="{36169CD4-AF39-49FB-BDE7-BBD5DC77A8D5}" srcOrd="0" destOrd="0" presId="urn:microsoft.com/office/officeart/2005/8/layout/process1"/>
    <dgm:cxn modelId="{354F64DD-2690-4A68-BC51-117BD537FBF5}" srcId="{A2555E98-A669-488C-BE52-D2562065F320}" destId="{E48D20FF-9F72-40CF-AADA-B741767D33BF}" srcOrd="4" destOrd="0" parTransId="{4C08468F-35B0-4C9A-B8A5-ADC0076D7280}" sibTransId="{B1F3F13C-AE8A-474F-A172-405D5CD53618}"/>
    <dgm:cxn modelId="{CC6EF2E0-BF59-4171-BB44-6E7AD9E342B2}" type="presOf" srcId="{977DBCC8-C282-46CC-8926-4985F0969B33}" destId="{C8B0D361-B737-4830-95BE-2D8EE8912BCE}" srcOrd="0" destOrd="0" presId="urn:microsoft.com/office/officeart/2005/8/layout/process1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780438EC-3D73-46C0-A065-EECB8D22D631}" srcId="{A2555E98-A669-488C-BE52-D2562065F320}" destId="{977DBCC8-C282-46CC-8926-4985F0969B33}" srcOrd="3" destOrd="0" parTransId="{6648D93A-E6B6-4F73-8452-02AC772CB26C}" sibTransId="{9B78FC8C-1E71-4CF6-AC4A-F33D9EB02E0F}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  <dgm:cxn modelId="{CED5EA0D-48CE-4142-AA81-407766E93855}" type="presParOf" srcId="{C5C635AB-1EC1-4530-B49D-E03EF2C5443C}" destId="{36169CD4-AF39-49FB-BDE7-BBD5DC77A8D5}" srcOrd="5" destOrd="0" presId="urn:microsoft.com/office/officeart/2005/8/layout/process1"/>
    <dgm:cxn modelId="{89486DDD-A7B0-4EA3-963A-80C9A2D0FC62}" type="presParOf" srcId="{36169CD4-AF39-49FB-BDE7-BBD5DC77A8D5}" destId="{D695F51C-ED6B-494C-B2AC-C916584D03D4}" srcOrd="0" destOrd="0" presId="urn:microsoft.com/office/officeart/2005/8/layout/process1"/>
    <dgm:cxn modelId="{B5C45455-0881-48A2-8A2E-5CB6B1A1928E}" type="presParOf" srcId="{C5C635AB-1EC1-4530-B49D-E03EF2C5443C}" destId="{C8B0D361-B737-4830-95BE-2D8EE8912BCE}" srcOrd="6" destOrd="0" presId="urn:microsoft.com/office/officeart/2005/8/layout/process1"/>
    <dgm:cxn modelId="{65419115-D8B6-4143-AE17-D4006D64075B}" type="presParOf" srcId="{C5C635AB-1EC1-4530-B49D-E03EF2C5443C}" destId="{9C0A43BE-9953-4CA6-B72A-2B8A319C6093}" srcOrd="7" destOrd="0" presId="urn:microsoft.com/office/officeart/2005/8/layout/process1"/>
    <dgm:cxn modelId="{EFCBAD10-004F-40E7-9007-50CC269F2892}" type="presParOf" srcId="{9C0A43BE-9953-4CA6-B72A-2B8A319C6093}" destId="{D8F1FC08-398D-4BBD-9241-EFA7D8D8D676}" srcOrd="0" destOrd="0" presId="urn:microsoft.com/office/officeart/2005/8/layout/process1"/>
    <dgm:cxn modelId="{37F8AD68-3DE4-4436-AEF9-FCC3F6F9D106}" type="presParOf" srcId="{C5C635AB-1EC1-4530-B49D-E03EF2C5443C}" destId="{C993B319-E682-4665-8906-D292EBC3C60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DataBase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LoadData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/>
            <a:t>Preprocess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en-US" dirty="0"/>
            <a:t>postprocess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ModelBase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FFTModel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/>
            <a:t>LstmModel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en-US"/>
            <a:t>SarimaModel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EvaluateBase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EvaluateModel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/>
            <a:t>EvaluatePorfit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2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2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2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2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2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2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3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2"/>
      <dgm:spPr/>
    </dgm:pt>
    <dgm:pt modelId="{B16717D7-6C74-4B9D-A089-0339CD52E014}" type="pres">
      <dgm:prSet presAssocID="{D164ED77-BB4A-441F-A522-D394EC76D144}" presName="connectorText" presStyleLbl="sibTrans2D1" presStyleIdx="0" presStyleCnt="2"/>
      <dgm:spPr/>
    </dgm:pt>
    <dgm:pt modelId="{DF9121AB-4559-4718-8D8C-CEBBCB1758D5}" type="pres">
      <dgm:prSet presAssocID="{C2188D68-4B44-4F09-B3A4-DFE8458AC3A6}" presName="node" presStyleLbl="node1" presStyleIdx="1" presStyleCnt="3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2"/>
      <dgm:spPr/>
    </dgm:pt>
    <dgm:pt modelId="{A2E81541-3B2A-4B56-B986-0786461B035C}" type="pres">
      <dgm:prSet presAssocID="{54A61D07-D658-4082-9610-550976972410}" presName="connectorText" presStyleLbl="sibTrans2D1" presStyleIdx="1" presStyleCnt="2"/>
      <dgm:spPr/>
    </dgm:pt>
    <dgm:pt modelId="{B859B6C9-7214-453A-8616-9EFB3AD7CF93}" type="pres">
      <dgm:prSet presAssocID="{2D680B42-E9F4-4812-A839-00C0995797DF}" presName="node" presStyleLbl="node1" presStyleIdx="2" presStyleCnt="3">
        <dgm:presLayoutVars>
          <dgm:bulletEnabled val="1"/>
        </dgm:presLayoutVars>
      </dgm:prSet>
      <dgm:spPr/>
    </dgm:pt>
  </dgm:ptLst>
  <dgm:cxnLst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504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 err="1"/>
            <a:t>LoadData</a:t>
          </a:r>
          <a:endParaRPr lang="zh-TW" altLang="en-US" sz="2100" kern="1200" dirty="0"/>
        </a:p>
      </dsp:txBody>
      <dsp:txXfrm>
        <a:off x="32526" y="1693349"/>
        <a:ext cx="1508878" cy="883341"/>
      </dsp:txXfrm>
    </dsp:sp>
    <dsp:sp modelId="{2EE02CDD-2851-43F0-879B-21C9C81324DD}">
      <dsp:nvSpPr>
        <dsp:cNvPr id="0" name=""/>
        <dsp:cNvSpPr/>
      </dsp:nvSpPr>
      <dsp:spPr>
        <a:xfrm>
          <a:off x="1725271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725271" y="2018669"/>
        <a:ext cx="232074" cy="232700"/>
      </dsp:txXfrm>
    </dsp:sp>
    <dsp:sp modelId="{DF9121AB-4559-4718-8D8C-CEBBCB1758D5}">
      <dsp:nvSpPr>
        <dsp:cNvPr id="0" name=""/>
        <dsp:cNvSpPr/>
      </dsp:nvSpPr>
      <dsp:spPr>
        <a:xfrm>
          <a:off x="219442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Preprocess</a:t>
          </a:r>
          <a:endParaRPr lang="zh-TW" altLang="en-US" sz="2100" kern="1200" dirty="0"/>
        </a:p>
      </dsp:txBody>
      <dsp:txXfrm>
        <a:off x="2221906" y="1693349"/>
        <a:ext cx="1508878" cy="883341"/>
      </dsp:txXfrm>
    </dsp:sp>
    <dsp:sp modelId="{6B99984A-4DDF-4F67-A823-647581DE7232}">
      <dsp:nvSpPr>
        <dsp:cNvPr id="0" name=""/>
        <dsp:cNvSpPr/>
      </dsp:nvSpPr>
      <dsp:spPr>
        <a:xfrm>
          <a:off x="391465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14650" y="2018669"/>
        <a:ext cx="232074" cy="232700"/>
      </dsp:txXfrm>
    </dsp:sp>
    <dsp:sp modelId="{B859B6C9-7214-453A-8616-9EFB3AD7CF93}">
      <dsp:nvSpPr>
        <dsp:cNvPr id="0" name=""/>
        <dsp:cNvSpPr/>
      </dsp:nvSpPr>
      <dsp:spPr>
        <a:xfrm>
          <a:off x="438380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Model</a:t>
          </a:r>
          <a:endParaRPr lang="zh-TW" altLang="en-US" sz="2100" kern="1200" dirty="0"/>
        </a:p>
      </dsp:txBody>
      <dsp:txXfrm>
        <a:off x="4411285" y="1693349"/>
        <a:ext cx="1508878" cy="883341"/>
      </dsp:txXfrm>
    </dsp:sp>
    <dsp:sp modelId="{36169CD4-AF39-49FB-BDE7-BBD5DC77A8D5}">
      <dsp:nvSpPr>
        <dsp:cNvPr id="0" name=""/>
        <dsp:cNvSpPr/>
      </dsp:nvSpPr>
      <dsp:spPr>
        <a:xfrm>
          <a:off x="610403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104030" y="2018669"/>
        <a:ext cx="232074" cy="232700"/>
      </dsp:txXfrm>
    </dsp:sp>
    <dsp:sp modelId="{C8B0D361-B737-4830-95BE-2D8EE8912BCE}">
      <dsp:nvSpPr>
        <dsp:cNvPr id="0" name=""/>
        <dsp:cNvSpPr/>
      </dsp:nvSpPr>
      <dsp:spPr>
        <a:xfrm>
          <a:off x="657318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Postprocess</a:t>
          </a:r>
          <a:endParaRPr lang="zh-TW" altLang="en-US" sz="2100" kern="1200" dirty="0"/>
        </a:p>
      </dsp:txBody>
      <dsp:txXfrm>
        <a:off x="6600665" y="1693349"/>
        <a:ext cx="1508878" cy="883341"/>
      </dsp:txXfrm>
    </dsp:sp>
    <dsp:sp modelId="{9C0A43BE-9953-4CA6-B72A-2B8A319C6093}">
      <dsp:nvSpPr>
        <dsp:cNvPr id="0" name=""/>
        <dsp:cNvSpPr/>
      </dsp:nvSpPr>
      <dsp:spPr>
        <a:xfrm>
          <a:off x="829341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8293410" y="2018669"/>
        <a:ext cx="232074" cy="232700"/>
      </dsp:txXfrm>
    </dsp:sp>
    <dsp:sp modelId="{C993B319-E682-4665-8906-D292EBC3C606}">
      <dsp:nvSpPr>
        <dsp:cNvPr id="0" name=""/>
        <dsp:cNvSpPr/>
      </dsp:nvSpPr>
      <dsp:spPr>
        <a:xfrm>
          <a:off x="8762562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Evaluate</a:t>
          </a:r>
          <a:endParaRPr lang="zh-TW" altLang="en-US" sz="2100" kern="1200" dirty="0"/>
        </a:p>
      </dsp:txBody>
      <dsp:txXfrm>
        <a:off x="8790044" y="1693349"/>
        <a:ext cx="1508878" cy="883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54263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40"/>
              </a:lnTo>
              <a:lnTo>
                <a:pt x="1665658" y="144540"/>
              </a:lnTo>
              <a:lnTo>
                <a:pt x="1665658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08543" y="1453013"/>
          <a:ext cx="91440" cy="289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88604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1665658" y="0"/>
              </a:moveTo>
              <a:lnTo>
                <a:pt x="1665658" y="144540"/>
              </a:lnTo>
              <a:lnTo>
                <a:pt x="0" y="144540"/>
              </a:lnTo>
              <a:lnTo>
                <a:pt x="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65974" y="76472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DataBase</a:t>
          </a:r>
          <a:endParaRPr lang="zh-TW" altLang="en-US" sz="2100" kern="1200" dirty="0"/>
        </a:p>
      </dsp:txBody>
      <dsp:txXfrm>
        <a:off x="1665974" y="764724"/>
        <a:ext cx="1376577" cy="688288"/>
      </dsp:txXfrm>
    </dsp:sp>
    <dsp:sp modelId="{C8F138FC-B62B-40E1-B27D-D35C12167C32}">
      <dsp:nvSpPr>
        <dsp:cNvPr id="0" name=""/>
        <dsp:cNvSpPr/>
      </dsp:nvSpPr>
      <dsp:spPr>
        <a:xfrm>
          <a:off x="316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LoadData</a:t>
          </a:r>
          <a:endParaRPr lang="zh-TW" altLang="en-US" sz="2100" kern="1200" dirty="0"/>
        </a:p>
      </dsp:txBody>
      <dsp:txXfrm>
        <a:off x="316" y="1742094"/>
        <a:ext cx="1376577" cy="688288"/>
      </dsp:txXfrm>
    </dsp:sp>
    <dsp:sp modelId="{0554F22D-69FC-4420-8232-2548322B8304}">
      <dsp:nvSpPr>
        <dsp:cNvPr id="0" name=""/>
        <dsp:cNvSpPr/>
      </dsp:nvSpPr>
      <dsp:spPr>
        <a:xfrm>
          <a:off x="1665974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Preprocess</a:t>
          </a:r>
          <a:endParaRPr lang="zh-TW" altLang="en-US" sz="2100" kern="1200" dirty="0"/>
        </a:p>
      </dsp:txBody>
      <dsp:txXfrm>
        <a:off x="1665974" y="1742094"/>
        <a:ext cx="1376577" cy="688288"/>
      </dsp:txXfrm>
    </dsp:sp>
    <dsp:sp modelId="{20FF4E91-FA08-4DCB-9FF9-D91427FEC54E}">
      <dsp:nvSpPr>
        <dsp:cNvPr id="0" name=""/>
        <dsp:cNvSpPr/>
      </dsp:nvSpPr>
      <dsp:spPr>
        <a:xfrm>
          <a:off x="3331633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postprocess</a:t>
          </a:r>
          <a:endParaRPr lang="zh-TW" altLang="en-US" sz="2100" kern="1200" dirty="0"/>
        </a:p>
      </dsp:txBody>
      <dsp:txXfrm>
        <a:off x="3331633" y="1742094"/>
        <a:ext cx="1376577" cy="688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84425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1686998" y="146392"/>
              </a:lnTo>
              <a:lnTo>
                <a:pt x="1686998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38705" y="1451161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97426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1686998" y="0"/>
              </a:moveTo>
              <a:lnTo>
                <a:pt x="1686998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87318" y="754054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ModelBase</a:t>
          </a:r>
          <a:endParaRPr lang="zh-TW" altLang="en-US" sz="1900" kern="1200" dirty="0"/>
        </a:p>
      </dsp:txBody>
      <dsp:txXfrm>
        <a:off x="1687318" y="754054"/>
        <a:ext cx="1394213" cy="697106"/>
      </dsp:txXfrm>
    </dsp:sp>
    <dsp:sp modelId="{C8F138FC-B62B-40E1-B27D-D35C12167C32}">
      <dsp:nvSpPr>
        <dsp:cNvPr id="0" name=""/>
        <dsp:cNvSpPr/>
      </dsp:nvSpPr>
      <dsp:spPr>
        <a:xfrm>
          <a:off x="320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FFTModel</a:t>
          </a:r>
          <a:endParaRPr lang="zh-TW" altLang="en-US" sz="1900" kern="1200" dirty="0"/>
        </a:p>
      </dsp:txBody>
      <dsp:txXfrm>
        <a:off x="320" y="1743946"/>
        <a:ext cx="1394213" cy="697106"/>
      </dsp:txXfrm>
    </dsp:sp>
    <dsp:sp modelId="{0554F22D-69FC-4420-8232-2548322B8304}">
      <dsp:nvSpPr>
        <dsp:cNvPr id="0" name=""/>
        <dsp:cNvSpPr/>
      </dsp:nvSpPr>
      <dsp:spPr>
        <a:xfrm>
          <a:off x="1687318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LstmModel</a:t>
          </a:r>
          <a:endParaRPr lang="zh-TW" altLang="en-US" sz="1900" kern="1200" dirty="0"/>
        </a:p>
      </dsp:txBody>
      <dsp:txXfrm>
        <a:off x="1687318" y="1743946"/>
        <a:ext cx="1394213" cy="697106"/>
      </dsp:txXfrm>
    </dsp:sp>
    <dsp:sp modelId="{20FF4E91-FA08-4DCB-9FF9-D91427FEC54E}">
      <dsp:nvSpPr>
        <dsp:cNvPr id="0" name=""/>
        <dsp:cNvSpPr/>
      </dsp:nvSpPr>
      <dsp:spPr>
        <a:xfrm>
          <a:off x="3374316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SarimaModel</a:t>
          </a:r>
          <a:endParaRPr lang="zh-TW" altLang="en-US" sz="1900" kern="1200" dirty="0"/>
        </a:p>
      </dsp:txBody>
      <dsp:txXfrm>
        <a:off x="3374316" y="1743946"/>
        <a:ext cx="1394213" cy="697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58BF9-7872-4921-A3C9-2BF70CA754E7}">
      <dsp:nvSpPr>
        <dsp:cNvPr id="0" name=""/>
        <dsp:cNvSpPr/>
      </dsp:nvSpPr>
      <dsp:spPr>
        <a:xfrm>
          <a:off x="1690687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76"/>
              </a:lnTo>
              <a:lnTo>
                <a:pt x="925223" y="160576"/>
              </a:lnTo>
              <a:lnTo>
                <a:pt x="925223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765463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925223" y="0"/>
              </a:moveTo>
              <a:lnTo>
                <a:pt x="925223" y="160576"/>
              </a:lnTo>
              <a:lnTo>
                <a:pt x="0" y="160576"/>
              </a:lnTo>
              <a:lnTo>
                <a:pt x="0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926039" y="687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EvaluateBase</a:t>
          </a:r>
          <a:endParaRPr lang="zh-TW" altLang="en-US" sz="1900" kern="1200" dirty="0"/>
        </a:p>
      </dsp:txBody>
      <dsp:txXfrm>
        <a:off x="926039" y="68760"/>
        <a:ext cx="1529295" cy="764647"/>
      </dsp:txXfrm>
    </dsp:sp>
    <dsp:sp modelId="{C8F138FC-B62B-40E1-B27D-D35C12167C32}">
      <dsp:nvSpPr>
        <dsp:cNvPr id="0" name=""/>
        <dsp:cNvSpPr/>
      </dsp:nvSpPr>
      <dsp:spPr>
        <a:xfrm>
          <a:off x="815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EvaluateModel</a:t>
          </a:r>
          <a:endParaRPr lang="zh-TW" altLang="en-US" sz="1900" kern="1200" dirty="0"/>
        </a:p>
      </dsp:txBody>
      <dsp:txXfrm>
        <a:off x="815" y="1154560"/>
        <a:ext cx="1529295" cy="764647"/>
      </dsp:txXfrm>
    </dsp:sp>
    <dsp:sp modelId="{0554F22D-69FC-4420-8232-2548322B8304}">
      <dsp:nvSpPr>
        <dsp:cNvPr id="0" name=""/>
        <dsp:cNvSpPr/>
      </dsp:nvSpPr>
      <dsp:spPr>
        <a:xfrm>
          <a:off x="1851263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EvaluatePorfit</a:t>
          </a:r>
          <a:endParaRPr lang="zh-TW" altLang="en-US" sz="1900" kern="1200" dirty="0"/>
        </a:p>
      </dsp:txBody>
      <dsp:txXfrm>
        <a:off x="1851263" y="1154560"/>
        <a:ext cx="1529295" cy="764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9242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 err="1"/>
            <a:t>LoadData</a:t>
          </a:r>
          <a:endParaRPr lang="zh-TW" altLang="en-US" sz="3500" kern="1200" dirty="0"/>
        </a:p>
      </dsp:txBody>
      <dsp:txXfrm>
        <a:off x="33095" y="23853"/>
        <a:ext cx="2714692" cy="766680"/>
      </dsp:txXfrm>
    </dsp:sp>
    <dsp:sp modelId="{2EE02CDD-2851-43F0-879B-21C9C81324DD}">
      <dsp:nvSpPr>
        <dsp:cNvPr id="0" name=""/>
        <dsp:cNvSpPr/>
      </dsp:nvSpPr>
      <dsp:spPr>
        <a:xfrm>
          <a:off x="3047880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3047880" y="201670"/>
        <a:ext cx="409940" cy="411044"/>
      </dsp:txXfrm>
    </dsp:sp>
    <dsp:sp modelId="{DF9121AB-4559-4718-8D8C-CEBBCB1758D5}">
      <dsp:nvSpPr>
        <dsp:cNvPr id="0" name=""/>
        <dsp:cNvSpPr/>
      </dsp:nvSpPr>
      <dsp:spPr>
        <a:xfrm>
          <a:off x="3876600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Preprocess</a:t>
          </a:r>
          <a:endParaRPr lang="zh-TW" altLang="en-US" sz="3500" kern="1200" dirty="0"/>
        </a:p>
      </dsp:txBody>
      <dsp:txXfrm>
        <a:off x="3900453" y="23853"/>
        <a:ext cx="2714692" cy="766680"/>
      </dsp:txXfrm>
    </dsp:sp>
    <dsp:sp modelId="{6B99984A-4DDF-4F67-A823-647581DE7232}">
      <dsp:nvSpPr>
        <dsp:cNvPr id="0" name=""/>
        <dsp:cNvSpPr/>
      </dsp:nvSpPr>
      <dsp:spPr>
        <a:xfrm>
          <a:off x="6915239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6915239" y="201670"/>
        <a:ext cx="409940" cy="411044"/>
      </dsp:txXfrm>
    </dsp:sp>
    <dsp:sp modelId="{B859B6C9-7214-453A-8616-9EFB3AD7CF93}">
      <dsp:nvSpPr>
        <dsp:cNvPr id="0" name=""/>
        <dsp:cNvSpPr/>
      </dsp:nvSpPr>
      <dsp:spPr>
        <a:xfrm>
          <a:off x="7743958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Model</a:t>
          </a:r>
          <a:endParaRPr lang="zh-TW" altLang="en-US" sz="3500" kern="1200" dirty="0"/>
        </a:p>
      </dsp:txBody>
      <dsp:txXfrm>
        <a:off x="7767811" y="23853"/>
        <a:ext cx="2714692" cy="766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16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12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92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main.py 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A8F80747-5EB0-B1B9-8D88-7B464D6F7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765372"/>
              </p:ext>
            </p:extLst>
          </p:nvPr>
        </p:nvGraphicFramePr>
        <p:xfrm>
          <a:off x="1117600" y="1888499"/>
          <a:ext cx="10331450" cy="427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EE4F99F-F50F-2FCA-AA8B-29D343D3C31D}"/>
              </a:ext>
            </a:extLst>
          </p:cNvPr>
          <p:cNvSpPr txBox="1"/>
          <p:nvPr/>
        </p:nvSpPr>
        <p:spPr>
          <a:xfrm>
            <a:off x="7823200" y="4612640"/>
            <a:ext cx="188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fit_error</a:t>
            </a:r>
            <a:endParaRPr lang="en-US" altLang="zh-TW" dirty="0"/>
          </a:p>
          <a:p>
            <a:r>
              <a:rPr lang="en-US" altLang="zh-TW" dirty="0" err="1"/>
              <a:t>best_harmonics</a:t>
            </a:r>
            <a:endParaRPr lang="en-US" altLang="zh-TW" dirty="0"/>
          </a:p>
          <a:p>
            <a:r>
              <a:rPr lang="en-US" altLang="zh-TW" dirty="0"/>
              <a:t>peaks, valleys</a:t>
            </a:r>
          </a:p>
          <a:p>
            <a:r>
              <a:rPr lang="en-US" altLang="zh-TW" dirty="0"/>
              <a:t>lead, first lead</a:t>
            </a:r>
          </a:p>
        </p:txBody>
      </p:sp>
    </p:spTree>
    <p:extLst>
      <p:ext uri="{BB962C8B-B14F-4D97-AF65-F5344CB8AC3E}">
        <p14:creationId xmlns:p14="http://schemas.microsoft.com/office/powerpoint/2010/main" val="93465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04D64-3320-C785-2395-F91CD244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Postprocess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818EF-6978-121E-DD34-55CE9F0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7" name="圖片 16" descr="一張含有 文字, 收據, 字型, 螢幕擷取畫面 的圖片&#10;&#10;自動產生的描述">
            <a:extLst>
              <a:ext uri="{FF2B5EF4-FFF2-40B4-BE49-F238E27FC236}">
                <a16:creationId xmlns:a16="http://schemas.microsoft.com/office/drawing/2014/main" id="{2EA20D59-8D2E-6A9E-64FA-5D995E70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876606" cy="4386022"/>
          </a:xfrm>
          <a:prstGeom prst="rect">
            <a:avLst/>
          </a:prstGeom>
        </p:spPr>
      </p:pic>
      <p:pic>
        <p:nvPicPr>
          <p:cNvPr id="19" name="圖片 18" descr="一張含有 文字, 圖表, 螢幕擷取畫面, 平行 的圖片&#10;&#10;自動產生的描述">
            <a:extLst>
              <a:ext uri="{FF2B5EF4-FFF2-40B4-BE49-F238E27FC236}">
                <a16:creationId xmlns:a16="http://schemas.microsoft.com/office/drawing/2014/main" id="{6041C2EC-22F5-B22E-2719-11796104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5" y="136525"/>
            <a:ext cx="6658676" cy="65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5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173B32-AD2A-4D53-5277-066ABA85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9" name="圖片 8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F74E3C68-6885-297C-6C8E-0F25AF473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53" y="173077"/>
            <a:ext cx="2874580" cy="6529544"/>
          </a:xfrm>
          <a:prstGeom prst="rect">
            <a:avLst/>
          </a:prstGeom>
        </p:spPr>
      </p:pic>
      <p:pic>
        <p:nvPicPr>
          <p:cNvPr id="13" name="圖片 12" descr="一張含有 文字, 螢幕擷取畫面, 圖表, 平行 的圖片&#10;&#10;自動產生的描述">
            <a:extLst>
              <a:ext uri="{FF2B5EF4-FFF2-40B4-BE49-F238E27FC236}">
                <a16:creationId xmlns:a16="http://schemas.microsoft.com/office/drawing/2014/main" id="{FF58DD75-DC0A-D6DC-3048-3EDCA39F6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68" y="173077"/>
            <a:ext cx="2920457" cy="65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E653E0-6AFB-E76F-66F8-F330F441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65A0A6F-5BD7-3047-C11B-787511589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89080"/>
              </p:ext>
            </p:extLst>
          </p:nvPr>
        </p:nvGraphicFramePr>
        <p:xfrm>
          <a:off x="451485" y="311785"/>
          <a:ext cx="10317489" cy="5959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309">
                  <a:extLst>
                    <a:ext uri="{9D8B030D-6E8A-4147-A177-3AD203B41FA5}">
                      <a16:colId xmlns:a16="http://schemas.microsoft.com/office/drawing/2014/main" val="187874747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280351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68547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17785064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50871621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14960362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31915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70519368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4384877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67503819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603408894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5590248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666424261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866907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14716797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85784249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02473125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1456115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2846521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86372836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978913569"/>
                    </a:ext>
                  </a:extLst>
                </a:gridCol>
              </a:tblGrid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7154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Train_data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Test_data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6428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984323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59624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4205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2480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311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7064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896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0866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X_test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7470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3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6156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361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4759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261518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0864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629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008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376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5535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7492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prediction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8056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516E75-5B94-A1D7-924C-E4A524FBF102}"/>
              </a:ext>
            </a:extLst>
          </p:cNvPr>
          <p:cNvSpPr txBox="1"/>
          <p:nvPr/>
        </p:nvSpPr>
        <p:spPr>
          <a:xfrm>
            <a:off x="8896350" y="874038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window_length</a:t>
            </a:r>
            <a:r>
              <a:rPr lang="en-US" altLang="zh-TW" sz="1600" dirty="0"/>
              <a:t> = 10</a:t>
            </a:r>
          </a:p>
          <a:p>
            <a:r>
              <a:rPr lang="en-US" altLang="zh-TW" sz="1600" dirty="0" err="1"/>
              <a:t>x_length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y_length</a:t>
            </a:r>
            <a:r>
              <a:rPr lang="en-US" altLang="zh-TW" sz="1600" dirty="0"/>
              <a:t> = slide = 2</a:t>
            </a: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FD1C31-C8FC-B560-8263-FB18A3B37518}"/>
              </a:ext>
            </a:extLst>
          </p:cNvPr>
          <p:cNvSpPr txBox="1"/>
          <p:nvPr/>
        </p:nvSpPr>
        <p:spPr>
          <a:xfrm>
            <a:off x="5915026" y="874038"/>
            <a:ext cx="2905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Step 1.</a:t>
            </a:r>
          </a:p>
          <a:p>
            <a:r>
              <a:rPr lang="en-US" altLang="zh-TW" sz="1600" dirty="0"/>
              <a:t>    Split the </a:t>
            </a:r>
            <a:r>
              <a:rPr lang="en-US" altLang="zh-TW" sz="1600" dirty="0" err="1"/>
              <a:t>row_data</a:t>
            </a:r>
            <a:r>
              <a:rPr lang="en-US" altLang="zh-TW" sz="1600" dirty="0"/>
              <a:t> into </a:t>
            </a:r>
            <a:r>
              <a:rPr lang="en-US" altLang="zh-TW" sz="1600" dirty="0" err="1"/>
              <a:t>train_data</a:t>
            </a:r>
            <a:r>
              <a:rPr lang="en-US" altLang="zh-TW" sz="1600" dirty="0"/>
              <a:t> and </a:t>
            </a:r>
            <a:r>
              <a:rPr lang="en-US" altLang="zh-TW" sz="1600" dirty="0" err="1"/>
              <a:t>test_data</a:t>
            </a:r>
            <a:r>
              <a:rPr lang="en-US" altLang="zh-TW" sz="1600" dirty="0"/>
              <a:t> according to the </a:t>
            </a:r>
            <a:r>
              <a:rPr lang="en-US" altLang="zh-TW" sz="1600" dirty="0" err="1"/>
              <a:t>window_length</a:t>
            </a:r>
            <a:r>
              <a:rPr lang="en-US" altLang="zh-TW" sz="1600" dirty="0"/>
              <a:t>.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BB84F1-6AFB-8924-2F15-9B96586E68C8}"/>
              </a:ext>
            </a:extLst>
          </p:cNvPr>
          <p:cNvSpPr txBox="1"/>
          <p:nvPr/>
        </p:nvSpPr>
        <p:spPr>
          <a:xfrm>
            <a:off x="1051550" y="2967335"/>
            <a:ext cx="430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2.</a:t>
            </a:r>
          </a:p>
          <a:p>
            <a:r>
              <a:rPr lang="en-US" altLang="zh-TW" dirty="0"/>
              <a:t>    Split </a:t>
            </a:r>
            <a:r>
              <a:rPr lang="en-US" altLang="zh-TW" dirty="0" err="1"/>
              <a:t>train_data</a:t>
            </a:r>
            <a:r>
              <a:rPr lang="en-US" altLang="zh-TW" dirty="0"/>
              <a:t> and </a:t>
            </a:r>
            <a:r>
              <a:rPr lang="en-US" altLang="zh-TW" dirty="0" err="1"/>
              <a:t>test_data</a:t>
            </a:r>
            <a:r>
              <a:rPr lang="en-US" altLang="zh-TW" dirty="0"/>
              <a:t> into x and y based on </a:t>
            </a:r>
            <a:r>
              <a:rPr lang="en-US" altLang="zh-TW" dirty="0" err="1"/>
              <a:t>x_length</a:t>
            </a:r>
            <a:r>
              <a:rPr lang="en-US" altLang="zh-TW" dirty="0"/>
              <a:t> and </a:t>
            </a:r>
            <a:r>
              <a:rPr lang="en-US" altLang="zh-TW" dirty="0" err="1"/>
              <a:t>y_length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9C571D-3411-7164-88A6-0232583C4B67}"/>
              </a:ext>
            </a:extLst>
          </p:cNvPr>
          <p:cNvSpPr txBox="1"/>
          <p:nvPr/>
        </p:nvSpPr>
        <p:spPr>
          <a:xfrm>
            <a:off x="1200149" y="4434635"/>
            <a:ext cx="339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3.</a:t>
            </a:r>
          </a:p>
          <a:p>
            <a:r>
              <a:rPr lang="en-US" altLang="zh-TW" dirty="0"/>
              <a:t>    Use </a:t>
            </a:r>
            <a:r>
              <a:rPr lang="en-US" altLang="zh-TW" dirty="0" err="1"/>
              <a:t>x_test</a:t>
            </a:r>
            <a:r>
              <a:rPr lang="en-US" altLang="zh-TW" dirty="0"/>
              <a:t> to predict </a:t>
            </a:r>
            <a:r>
              <a:rPr lang="en-US" altLang="zh-TW" dirty="0" err="1"/>
              <a:t>y_predict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A7B73E-C09B-EC72-21CA-F5591B55B4D2}"/>
              </a:ext>
            </a:extLst>
          </p:cNvPr>
          <p:cNvSpPr txBox="1"/>
          <p:nvPr/>
        </p:nvSpPr>
        <p:spPr>
          <a:xfrm>
            <a:off x="1200149" y="5624938"/>
            <a:ext cx="443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4.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Flatten multiple </a:t>
            </a:r>
            <a:r>
              <a:rPr lang="en-US" altLang="zh-TW" dirty="0" err="1"/>
              <a:t>y_predict</a:t>
            </a:r>
            <a:r>
              <a:rPr lang="en-US" altLang="zh-TW" dirty="0"/>
              <a:t> into prediction.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7B2A5-232A-27F5-D813-DC36B52BB7A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814761" y="714375"/>
            <a:ext cx="2100265" cy="69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916F43B-30F6-9E3C-1107-282EBB33D700}"/>
              </a:ext>
            </a:extLst>
          </p:cNvPr>
          <p:cNvCxnSpPr>
            <a:cxnSpLocks/>
          </p:cNvCxnSpPr>
          <p:nvPr/>
        </p:nvCxnSpPr>
        <p:spPr>
          <a:xfrm flipV="1">
            <a:off x="7367588" y="714375"/>
            <a:ext cx="566737" cy="159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EAE8C57-A933-AB51-4067-EA2774E54A30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867025" y="2136129"/>
            <a:ext cx="335275" cy="831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AA1C097-2F65-C1EC-DD87-DD023017AB02}"/>
              </a:ext>
            </a:extLst>
          </p:cNvPr>
          <p:cNvCxnSpPr>
            <a:stCxn id="6" idx="3"/>
          </p:cNvCxnSpPr>
          <p:nvPr/>
        </p:nvCxnSpPr>
        <p:spPr>
          <a:xfrm flipV="1">
            <a:off x="5353049" y="3291527"/>
            <a:ext cx="447676" cy="13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05B2918-94FD-9652-DC46-242A8767AE6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591050" y="4581525"/>
            <a:ext cx="1323976" cy="176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C5B8310-EF43-29DE-72D5-3EBD0D5C2DC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638800" y="5948104"/>
            <a:ext cx="1895475" cy="17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2C29B08-F1F1-6BAD-2C9F-0A475EE1809D}"/>
              </a:ext>
            </a:extLst>
          </p:cNvPr>
          <p:cNvSpPr/>
          <p:nvPr/>
        </p:nvSpPr>
        <p:spPr>
          <a:xfrm>
            <a:off x="7891464" y="421987"/>
            <a:ext cx="914399" cy="58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6367D61-A32D-D297-70B9-EFC5AEBE431A}"/>
              </a:ext>
            </a:extLst>
          </p:cNvPr>
          <p:cNvSpPr/>
          <p:nvPr/>
        </p:nvSpPr>
        <p:spPr>
          <a:xfrm>
            <a:off x="7891463" y="5774739"/>
            <a:ext cx="914399" cy="58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52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8AE7126-EDED-4AAB-3B75-30CA633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Lead, 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8011D8-26ED-1FC9-41CA-9A000A3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C7A4754-4E39-8F71-41D1-9AFFAE999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69574"/>
              </p:ext>
            </p:extLst>
          </p:nvPr>
        </p:nvGraphicFramePr>
        <p:xfrm>
          <a:off x="604834" y="1790249"/>
          <a:ext cx="9377366" cy="4931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650">
                  <a:extLst>
                    <a:ext uri="{9D8B030D-6E8A-4147-A177-3AD203B41FA5}">
                      <a16:colId xmlns:a16="http://schemas.microsoft.com/office/drawing/2014/main" val="1520947138"/>
                    </a:ext>
                  </a:extLst>
                </a:gridCol>
                <a:gridCol w="348620">
                  <a:extLst>
                    <a:ext uri="{9D8B030D-6E8A-4147-A177-3AD203B41FA5}">
                      <a16:colId xmlns:a16="http://schemas.microsoft.com/office/drawing/2014/main" val="1840102096"/>
                    </a:ext>
                  </a:extLst>
                </a:gridCol>
                <a:gridCol w="745188">
                  <a:extLst>
                    <a:ext uri="{9D8B030D-6E8A-4147-A177-3AD203B41FA5}">
                      <a16:colId xmlns:a16="http://schemas.microsoft.com/office/drawing/2014/main" val="1708181091"/>
                    </a:ext>
                  </a:extLst>
                </a:gridCol>
                <a:gridCol w="745188">
                  <a:extLst>
                    <a:ext uri="{9D8B030D-6E8A-4147-A177-3AD203B41FA5}">
                      <a16:colId xmlns:a16="http://schemas.microsoft.com/office/drawing/2014/main" val="643344989"/>
                    </a:ext>
                  </a:extLst>
                </a:gridCol>
                <a:gridCol w="745188">
                  <a:extLst>
                    <a:ext uri="{9D8B030D-6E8A-4147-A177-3AD203B41FA5}">
                      <a16:colId xmlns:a16="http://schemas.microsoft.com/office/drawing/2014/main" val="194776625"/>
                    </a:ext>
                  </a:extLst>
                </a:gridCol>
                <a:gridCol w="745188">
                  <a:extLst>
                    <a:ext uri="{9D8B030D-6E8A-4147-A177-3AD203B41FA5}">
                      <a16:colId xmlns:a16="http://schemas.microsoft.com/office/drawing/2014/main" val="3546750802"/>
                    </a:ext>
                  </a:extLst>
                </a:gridCol>
                <a:gridCol w="745188">
                  <a:extLst>
                    <a:ext uri="{9D8B030D-6E8A-4147-A177-3AD203B41FA5}">
                      <a16:colId xmlns:a16="http://schemas.microsoft.com/office/drawing/2014/main" val="1307296346"/>
                    </a:ext>
                  </a:extLst>
                </a:gridCol>
                <a:gridCol w="745188">
                  <a:extLst>
                    <a:ext uri="{9D8B030D-6E8A-4147-A177-3AD203B41FA5}">
                      <a16:colId xmlns:a16="http://schemas.microsoft.com/office/drawing/2014/main" val="3475493510"/>
                    </a:ext>
                  </a:extLst>
                </a:gridCol>
                <a:gridCol w="745188">
                  <a:extLst>
                    <a:ext uri="{9D8B030D-6E8A-4147-A177-3AD203B41FA5}">
                      <a16:colId xmlns:a16="http://schemas.microsoft.com/office/drawing/2014/main" val="1410582358"/>
                    </a:ext>
                  </a:extLst>
                </a:gridCol>
                <a:gridCol w="745188">
                  <a:extLst>
                    <a:ext uri="{9D8B030D-6E8A-4147-A177-3AD203B41FA5}">
                      <a16:colId xmlns:a16="http://schemas.microsoft.com/office/drawing/2014/main" val="432697496"/>
                    </a:ext>
                  </a:extLst>
                </a:gridCol>
                <a:gridCol w="745188">
                  <a:extLst>
                    <a:ext uri="{9D8B030D-6E8A-4147-A177-3AD203B41FA5}">
                      <a16:colId xmlns:a16="http://schemas.microsoft.com/office/drawing/2014/main" val="1278719230"/>
                    </a:ext>
                  </a:extLst>
                </a:gridCol>
                <a:gridCol w="745188">
                  <a:extLst>
                    <a:ext uri="{9D8B030D-6E8A-4147-A177-3AD203B41FA5}">
                      <a16:colId xmlns:a16="http://schemas.microsoft.com/office/drawing/2014/main" val="1032798063"/>
                    </a:ext>
                  </a:extLst>
                </a:gridCol>
                <a:gridCol w="318216">
                  <a:extLst>
                    <a:ext uri="{9D8B030D-6E8A-4147-A177-3AD203B41FA5}">
                      <a16:colId xmlns:a16="http://schemas.microsoft.com/office/drawing/2014/main" val="3088980805"/>
                    </a:ext>
                  </a:extLst>
                </a:gridCol>
              </a:tblGrid>
              <a:tr h="3111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747704"/>
                  </a:ext>
                </a:extLst>
              </a:tr>
              <a:tr h="453933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Test_data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Peak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Valley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Peak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4876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012659"/>
                  </a:ext>
                </a:extLst>
              </a:tr>
              <a:tr h="453933"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Prediction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Peak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Peak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Valley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Valley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82218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13496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dirty="0"/>
                        <a:t>lead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{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}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747843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dirty="0"/>
                        <a:t>lead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43141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168305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first_date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5850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0319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pv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[Peak]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[Peak]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16688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7899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dirty="0"/>
                        <a:t>lead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2594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355576F-ED8C-1E05-E430-5B47339C1DEA}"/>
              </a:ext>
            </a:extLst>
          </p:cNvPr>
          <p:cNvSpPr txBox="1"/>
          <p:nvPr/>
        </p:nvSpPr>
        <p:spPr>
          <a:xfrm>
            <a:off x="10587037" y="768660"/>
            <a:ext cx="244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Peak = 1</a:t>
            </a:r>
          </a:p>
          <a:p>
            <a:r>
              <a:rPr lang="en-US" altLang="zh-TW" dirty="0"/>
              <a:t>Valley = 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46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Organizational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FA9605BF-9C2A-453E-5E32-E2E8EDD19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394247"/>
              </p:ext>
            </p:extLst>
          </p:nvPr>
        </p:nvGraphicFramePr>
        <p:xfrm>
          <a:off x="3305507" y="1195972"/>
          <a:ext cx="4708527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CB49FB26-FE84-BD1C-6190-7805214BD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285120"/>
              </p:ext>
            </p:extLst>
          </p:nvPr>
        </p:nvGraphicFramePr>
        <p:xfrm>
          <a:off x="762332" y="3526367"/>
          <a:ext cx="4768850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482BE6BF-2987-3D80-727E-7D793A424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816975"/>
              </p:ext>
            </p:extLst>
          </p:nvPr>
        </p:nvGraphicFramePr>
        <p:xfrm>
          <a:off x="6600826" y="4064474"/>
          <a:ext cx="3381374" cy="1987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15" name="圖片 14">
            <a:extLst>
              <a:ext uri="{FF2B5EF4-FFF2-40B4-BE49-F238E27FC236}">
                <a16:creationId xmlns:a16="http://schemas.microsoft.com/office/drawing/2014/main" id="{21477AA1-4AED-0764-C8C8-7823146E8B4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16897" y="724099"/>
            <a:ext cx="2805618" cy="41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70486-39CE-F3AE-E5EA-F08B3848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40C28"/>
                </a:solidFill>
                <a:effectLst/>
                <a:latin typeface="Google Sans"/>
              </a:rPr>
              <a:t>Data Class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E551AA-7B5D-DBC1-ADAE-2F89FC1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 descr="一張含有 文字, 螢幕擷取畫面, 名片, 字型 的圖片&#10;&#10;自動產生的描述">
            <a:extLst>
              <a:ext uri="{FF2B5EF4-FFF2-40B4-BE49-F238E27FC236}">
                <a16:creationId xmlns:a16="http://schemas.microsoft.com/office/drawing/2014/main" id="{22DA6796-E01F-939A-FFCC-00E2E5A1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204244"/>
            <a:ext cx="44958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8BC39-E113-6495-B041-E2B0986D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Array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BF0BA1-F939-45C6-D77E-A6CE3684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87E580EE-0818-1056-CB9B-9641B7577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841634"/>
              </p:ext>
            </p:extLst>
          </p:nvPr>
        </p:nvGraphicFramePr>
        <p:xfrm>
          <a:off x="838201" y="1690689"/>
          <a:ext cx="10515600" cy="81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66DE2A78-2303-6D73-2501-2044A0272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" y="3316288"/>
            <a:ext cx="3648075" cy="2105025"/>
          </a:xfrm>
          <a:prstGeom prst="rect">
            <a:avLst/>
          </a:prstGeom>
        </p:spPr>
      </p:pic>
      <p:pic>
        <p:nvPicPr>
          <p:cNvPr id="11" name="圖片 10" descr="一張含有 正方形, Rectangle, 行, 螢幕擷取畫面 的圖片&#10;&#10;自動產生的描述">
            <a:extLst>
              <a:ext uri="{FF2B5EF4-FFF2-40B4-BE49-F238E27FC236}">
                <a16:creationId xmlns:a16="http://schemas.microsoft.com/office/drawing/2014/main" id="{7D626D23-EE34-158E-61EA-97323D09BA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70" y="3253582"/>
            <a:ext cx="5953125" cy="3057525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3520753-124A-D3D4-B85B-ECB7F0FFAD12}"/>
              </a:ext>
            </a:extLst>
          </p:cNvPr>
          <p:cNvSpPr/>
          <p:nvPr/>
        </p:nvSpPr>
        <p:spPr>
          <a:xfrm rot="5400000">
            <a:off x="1731168" y="2668588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9D8DB6-401A-0245-3DDC-50DED179702E}"/>
              </a:ext>
            </a:extLst>
          </p:cNvPr>
          <p:cNvSpPr txBox="1"/>
          <p:nvPr/>
        </p:nvSpPr>
        <p:spPr>
          <a:xfrm>
            <a:off x="2355056" y="26278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load_and_split_data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A61F1D-F403-C5BB-D17F-A44A35F8D3AA}"/>
              </a:ext>
            </a:extLst>
          </p:cNvPr>
          <p:cNvSpPr txBox="1"/>
          <p:nvPr/>
        </p:nvSpPr>
        <p:spPr>
          <a:xfrm>
            <a:off x="7184232" y="25653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preprocess_data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48A98AB-430A-08CE-DFAD-49AABFD16DB0}"/>
              </a:ext>
            </a:extLst>
          </p:cNvPr>
          <p:cNvSpPr/>
          <p:nvPr/>
        </p:nvSpPr>
        <p:spPr>
          <a:xfrm rot="5400000">
            <a:off x="6560345" y="2629694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7FCAA1-894F-835D-0671-942143532FDC}"/>
              </a:ext>
            </a:extLst>
          </p:cNvPr>
          <p:cNvSpPr txBox="1"/>
          <p:nvPr/>
        </p:nvSpPr>
        <p:spPr>
          <a:xfrm>
            <a:off x="95250" y="5579311"/>
            <a:ext cx="446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shape: (number of windows,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1695F1-9ED6-D353-6EB8-FDC413EF2A8A}"/>
              </a:ext>
            </a:extLst>
          </p:cNvPr>
          <p:cNvSpPr txBox="1"/>
          <p:nvPr/>
        </p:nvSpPr>
        <p:spPr>
          <a:xfrm>
            <a:off x="4631531" y="6033184"/>
            <a:ext cx="7084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x, y: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	shape: (number of windows, number of split, length, 1)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ADAB84-4424-7B33-41BE-33852516D6A7}"/>
              </a:ext>
            </a:extLst>
          </p:cNvPr>
          <p:cNvSpPr txBox="1"/>
          <p:nvPr/>
        </p:nvSpPr>
        <p:spPr>
          <a:xfrm>
            <a:off x="3250406" y="131792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r>
              <a:rPr lang="en-US" altLang="zh-TW" dirty="0"/>
              <a:t>, </a:t>
            </a:r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00BD742-3E8E-7AAE-2E64-2BD4DE5D7D1E}"/>
              </a:ext>
            </a:extLst>
          </p:cNvPr>
          <p:cNvSpPr txBox="1"/>
          <p:nvPr/>
        </p:nvSpPr>
        <p:spPr>
          <a:xfrm>
            <a:off x="7162801" y="105264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train_x</a:t>
            </a:r>
            <a:r>
              <a:rPr lang="en-US" altLang="zh-TW" dirty="0"/>
              <a:t>, </a:t>
            </a:r>
            <a:r>
              <a:rPr lang="en-US" altLang="zh-TW" dirty="0" err="1"/>
              <a:t>train_y</a:t>
            </a:r>
            <a:endParaRPr lang="en-US" altLang="zh-TW" dirty="0"/>
          </a:p>
          <a:p>
            <a:r>
              <a:rPr lang="en-US" altLang="zh-TW" dirty="0" err="1"/>
              <a:t>test_x</a:t>
            </a:r>
            <a:r>
              <a:rPr lang="en-US" altLang="zh-TW" dirty="0"/>
              <a:t>, </a:t>
            </a:r>
            <a:r>
              <a:rPr lang="en-US" altLang="zh-TW" dirty="0" err="1"/>
              <a:t>test_y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6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04D64-3320-C785-2395-F91CD244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Class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818EF-6978-121E-DD34-55CE9F0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 descr="一張含有 螢幕擷取畫面, 文字, 字型, 設計 的圖片&#10;&#10;自動產生的描述">
            <a:extLst>
              <a:ext uri="{FF2B5EF4-FFF2-40B4-BE49-F238E27FC236}">
                <a16:creationId xmlns:a16="http://schemas.microsoft.com/office/drawing/2014/main" id="{EEFF5270-DC1B-DBD0-0606-88F25E31C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81" y="2279008"/>
            <a:ext cx="44958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Fft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638281-7995-E67D-3211-89EE1F1C41D3}"/>
              </a:ext>
            </a:extLst>
          </p:cNvPr>
          <p:cNvSpPr txBox="1"/>
          <p:nvPr/>
        </p:nvSpPr>
        <p:spPr>
          <a:xfrm>
            <a:off x="3433763" y="255150"/>
            <a:ext cx="8372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harmonics: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	shape: (number of windows, number of positive frequencies,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6" name="圖片 15" descr="一張含有 螢幕擷取畫面, 圖表, 行, Rectangle 的圖片&#10;&#10;自動產生的描述">
            <a:extLst>
              <a:ext uri="{FF2B5EF4-FFF2-40B4-BE49-F238E27FC236}">
                <a16:creationId xmlns:a16="http://schemas.microsoft.com/office/drawing/2014/main" id="{DF836798-7004-0B77-52E6-92BC70E0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4118120"/>
            <a:ext cx="4422457" cy="195702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D0F33D6-2F5C-08A6-7A62-AD039394CDF0}"/>
              </a:ext>
            </a:extLst>
          </p:cNvPr>
          <p:cNvSpPr txBox="1"/>
          <p:nvPr/>
        </p:nvSpPr>
        <p:spPr>
          <a:xfrm>
            <a:off x="3600450" y="6075144"/>
            <a:ext cx="8758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mixed_harmonics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	shape: (number of windows, number of mixed harmonics,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1D774AF-F6E7-FFF7-14DF-4186E13554A6}"/>
              </a:ext>
            </a:extLst>
          </p:cNvPr>
          <p:cNvSpPr txBox="1"/>
          <p:nvPr/>
        </p:nvSpPr>
        <p:spPr>
          <a:xfrm>
            <a:off x="8610600" y="2858505"/>
            <a:ext cx="24574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n_harm_lower_limit</a:t>
            </a:r>
            <a:r>
              <a:rPr lang="en-US" altLang="zh-TW" sz="1100" dirty="0"/>
              <a:t> = 1</a:t>
            </a:r>
          </a:p>
          <a:p>
            <a:r>
              <a:rPr lang="en-US" altLang="zh-TW" sz="1100" dirty="0" err="1"/>
              <a:t>n_harm_upper_limit</a:t>
            </a:r>
            <a:r>
              <a:rPr lang="en-US" altLang="zh-TW" sz="1100" dirty="0"/>
              <a:t> = 5</a:t>
            </a:r>
          </a:p>
          <a:p>
            <a:endParaRPr lang="en-US" altLang="zh-TW" sz="1100" dirty="0"/>
          </a:p>
          <a:p>
            <a:r>
              <a:rPr lang="en-US" altLang="zh-TW" sz="1100" dirty="0"/>
              <a:t>number of positive </a:t>
            </a:r>
            <a:r>
              <a:rPr lang="en-US" altLang="zh-TW" sz="1100" dirty="0" err="1"/>
              <a:t>frequence</a:t>
            </a:r>
            <a:endParaRPr lang="en-US" altLang="zh-TW" sz="1100" dirty="0"/>
          </a:p>
          <a:p>
            <a:r>
              <a:rPr lang="en-US" altLang="zh-TW" sz="1100" dirty="0"/>
              <a:t>= [0, 1, 2, 3, 4, ….]</a:t>
            </a:r>
          </a:p>
          <a:p>
            <a:endParaRPr lang="en-US" altLang="zh-TW" sz="1100" dirty="0"/>
          </a:p>
          <a:p>
            <a:r>
              <a:rPr lang="en-US" altLang="zh-TW" sz="1100" dirty="0"/>
              <a:t>number of mixed harmonics</a:t>
            </a:r>
          </a:p>
          <a:p>
            <a:r>
              <a:rPr lang="en-US" altLang="zh-TW" sz="1100" dirty="0"/>
              <a:t>= [0, 1, 2, 3, 4]</a:t>
            </a:r>
            <a:br>
              <a:rPr lang="en-US" altLang="zh-TW" sz="1100" dirty="0"/>
            </a:br>
            <a:endParaRPr lang="en-US" altLang="zh-TW" sz="1100" dirty="0"/>
          </a:p>
        </p:txBody>
      </p:sp>
      <p:pic>
        <p:nvPicPr>
          <p:cNvPr id="29" name="圖片 28" descr="一張含有 螢幕擷取畫面, 行, 圖表, Rectangle 的圖片&#10;&#10;自動產生的描述">
            <a:extLst>
              <a:ext uri="{FF2B5EF4-FFF2-40B4-BE49-F238E27FC236}">
                <a16:creationId xmlns:a16="http://schemas.microsoft.com/office/drawing/2014/main" id="{64D103A4-76B4-1E4E-CBE6-36364851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935562"/>
            <a:ext cx="6934200" cy="2686050"/>
          </a:xfrm>
          <a:prstGeom prst="rect">
            <a:avLst/>
          </a:prstGeom>
        </p:spPr>
      </p:pic>
      <p:pic>
        <p:nvPicPr>
          <p:cNvPr id="5" name="圖片 4" descr="一張含有 文字, 螢幕擷取畫面, 正方形, Rectangle 的圖片&#10;&#10;自動產生的描述">
            <a:extLst>
              <a:ext uri="{FF2B5EF4-FFF2-40B4-BE49-F238E27FC236}">
                <a16:creationId xmlns:a16="http://schemas.microsoft.com/office/drawing/2014/main" id="{AFB85B17-6468-956C-84E8-7975C5730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960" y="4030562"/>
            <a:ext cx="3253423" cy="2132139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0AD9275-9939-4C0F-AD62-34D800D4A443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776720" y="3621612"/>
            <a:ext cx="309880" cy="40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89A436B-A7DA-22A9-D1C1-18CED78E7BC4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8022907" y="5096632"/>
            <a:ext cx="42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B0F48DAE-C59D-234B-B3AA-67CABEC31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2" y="1778245"/>
            <a:ext cx="3331048" cy="438445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F9E8AF76-F8C2-96F1-CA37-939B0DD4C047}"/>
              </a:ext>
            </a:extLst>
          </p:cNvPr>
          <p:cNvSpPr txBox="1"/>
          <p:nvPr/>
        </p:nvSpPr>
        <p:spPr>
          <a:xfrm>
            <a:off x="7780655" y="5568476"/>
            <a:ext cx="234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Compute error</a:t>
            </a:r>
          </a:p>
          <a:p>
            <a:r>
              <a:rPr lang="en-US" altLang="zh-TW" dirty="0"/>
              <a:t>Get best harmonic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70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85D78D-5457-A42B-9757-A347964F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1494222"/>
            <a:ext cx="3134840" cy="5108627"/>
          </a:xfrm>
          <a:prstGeom prst="rect">
            <a:avLst/>
          </a:prstGeom>
        </p:spPr>
      </p:pic>
      <p:pic>
        <p:nvPicPr>
          <p:cNvPr id="5" name="圖片 4" descr="一張含有 黑色, 黑暗 的圖片&#10;&#10;自動產生的描述">
            <a:extLst>
              <a:ext uri="{FF2B5EF4-FFF2-40B4-BE49-F238E27FC236}">
                <a16:creationId xmlns:a16="http://schemas.microsoft.com/office/drawing/2014/main" id="{76D0FFAE-E0E5-F588-45D0-80321D4D4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40" y="1339950"/>
            <a:ext cx="3044517" cy="1789046"/>
          </a:xfrm>
          <a:prstGeom prst="rect">
            <a:avLst/>
          </a:prstGeom>
        </p:spPr>
      </p:pic>
      <p:pic>
        <p:nvPicPr>
          <p:cNvPr id="18" name="圖片 17" descr="一張含有 文字, 螢幕擷取畫面, 平行, 字型 的圖片&#10;&#10;自動產生的描述">
            <a:extLst>
              <a:ext uri="{FF2B5EF4-FFF2-40B4-BE49-F238E27FC236}">
                <a16:creationId xmlns:a16="http://schemas.microsoft.com/office/drawing/2014/main" id="{1DFB826B-7AF1-7569-035C-0CF1D952F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12" y="136525"/>
            <a:ext cx="2952976" cy="62198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FB010BE-F38D-B1C5-BC5C-88DE61D05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617" y="3454657"/>
            <a:ext cx="3866765" cy="29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85D78D-5457-A42B-9757-A347964FE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1494222"/>
            <a:ext cx="3134840" cy="5108627"/>
          </a:xfrm>
          <a:prstGeom prst="rect">
            <a:avLst/>
          </a:prstGeom>
        </p:spPr>
      </p:pic>
      <p:pic>
        <p:nvPicPr>
          <p:cNvPr id="10" name="圖片 9" descr="一張含有 正方形, Rectangle, 行, 螢幕擷取畫面 的圖片&#10;&#10;自動產生的描述">
            <a:extLst>
              <a:ext uri="{FF2B5EF4-FFF2-40B4-BE49-F238E27FC236}">
                <a16:creationId xmlns:a16="http://schemas.microsoft.com/office/drawing/2014/main" id="{1B956795-105E-00E8-347F-812C67AC9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958445"/>
            <a:ext cx="5600700" cy="287651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279EC87-12DF-526A-76F6-7F7167BE27EC}"/>
              </a:ext>
            </a:extLst>
          </p:cNvPr>
          <p:cNvSpPr txBox="1"/>
          <p:nvPr/>
        </p:nvSpPr>
        <p:spPr>
          <a:xfrm>
            <a:off x="3637120" y="32234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processed_signal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shape =</a:t>
            </a:r>
          </a:p>
          <a:p>
            <a:r>
              <a:rPr lang="en-US" altLang="zh-TW" dirty="0"/>
              <a:t> (number of windows, number of split y, length of y)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582A5D-AB8C-76E1-8E10-8CE1B4355427}"/>
              </a:ext>
            </a:extLst>
          </p:cNvPr>
          <p:cNvSpPr txBox="1"/>
          <p:nvPr/>
        </p:nvSpPr>
        <p:spPr>
          <a:xfrm>
            <a:off x="3625217" y="5615582"/>
            <a:ext cx="482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flatten_processed_signal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shape = </a:t>
            </a:r>
          </a:p>
          <a:p>
            <a:r>
              <a:rPr lang="en-US" altLang="zh-TW" dirty="0"/>
              <a:t>(number of windows, window length)</a:t>
            </a:r>
            <a:endParaRPr lang="zh-TW" altLang="en-US" dirty="0"/>
          </a:p>
        </p:txBody>
      </p:sp>
      <p:pic>
        <p:nvPicPr>
          <p:cNvPr id="12" name="圖片 11" descr="一張含有 螢幕擷取畫面, Rectangle, 正方形, 文字 的圖片&#10;&#10;自動產生的描述">
            <a:extLst>
              <a:ext uri="{FF2B5EF4-FFF2-40B4-BE49-F238E27FC236}">
                <a16:creationId xmlns:a16="http://schemas.microsoft.com/office/drawing/2014/main" id="{93DDB59F-61A4-8047-D49D-AD06416A4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88" y="4207917"/>
            <a:ext cx="3962400" cy="2390775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48C9845-24A4-A6A9-3658-AF722553C637}"/>
              </a:ext>
            </a:extLst>
          </p:cNvPr>
          <p:cNvCxnSpPr>
            <a:cxnSpLocks/>
          </p:cNvCxnSpPr>
          <p:nvPr/>
        </p:nvCxnSpPr>
        <p:spPr>
          <a:xfrm>
            <a:off x="9655968" y="3834964"/>
            <a:ext cx="0" cy="37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4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750B8E-3B4D-82E8-F4A1-D423478B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內容版面配置區 5">
            <a:extLst>
              <a:ext uri="{FF2B5EF4-FFF2-40B4-BE49-F238E27FC236}">
                <a16:creationId xmlns:a16="http://schemas.microsoft.com/office/drawing/2014/main" id="{06D55B67-690A-D2D2-6851-EEBB11BE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909" y="1003469"/>
            <a:ext cx="10024365" cy="5200561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F5284E7-CEEF-EE4C-E0FB-F0ABDE21737D}"/>
              </a:ext>
            </a:extLst>
          </p:cNvPr>
          <p:cNvCxnSpPr/>
          <p:nvPr/>
        </p:nvCxnSpPr>
        <p:spPr>
          <a:xfrm>
            <a:off x="1990846" y="2650603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A0303CD-B740-45D5-AC61-43CC80C05B69}"/>
              </a:ext>
            </a:extLst>
          </p:cNvPr>
          <p:cNvCxnSpPr>
            <a:cxnSpLocks/>
          </p:cNvCxnSpPr>
          <p:nvPr/>
        </p:nvCxnSpPr>
        <p:spPr>
          <a:xfrm>
            <a:off x="4490977" y="2650603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DA6C22F-DCBC-A1AF-E344-1F8DA1D2E852}"/>
              </a:ext>
            </a:extLst>
          </p:cNvPr>
          <p:cNvCxnSpPr>
            <a:cxnSpLocks/>
          </p:cNvCxnSpPr>
          <p:nvPr/>
        </p:nvCxnSpPr>
        <p:spPr>
          <a:xfrm>
            <a:off x="1990846" y="2037144"/>
            <a:ext cx="19290" cy="4536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7BA3BE9-2305-0D79-988F-363242182376}"/>
              </a:ext>
            </a:extLst>
          </p:cNvPr>
          <p:cNvCxnSpPr>
            <a:cxnSpLocks/>
          </p:cNvCxnSpPr>
          <p:nvPr/>
        </p:nvCxnSpPr>
        <p:spPr>
          <a:xfrm>
            <a:off x="4481332" y="2037144"/>
            <a:ext cx="19290" cy="4536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4350261-07CA-226D-D547-F2A2B7D427DD}"/>
              </a:ext>
            </a:extLst>
          </p:cNvPr>
          <p:cNvCxnSpPr>
            <a:cxnSpLocks/>
          </p:cNvCxnSpPr>
          <p:nvPr/>
        </p:nvCxnSpPr>
        <p:spPr>
          <a:xfrm>
            <a:off x="7000753" y="2037144"/>
            <a:ext cx="0" cy="45017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6D0B36-F7EE-377B-6F90-F721C232EF44}"/>
              </a:ext>
            </a:extLst>
          </p:cNvPr>
          <p:cNvSpPr txBox="1"/>
          <p:nvPr/>
        </p:nvSpPr>
        <p:spPr>
          <a:xfrm>
            <a:off x="2559458" y="221845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4F25B13-466F-0945-0EF7-CED7461CA0AD}"/>
              </a:ext>
            </a:extLst>
          </p:cNvPr>
          <p:cNvSpPr txBox="1"/>
          <p:nvPr/>
        </p:nvSpPr>
        <p:spPr>
          <a:xfrm>
            <a:off x="5344160" y="2286415"/>
            <a:ext cx="15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03015-B17A-7848-4FC6-5690B5BDAEEC}"/>
              </a:ext>
            </a:extLst>
          </p:cNvPr>
          <p:cNvSpPr txBox="1"/>
          <p:nvPr/>
        </p:nvSpPr>
        <p:spPr>
          <a:xfrm>
            <a:off x="2325777" y="6169580"/>
            <a:ext cx="19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Mixed_train_harm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C19D82-A589-160D-BA7B-FF2DCA70BEA5}"/>
              </a:ext>
            </a:extLst>
          </p:cNvPr>
          <p:cNvSpPr txBox="1"/>
          <p:nvPr/>
        </p:nvSpPr>
        <p:spPr>
          <a:xfrm>
            <a:off x="4775841" y="6204030"/>
            <a:ext cx="19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Mixed_test_harm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57029A1-845C-FF4C-3FBB-66E0A8D23E36}"/>
              </a:ext>
            </a:extLst>
          </p:cNvPr>
          <p:cNvCxnSpPr/>
          <p:nvPr/>
        </p:nvCxnSpPr>
        <p:spPr>
          <a:xfrm>
            <a:off x="2010136" y="6204030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7D1F3AD-864C-2C6E-8D4D-9E68F39F6A71}"/>
              </a:ext>
            </a:extLst>
          </p:cNvPr>
          <p:cNvCxnSpPr>
            <a:cxnSpLocks/>
          </p:cNvCxnSpPr>
          <p:nvPr/>
        </p:nvCxnSpPr>
        <p:spPr>
          <a:xfrm>
            <a:off x="4510267" y="6204030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54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629</Words>
  <Application>Microsoft Office PowerPoint</Application>
  <PresentationFormat>寬螢幕</PresentationFormat>
  <Paragraphs>236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Google Sans</vt:lpstr>
      <vt:lpstr>Arial</vt:lpstr>
      <vt:lpstr>Calibri</vt:lpstr>
      <vt:lpstr>Calibri Light</vt:lpstr>
      <vt:lpstr>Office 佈景主題</vt:lpstr>
      <vt:lpstr>main.py Flow chart</vt:lpstr>
      <vt:lpstr>All Organizational Chart</vt:lpstr>
      <vt:lpstr>Data Class Diagram</vt:lpstr>
      <vt:lpstr>Data Array Diagram</vt:lpstr>
      <vt:lpstr>Model Class Diagram</vt:lpstr>
      <vt:lpstr>Fft</vt:lpstr>
      <vt:lpstr>Lstm</vt:lpstr>
      <vt:lpstr>Lstm</vt:lpstr>
      <vt:lpstr>PowerPoint 簡報</vt:lpstr>
      <vt:lpstr>Postprocess</vt:lpstr>
      <vt:lpstr>PowerPoint 簡報</vt:lpstr>
      <vt:lpstr>PowerPoint 簡報</vt:lpstr>
      <vt:lpstr>Lead,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78</cp:revision>
  <dcterms:created xsi:type="dcterms:W3CDTF">2023-01-14T06:43:19Z</dcterms:created>
  <dcterms:modified xsi:type="dcterms:W3CDTF">2023-06-03T07:47:00Z</dcterms:modified>
</cp:coreProperties>
</file>