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ink/ink1.xml" ContentType="application/inkml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3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415" r:id="rId2"/>
    <p:sldId id="414" r:id="rId3"/>
    <p:sldId id="416" r:id="rId4"/>
    <p:sldId id="417" r:id="rId5"/>
    <p:sldId id="432" r:id="rId6"/>
    <p:sldId id="418" r:id="rId7"/>
    <p:sldId id="419" r:id="rId8"/>
    <p:sldId id="420" r:id="rId9"/>
    <p:sldId id="433" r:id="rId10"/>
    <p:sldId id="421" r:id="rId11"/>
    <p:sldId id="426" r:id="rId12"/>
    <p:sldId id="424" r:id="rId13"/>
    <p:sldId id="425" r:id="rId14"/>
    <p:sldId id="422" r:id="rId15"/>
    <p:sldId id="423" r:id="rId16"/>
    <p:sldId id="427" r:id="rId17"/>
    <p:sldId id="428" r:id="rId18"/>
    <p:sldId id="429" r:id="rId19"/>
    <p:sldId id="431" r:id="rId20"/>
    <p:sldId id="325" r:id="rId21"/>
    <p:sldId id="335" r:id="rId22"/>
    <p:sldId id="354" r:id="rId23"/>
    <p:sldId id="322" r:id="rId24"/>
    <p:sldId id="337" r:id="rId25"/>
    <p:sldId id="362" r:id="rId26"/>
    <p:sldId id="321" r:id="rId27"/>
    <p:sldId id="436" r:id="rId28"/>
    <p:sldId id="437" r:id="rId29"/>
    <p:sldId id="438" r:id="rId3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555E98-A669-488C-BE52-D2562065F320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848008E2-C6A1-4030-94FB-6BE020792D2F}">
      <dgm:prSet phldrT="[文字]"/>
      <dgm:spPr/>
      <dgm:t>
        <a:bodyPr/>
        <a:lstStyle/>
        <a:p>
          <a:r>
            <a:rPr lang="en-US" altLang="en-US" dirty="0" err="1"/>
            <a:t>LoadData</a:t>
          </a:r>
          <a:endParaRPr lang="zh-TW" altLang="en-US" dirty="0"/>
        </a:p>
      </dgm:t>
    </dgm:pt>
    <dgm:pt modelId="{33848223-5D26-46D6-8937-C9F88E9C25D2}" type="parTrans" cxnId="{086FAC1F-1AEC-4694-A043-6205B34A41B0}">
      <dgm:prSet/>
      <dgm:spPr/>
      <dgm:t>
        <a:bodyPr/>
        <a:lstStyle/>
        <a:p>
          <a:endParaRPr lang="zh-TW" altLang="en-US"/>
        </a:p>
      </dgm:t>
    </dgm:pt>
    <dgm:pt modelId="{D164ED77-BB4A-441F-A522-D394EC76D144}" type="sibTrans" cxnId="{086FAC1F-1AEC-4694-A043-6205B34A41B0}">
      <dgm:prSet/>
      <dgm:spPr/>
      <dgm:t>
        <a:bodyPr/>
        <a:lstStyle/>
        <a:p>
          <a:endParaRPr lang="zh-TW" altLang="en-US"/>
        </a:p>
      </dgm:t>
    </dgm:pt>
    <dgm:pt modelId="{C2188D68-4B44-4F09-B3A4-DFE8458AC3A6}">
      <dgm:prSet phldrT="[文字]"/>
      <dgm:spPr/>
      <dgm:t>
        <a:bodyPr/>
        <a:lstStyle/>
        <a:p>
          <a:r>
            <a:rPr lang="en-US" altLang="en-US" dirty="0"/>
            <a:t>Preprocess</a:t>
          </a:r>
          <a:endParaRPr lang="zh-TW" altLang="en-US" dirty="0"/>
        </a:p>
      </dgm:t>
    </dgm:pt>
    <dgm:pt modelId="{74FC28AD-A4B4-4E36-8BE9-ED1B1D79214B}" type="parTrans" cxnId="{AFFBDD6B-865F-4B22-A658-2E70BBEBCA09}">
      <dgm:prSet/>
      <dgm:spPr/>
      <dgm:t>
        <a:bodyPr/>
        <a:lstStyle/>
        <a:p>
          <a:endParaRPr lang="zh-TW" altLang="en-US"/>
        </a:p>
      </dgm:t>
    </dgm:pt>
    <dgm:pt modelId="{54A61D07-D658-4082-9610-550976972410}" type="sibTrans" cxnId="{AFFBDD6B-865F-4B22-A658-2E70BBEBCA09}">
      <dgm:prSet/>
      <dgm:spPr/>
      <dgm:t>
        <a:bodyPr/>
        <a:lstStyle/>
        <a:p>
          <a:endParaRPr lang="zh-TW" altLang="en-US"/>
        </a:p>
      </dgm:t>
    </dgm:pt>
    <dgm:pt modelId="{2D680B42-E9F4-4812-A839-00C0995797DF}">
      <dgm:prSet phldrT="[文字]"/>
      <dgm:spPr/>
      <dgm:t>
        <a:bodyPr/>
        <a:lstStyle/>
        <a:p>
          <a:r>
            <a:rPr lang="en-US" altLang="en-US" dirty="0"/>
            <a:t>Model</a:t>
          </a:r>
          <a:endParaRPr lang="zh-TW" altLang="en-US" dirty="0"/>
        </a:p>
      </dgm:t>
    </dgm:pt>
    <dgm:pt modelId="{A3EE2824-6C3E-4529-9F1B-8D113D5033D6}" type="parTrans" cxnId="{4A06B6C9-8F67-4695-930E-B99CDBC38414}">
      <dgm:prSet/>
      <dgm:spPr/>
      <dgm:t>
        <a:bodyPr/>
        <a:lstStyle/>
        <a:p>
          <a:endParaRPr lang="zh-TW" altLang="en-US"/>
        </a:p>
      </dgm:t>
    </dgm:pt>
    <dgm:pt modelId="{19696DD8-AFB9-4539-91A5-CE8A1E1DCFC7}" type="sibTrans" cxnId="{4A06B6C9-8F67-4695-930E-B99CDBC38414}">
      <dgm:prSet/>
      <dgm:spPr/>
      <dgm:t>
        <a:bodyPr/>
        <a:lstStyle/>
        <a:p>
          <a:endParaRPr lang="zh-TW" altLang="en-US"/>
        </a:p>
      </dgm:t>
    </dgm:pt>
    <dgm:pt modelId="{977DBCC8-C282-46CC-8926-4985F0969B33}">
      <dgm:prSet phldrT="[文字]"/>
      <dgm:spPr/>
      <dgm:t>
        <a:bodyPr/>
        <a:lstStyle/>
        <a:p>
          <a:r>
            <a:rPr lang="en-US" altLang="en-US" dirty="0"/>
            <a:t>Postprocess</a:t>
          </a:r>
          <a:endParaRPr lang="zh-TW" altLang="en-US" dirty="0"/>
        </a:p>
      </dgm:t>
    </dgm:pt>
    <dgm:pt modelId="{6648D93A-E6B6-4F73-8452-02AC772CB26C}" type="parTrans" cxnId="{780438EC-3D73-46C0-A065-EECB8D22D631}">
      <dgm:prSet/>
      <dgm:spPr/>
      <dgm:t>
        <a:bodyPr/>
        <a:lstStyle/>
        <a:p>
          <a:endParaRPr lang="zh-TW" altLang="en-US"/>
        </a:p>
      </dgm:t>
    </dgm:pt>
    <dgm:pt modelId="{9B78FC8C-1E71-4CF6-AC4A-F33D9EB02E0F}" type="sibTrans" cxnId="{780438EC-3D73-46C0-A065-EECB8D22D631}">
      <dgm:prSet/>
      <dgm:spPr/>
      <dgm:t>
        <a:bodyPr/>
        <a:lstStyle/>
        <a:p>
          <a:endParaRPr lang="zh-TW" altLang="en-US"/>
        </a:p>
      </dgm:t>
    </dgm:pt>
    <dgm:pt modelId="{E48D20FF-9F72-40CF-AADA-B741767D33BF}">
      <dgm:prSet phldrT="[文字]"/>
      <dgm:spPr/>
      <dgm:t>
        <a:bodyPr/>
        <a:lstStyle/>
        <a:p>
          <a:r>
            <a:rPr lang="en-US" altLang="en-US"/>
            <a:t>Evaluate</a:t>
          </a:r>
          <a:endParaRPr lang="zh-TW" altLang="en-US" dirty="0"/>
        </a:p>
      </dgm:t>
    </dgm:pt>
    <dgm:pt modelId="{4C08468F-35B0-4C9A-B8A5-ADC0076D7280}" type="parTrans" cxnId="{354F64DD-2690-4A68-BC51-117BD537FBF5}">
      <dgm:prSet/>
      <dgm:spPr/>
      <dgm:t>
        <a:bodyPr/>
        <a:lstStyle/>
        <a:p>
          <a:endParaRPr lang="zh-TW" altLang="en-US"/>
        </a:p>
      </dgm:t>
    </dgm:pt>
    <dgm:pt modelId="{B1F3F13C-AE8A-474F-A172-405D5CD53618}" type="sibTrans" cxnId="{354F64DD-2690-4A68-BC51-117BD537FBF5}">
      <dgm:prSet/>
      <dgm:spPr/>
      <dgm:t>
        <a:bodyPr/>
        <a:lstStyle/>
        <a:p>
          <a:endParaRPr lang="zh-TW" altLang="en-US"/>
        </a:p>
      </dgm:t>
    </dgm:pt>
    <dgm:pt modelId="{C5C635AB-1EC1-4530-B49D-E03EF2C5443C}" type="pres">
      <dgm:prSet presAssocID="{A2555E98-A669-488C-BE52-D2562065F320}" presName="Name0" presStyleCnt="0">
        <dgm:presLayoutVars>
          <dgm:dir/>
          <dgm:resizeHandles val="exact"/>
        </dgm:presLayoutVars>
      </dgm:prSet>
      <dgm:spPr/>
    </dgm:pt>
    <dgm:pt modelId="{46293F3F-6533-4A75-89E8-DBD165557306}" type="pres">
      <dgm:prSet presAssocID="{848008E2-C6A1-4030-94FB-6BE020792D2F}" presName="node" presStyleLbl="node1" presStyleIdx="0" presStyleCnt="5">
        <dgm:presLayoutVars>
          <dgm:bulletEnabled val="1"/>
        </dgm:presLayoutVars>
      </dgm:prSet>
      <dgm:spPr/>
    </dgm:pt>
    <dgm:pt modelId="{2EE02CDD-2851-43F0-879B-21C9C81324DD}" type="pres">
      <dgm:prSet presAssocID="{D164ED77-BB4A-441F-A522-D394EC76D144}" presName="sibTrans" presStyleLbl="sibTrans2D1" presStyleIdx="0" presStyleCnt="4"/>
      <dgm:spPr/>
    </dgm:pt>
    <dgm:pt modelId="{B16717D7-6C74-4B9D-A089-0339CD52E014}" type="pres">
      <dgm:prSet presAssocID="{D164ED77-BB4A-441F-A522-D394EC76D144}" presName="connectorText" presStyleLbl="sibTrans2D1" presStyleIdx="0" presStyleCnt="4"/>
      <dgm:spPr/>
    </dgm:pt>
    <dgm:pt modelId="{DF9121AB-4559-4718-8D8C-CEBBCB1758D5}" type="pres">
      <dgm:prSet presAssocID="{C2188D68-4B44-4F09-B3A4-DFE8458AC3A6}" presName="node" presStyleLbl="node1" presStyleIdx="1" presStyleCnt="5">
        <dgm:presLayoutVars>
          <dgm:bulletEnabled val="1"/>
        </dgm:presLayoutVars>
      </dgm:prSet>
      <dgm:spPr/>
    </dgm:pt>
    <dgm:pt modelId="{6B99984A-4DDF-4F67-A823-647581DE7232}" type="pres">
      <dgm:prSet presAssocID="{54A61D07-D658-4082-9610-550976972410}" presName="sibTrans" presStyleLbl="sibTrans2D1" presStyleIdx="1" presStyleCnt="4"/>
      <dgm:spPr/>
    </dgm:pt>
    <dgm:pt modelId="{A2E81541-3B2A-4B56-B986-0786461B035C}" type="pres">
      <dgm:prSet presAssocID="{54A61D07-D658-4082-9610-550976972410}" presName="connectorText" presStyleLbl="sibTrans2D1" presStyleIdx="1" presStyleCnt="4"/>
      <dgm:spPr/>
    </dgm:pt>
    <dgm:pt modelId="{B859B6C9-7214-453A-8616-9EFB3AD7CF93}" type="pres">
      <dgm:prSet presAssocID="{2D680B42-E9F4-4812-A839-00C0995797DF}" presName="node" presStyleLbl="node1" presStyleIdx="2" presStyleCnt="5">
        <dgm:presLayoutVars>
          <dgm:bulletEnabled val="1"/>
        </dgm:presLayoutVars>
      </dgm:prSet>
      <dgm:spPr/>
    </dgm:pt>
    <dgm:pt modelId="{36169CD4-AF39-49FB-BDE7-BBD5DC77A8D5}" type="pres">
      <dgm:prSet presAssocID="{19696DD8-AFB9-4539-91A5-CE8A1E1DCFC7}" presName="sibTrans" presStyleLbl="sibTrans2D1" presStyleIdx="2" presStyleCnt="4"/>
      <dgm:spPr/>
    </dgm:pt>
    <dgm:pt modelId="{D695F51C-ED6B-494C-B2AC-C916584D03D4}" type="pres">
      <dgm:prSet presAssocID="{19696DD8-AFB9-4539-91A5-CE8A1E1DCFC7}" presName="connectorText" presStyleLbl="sibTrans2D1" presStyleIdx="2" presStyleCnt="4"/>
      <dgm:spPr/>
    </dgm:pt>
    <dgm:pt modelId="{C8B0D361-B737-4830-95BE-2D8EE8912BCE}" type="pres">
      <dgm:prSet presAssocID="{977DBCC8-C282-46CC-8926-4985F0969B33}" presName="node" presStyleLbl="node1" presStyleIdx="3" presStyleCnt="5">
        <dgm:presLayoutVars>
          <dgm:bulletEnabled val="1"/>
        </dgm:presLayoutVars>
      </dgm:prSet>
      <dgm:spPr/>
    </dgm:pt>
    <dgm:pt modelId="{9C0A43BE-9953-4CA6-B72A-2B8A319C6093}" type="pres">
      <dgm:prSet presAssocID="{9B78FC8C-1E71-4CF6-AC4A-F33D9EB02E0F}" presName="sibTrans" presStyleLbl="sibTrans2D1" presStyleIdx="3" presStyleCnt="4"/>
      <dgm:spPr/>
    </dgm:pt>
    <dgm:pt modelId="{D8F1FC08-398D-4BBD-9241-EFA7D8D8D676}" type="pres">
      <dgm:prSet presAssocID="{9B78FC8C-1E71-4CF6-AC4A-F33D9EB02E0F}" presName="connectorText" presStyleLbl="sibTrans2D1" presStyleIdx="3" presStyleCnt="4"/>
      <dgm:spPr/>
    </dgm:pt>
    <dgm:pt modelId="{C993B319-E682-4665-8906-D292EBC3C606}" type="pres">
      <dgm:prSet presAssocID="{E48D20FF-9F72-40CF-AADA-B741767D33BF}" presName="node" presStyleLbl="node1" presStyleIdx="4" presStyleCnt="5">
        <dgm:presLayoutVars>
          <dgm:bulletEnabled val="1"/>
        </dgm:presLayoutVars>
      </dgm:prSet>
      <dgm:spPr/>
    </dgm:pt>
  </dgm:ptLst>
  <dgm:cxnLst>
    <dgm:cxn modelId="{9BC74704-98EC-4CE1-A74F-531FA7F12021}" type="presOf" srcId="{9B78FC8C-1E71-4CF6-AC4A-F33D9EB02E0F}" destId="{9C0A43BE-9953-4CA6-B72A-2B8A319C6093}" srcOrd="0" destOrd="0" presId="urn:microsoft.com/office/officeart/2005/8/layout/process1"/>
    <dgm:cxn modelId="{236DCF11-51F7-4BFC-BAF1-80E8B5CE6957}" type="presOf" srcId="{848008E2-C6A1-4030-94FB-6BE020792D2F}" destId="{46293F3F-6533-4A75-89E8-DBD165557306}" srcOrd="0" destOrd="0" presId="urn:microsoft.com/office/officeart/2005/8/layout/process1"/>
    <dgm:cxn modelId="{B10F7A19-C359-41AB-9C8B-9D73E362AC31}" type="presOf" srcId="{E48D20FF-9F72-40CF-AADA-B741767D33BF}" destId="{C993B319-E682-4665-8906-D292EBC3C606}" srcOrd="0" destOrd="0" presId="urn:microsoft.com/office/officeart/2005/8/layout/process1"/>
    <dgm:cxn modelId="{ECAF6D1F-0574-445C-B68D-56DDBC86F873}" type="presOf" srcId="{D164ED77-BB4A-441F-A522-D394EC76D144}" destId="{2EE02CDD-2851-43F0-879B-21C9C81324DD}" srcOrd="0" destOrd="0" presId="urn:microsoft.com/office/officeart/2005/8/layout/process1"/>
    <dgm:cxn modelId="{086FAC1F-1AEC-4694-A043-6205B34A41B0}" srcId="{A2555E98-A669-488C-BE52-D2562065F320}" destId="{848008E2-C6A1-4030-94FB-6BE020792D2F}" srcOrd="0" destOrd="0" parTransId="{33848223-5D26-46D6-8937-C9F88E9C25D2}" sibTransId="{D164ED77-BB4A-441F-A522-D394EC76D144}"/>
    <dgm:cxn modelId="{AC6BC72C-878E-49BD-9476-FC0BB89F4C8B}" type="presOf" srcId="{2D680B42-E9F4-4812-A839-00C0995797DF}" destId="{B859B6C9-7214-453A-8616-9EFB3AD7CF93}" srcOrd="0" destOrd="0" presId="urn:microsoft.com/office/officeart/2005/8/layout/process1"/>
    <dgm:cxn modelId="{A41DB665-883D-4BF8-A3FB-58E8A6495340}" type="presOf" srcId="{54A61D07-D658-4082-9610-550976972410}" destId="{A2E81541-3B2A-4B56-B986-0786461B035C}" srcOrd="1" destOrd="0" presId="urn:microsoft.com/office/officeart/2005/8/layout/process1"/>
    <dgm:cxn modelId="{AFFBDD6B-865F-4B22-A658-2E70BBEBCA09}" srcId="{A2555E98-A669-488C-BE52-D2562065F320}" destId="{C2188D68-4B44-4F09-B3A4-DFE8458AC3A6}" srcOrd="1" destOrd="0" parTransId="{74FC28AD-A4B4-4E36-8BE9-ED1B1D79214B}" sibTransId="{54A61D07-D658-4082-9610-550976972410}"/>
    <dgm:cxn modelId="{8E5A757C-DE9E-4463-9072-0D5665308661}" type="presOf" srcId="{A2555E98-A669-488C-BE52-D2562065F320}" destId="{C5C635AB-1EC1-4530-B49D-E03EF2C5443C}" srcOrd="0" destOrd="0" presId="urn:microsoft.com/office/officeart/2005/8/layout/process1"/>
    <dgm:cxn modelId="{050B1685-9FD7-4F51-8F23-CFCF66847F25}" type="presOf" srcId="{19696DD8-AFB9-4539-91A5-CE8A1E1DCFC7}" destId="{D695F51C-ED6B-494C-B2AC-C916584D03D4}" srcOrd="1" destOrd="0" presId="urn:microsoft.com/office/officeart/2005/8/layout/process1"/>
    <dgm:cxn modelId="{80AC549E-2D83-4742-9989-B78FA5D43080}" type="presOf" srcId="{C2188D68-4B44-4F09-B3A4-DFE8458AC3A6}" destId="{DF9121AB-4559-4718-8D8C-CEBBCB1758D5}" srcOrd="0" destOrd="0" presId="urn:microsoft.com/office/officeart/2005/8/layout/process1"/>
    <dgm:cxn modelId="{BBD769A7-C574-498A-ABD0-FF0C5B8F33F2}" type="presOf" srcId="{54A61D07-D658-4082-9610-550976972410}" destId="{6B99984A-4DDF-4F67-A823-647581DE7232}" srcOrd="0" destOrd="0" presId="urn:microsoft.com/office/officeart/2005/8/layout/process1"/>
    <dgm:cxn modelId="{4A06B6C9-8F67-4695-930E-B99CDBC38414}" srcId="{A2555E98-A669-488C-BE52-D2562065F320}" destId="{2D680B42-E9F4-4812-A839-00C0995797DF}" srcOrd="2" destOrd="0" parTransId="{A3EE2824-6C3E-4529-9F1B-8D113D5033D6}" sibTransId="{19696DD8-AFB9-4539-91A5-CE8A1E1DCFC7}"/>
    <dgm:cxn modelId="{7AAF43CA-626D-49C7-BCE3-C7806CB19E6F}" type="presOf" srcId="{9B78FC8C-1E71-4CF6-AC4A-F33D9EB02E0F}" destId="{D8F1FC08-398D-4BBD-9241-EFA7D8D8D676}" srcOrd="1" destOrd="0" presId="urn:microsoft.com/office/officeart/2005/8/layout/process1"/>
    <dgm:cxn modelId="{100136DC-9154-4517-B71B-0A282C4B9642}" type="presOf" srcId="{19696DD8-AFB9-4539-91A5-CE8A1E1DCFC7}" destId="{36169CD4-AF39-49FB-BDE7-BBD5DC77A8D5}" srcOrd="0" destOrd="0" presId="urn:microsoft.com/office/officeart/2005/8/layout/process1"/>
    <dgm:cxn modelId="{354F64DD-2690-4A68-BC51-117BD537FBF5}" srcId="{A2555E98-A669-488C-BE52-D2562065F320}" destId="{E48D20FF-9F72-40CF-AADA-B741767D33BF}" srcOrd="4" destOrd="0" parTransId="{4C08468F-35B0-4C9A-B8A5-ADC0076D7280}" sibTransId="{B1F3F13C-AE8A-474F-A172-405D5CD53618}"/>
    <dgm:cxn modelId="{CC6EF2E0-BF59-4171-BB44-6E7AD9E342B2}" type="presOf" srcId="{977DBCC8-C282-46CC-8926-4985F0969B33}" destId="{C8B0D361-B737-4830-95BE-2D8EE8912BCE}" srcOrd="0" destOrd="0" presId="urn:microsoft.com/office/officeart/2005/8/layout/process1"/>
    <dgm:cxn modelId="{B88BFFE0-3647-4969-A2B5-89628DA165AB}" type="presOf" srcId="{D164ED77-BB4A-441F-A522-D394EC76D144}" destId="{B16717D7-6C74-4B9D-A089-0339CD52E014}" srcOrd="1" destOrd="0" presId="urn:microsoft.com/office/officeart/2005/8/layout/process1"/>
    <dgm:cxn modelId="{780438EC-3D73-46C0-A065-EECB8D22D631}" srcId="{A2555E98-A669-488C-BE52-D2562065F320}" destId="{977DBCC8-C282-46CC-8926-4985F0969B33}" srcOrd="3" destOrd="0" parTransId="{6648D93A-E6B6-4F73-8452-02AC772CB26C}" sibTransId="{9B78FC8C-1E71-4CF6-AC4A-F33D9EB02E0F}"/>
    <dgm:cxn modelId="{C11A9831-5EAF-4200-AAA6-B43B84E563DB}" type="presParOf" srcId="{C5C635AB-1EC1-4530-B49D-E03EF2C5443C}" destId="{46293F3F-6533-4A75-89E8-DBD165557306}" srcOrd="0" destOrd="0" presId="urn:microsoft.com/office/officeart/2005/8/layout/process1"/>
    <dgm:cxn modelId="{27924B03-3F61-4BE5-BB9C-B199EF70BD52}" type="presParOf" srcId="{C5C635AB-1EC1-4530-B49D-E03EF2C5443C}" destId="{2EE02CDD-2851-43F0-879B-21C9C81324DD}" srcOrd="1" destOrd="0" presId="urn:microsoft.com/office/officeart/2005/8/layout/process1"/>
    <dgm:cxn modelId="{5AD35EE8-D000-44F9-8192-FE2E11E0F497}" type="presParOf" srcId="{2EE02CDD-2851-43F0-879B-21C9C81324DD}" destId="{B16717D7-6C74-4B9D-A089-0339CD52E014}" srcOrd="0" destOrd="0" presId="urn:microsoft.com/office/officeart/2005/8/layout/process1"/>
    <dgm:cxn modelId="{39EC7F96-47BD-4B87-89CE-C51E4C264622}" type="presParOf" srcId="{C5C635AB-1EC1-4530-B49D-E03EF2C5443C}" destId="{DF9121AB-4559-4718-8D8C-CEBBCB1758D5}" srcOrd="2" destOrd="0" presId="urn:microsoft.com/office/officeart/2005/8/layout/process1"/>
    <dgm:cxn modelId="{18EC21A8-879E-4EE8-9D86-C9AD4B41FEF4}" type="presParOf" srcId="{C5C635AB-1EC1-4530-B49D-E03EF2C5443C}" destId="{6B99984A-4DDF-4F67-A823-647581DE7232}" srcOrd="3" destOrd="0" presId="urn:microsoft.com/office/officeart/2005/8/layout/process1"/>
    <dgm:cxn modelId="{E72D4DAF-6797-4227-82F9-18031FF9C834}" type="presParOf" srcId="{6B99984A-4DDF-4F67-A823-647581DE7232}" destId="{A2E81541-3B2A-4B56-B986-0786461B035C}" srcOrd="0" destOrd="0" presId="urn:microsoft.com/office/officeart/2005/8/layout/process1"/>
    <dgm:cxn modelId="{A3BE6884-CCB8-4C97-B0E9-DFAA6ACC5F01}" type="presParOf" srcId="{C5C635AB-1EC1-4530-B49D-E03EF2C5443C}" destId="{B859B6C9-7214-453A-8616-9EFB3AD7CF93}" srcOrd="4" destOrd="0" presId="urn:microsoft.com/office/officeart/2005/8/layout/process1"/>
    <dgm:cxn modelId="{CED5EA0D-48CE-4142-AA81-407766E93855}" type="presParOf" srcId="{C5C635AB-1EC1-4530-B49D-E03EF2C5443C}" destId="{36169CD4-AF39-49FB-BDE7-BBD5DC77A8D5}" srcOrd="5" destOrd="0" presId="urn:microsoft.com/office/officeart/2005/8/layout/process1"/>
    <dgm:cxn modelId="{89486DDD-A7B0-4EA3-963A-80C9A2D0FC62}" type="presParOf" srcId="{36169CD4-AF39-49FB-BDE7-BBD5DC77A8D5}" destId="{D695F51C-ED6B-494C-B2AC-C916584D03D4}" srcOrd="0" destOrd="0" presId="urn:microsoft.com/office/officeart/2005/8/layout/process1"/>
    <dgm:cxn modelId="{B5C45455-0881-48A2-8A2E-5CB6B1A1928E}" type="presParOf" srcId="{C5C635AB-1EC1-4530-B49D-E03EF2C5443C}" destId="{C8B0D361-B737-4830-95BE-2D8EE8912BCE}" srcOrd="6" destOrd="0" presId="urn:microsoft.com/office/officeart/2005/8/layout/process1"/>
    <dgm:cxn modelId="{65419115-D8B6-4143-AE17-D4006D64075B}" type="presParOf" srcId="{C5C635AB-1EC1-4530-B49D-E03EF2C5443C}" destId="{9C0A43BE-9953-4CA6-B72A-2B8A319C6093}" srcOrd="7" destOrd="0" presId="urn:microsoft.com/office/officeart/2005/8/layout/process1"/>
    <dgm:cxn modelId="{EFCBAD10-004F-40E7-9007-50CC269F2892}" type="presParOf" srcId="{9C0A43BE-9953-4CA6-B72A-2B8A319C6093}" destId="{D8F1FC08-398D-4BBD-9241-EFA7D8D8D676}" srcOrd="0" destOrd="0" presId="urn:microsoft.com/office/officeart/2005/8/layout/process1"/>
    <dgm:cxn modelId="{37F8AD68-3DE4-4436-AEF9-FCC3F6F9D106}" type="presParOf" srcId="{C5C635AB-1EC1-4530-B49D-E03EF2C5443C}" destId="{C993B319-E682-4665-8906-D292EBC3C606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0E81B19-DF6A-42A9-AB55-8B2068D811A5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768438BD-30EA-498C-B205-C8DF7EC8D344}">
      <dgm:prSet phldrT="[文字]"/>
      <dgm:spPr/>
      <dgm:t>
        <a:bodyPr/>
        <a:lstStyle/>
        <a:p>
          <a:r>
            <a:rPr lang="en-US" altLang="en-US"/>
            <a:t>DataBase</a:t>
          </a:r>
          <a:endParaRPr lang="zh-TW" altLang="en-US" dirty="0"/>
        </a:p>
      </dgm:t>
    </dgm:pt>
    <dgm:pt modelId="{409078D4-F9F2-483D-B98E-CEE2731FFF89}" type="parTrans" cxnId="{F5F3433E-12C2-4E35-AB61-D526CFE71627}">
      <dgm:prSet/>
      <dgm:spPr/>
      <dgm:t>
        <a:bodyPr/>
        <a:lstStyle/>
        <a:p>
          <a:endParaRPr lang="zh-TW" altLang="en-US"/>
        </a:p>
      </dgm:t>
    </dgm:pt>
    <dgm:pt modelId="{132A19D8-58BD-4E5D-8847-7D8B0E6D9237}" type="sibTrans" cxnId="{F5F3433E-12C2-4E35-AB61-D526CFE71627}">
      <dgm:prSet/>
      <dgm:spPr/>
      <dgm:t>
        <a:bodyPr/>
        <a:lstStyle/>
        <a:p>
          <a:endParaRPr lang="zh-TW" altLang="en-US"/>
        </a:p>
      </dgm:t>
    </dgm:pt>
    <dgm:pt modelId="{EB8D5B3E-F9F8-477E-87E5-41BB65761070}">
      <dgm:prSet phldrT="[文字]"/>
      <dgm:spPr/>
      <dgm:t>
        <a:bodyPr/>
        <a:lstStyle/>
        <a:p>
          <a:r>
            <a:rPr lang="en-US" altLang="en-US"/>
            <a:t>LoadData</a:t>
          </a:r>
          <a:endParaRPr lang="zh-TW" altLang="en-US" dirty="0"/>
        </a:p>
      </dgm:t>
    </dgm:pt>
    <dgm:pt modelId="{69B849A3-A8FA-4231-A77D-70565E371154}" type="parTrans" cxnId="{6FD94F09-DA95-40F9-A8A1-E3B3FAA6DA4F}">
      <dgm:prSet/>
      <dgm:spPr/>
      <dgm:t>
        <a:bodyPr/>
        <a:lstStyle/>
        <a:p>
          <a:endParaRPr lang="zh-TW" altLang="en-US"/>
        </a:p>
      </dgm:t>
    </dgm:pt>
    <dgm:pt modelId="{1A6E19BD-0B54-4FB1-99A3-21E4F53C005C}" type="sibTrans" cxnId="{6FD94F09-DA95-40F9-A8A1-E3B3FAA6DA4F}">
      <dgm:prSet/>
      <dgm:spPr/>
      <dgm:t>
        <a:bodyPr/>
        <a:lstStyle/>
        <a:p>
          <a:endParaRPr lang="zh-TW" altLang="en-US"/>
        </a:p>
      </dgm:t>
    </dgm:pt>
    <dgm:pt modelId="{AB88CDD4-0637-49AA-87A9-19137F6C33CD}">
      <dgm:prSet phldrT="[文字]"/>
      <dgm:spPr/>
      <dgm:t>
        <a:bodyPr/>
        <a:lstStyle/>
        <a:p>
          <a:r>
            <a:rPr lang="en-US" altLang="en-US" dirty="0"/>
            <a:t>Preprocess</a:t>
          </a:r>
          <a:endParaRPr lang="zh-TW" altLang="en-US" dirty="0"/>
        </a:p>
      </dgm:t>
    </dgm:pt>
    <dgm:pt modelId="{335EC9F4-8EAE-4495-821E-4BE392E62722}" type="parTrans" cxnId="{5740832A-9A49-4D89-98FB-91B5B02DD944}">
      <dgm:prSet/>
      <dgm:spPr/>
      <dgm:t>
        <a:bodyPr/>
        <a:lstStyle/>
        <a:p>
          <a:endParaRPr lang="zh-TW" altLang="en-US"/>
        </a:p>
      </dgm:t>
    </dgm:pt>
    <dgm:pt modelId="{CEF977FC-06B7-47AF-B806-95D935F2EB00}" type="sibTrans" cxnId="{5740832A-9A49-4D89-98FB-91B5B02DD944}">
      <dgm:prSet/>
      <dgm:spPr/>
      <dgm:t>
        <a:bodyPr/>
        <a:lstStyle/>
        <a:p>
          <a:endParaRPr lang="zh-TW" altLang="en-US"/>
        </a:p>
      </dgm:t>
    </dgm:pt>
    <dgm:pt modelId="{797A3BCF-2B23-485A-8417-CB9FFFA56F1E}">
      <dgm:prSet phldrT="[文字]"/>
      <dgm:spPr/>
      <dgm:t>
        <a:bodyPr/>
        <a:lstStyle/>
        <a:p>
          <a:r>
            <a:rPr lang="en-US" altLang="zh-TW" dirty="0"/>
            <a:t>P</a:t>
          </a:r>
          <a:r>
            <a:rPr lang="en-US" altLang="en-US" dirty="0"/>
            <a:t>ostprocess</a:t>
          </a:r>
          <a:endParaRPr lang="zh-TW" altLang="en-US" dirty="0"/>
        </a:p>
      </dgm:t>
    </dgm:pt>
    <dgm:pt modelId="{ED10FB88-C673-499A-AA2F-BFC31E0DB85D}" type="sibTrans" cxnId="{DBEF849A-2C4C-411F-BE5F-8A860D7FCC19}">
      <dgm:prSet/>
      <dgm:spPr/>
      <dgm:t>
        <a:bodyPr/>
        <a:lstStyle/>
        <a:p>
          <a:endParaRPr lang="zh-TW" altLang="en-US"/>
        </a:p>
      </dgm:t>
    </dgm:pt>
    <dgm:pt modelId="{3A826D2C-F793-4C97-ABB5-FD92B0F07722}" type="parTrans" cxnId="{DBEF849A-2C4C-411F-BE5F-8A860D7FCC19}">
      <dgm:prSet/>
      <dgm:spPr/>
      <dgm:t>
        <a:bodyPr/>
        <a:lstStyle/>
        <a:p>
          <a:endParaRPr lang="zh-TW" altLang="en-US"/>
        </a:p>
      </dgm:t>
    </dgm:pt>
    <dgm:pt modelId="{EBA2564E-44A7-44DF-B3E0-C8BA58148B37}" type="pres">
      <dgm:prSet presAssocID="{70E81B19-DF6A-42A9-AB55-8B2068D811A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CBE6E3B-E60A-481E-AC11-73E619068853}" type="pres">
      <dgm:prSet presAssocID="{768438BD-30EA-498C-B205-C8DF7EC8D344}" presName="hierRoot1" presStyleCnt="0">
        <dgm:presLayoutVars>
          <dgm:hierBranch val="init"/>
        </dgm:presLayoutVars>
      </dgm:prSet>
      <dgm:spPr/>
    </dgm:pt>
    <dgm:pt modelId="{7C0DAAEC-CDF5-470F-BDBC-2514F8DA9BF1}" type="pres">
      <dgm:prSet presAssocID="{768438BD-30EA-498C-B205-C8DF7EC8D344}" presName="rootComposite1" presStyleCnt="0"/>
      <dgm:spPr/>
    </dgm:pt>
    <dgm:pt modelId="{256840FE-423F-4A94-BE36-A463D1D07A58}" type="pres">
      <dgm:prSet presAssocID="{768438BD-30EA-498C-B205-C8DF7EC8D344}" presName="rootText1" presStyleLbl="node0" presStyleIdx="0" presStyleCnt="1">
        <dgm:presLayoutVars>
          <dgm:chPref val="3"/>
        </dgm:presLayoutVars>
      </dgm:prSet>
      <dgm:spPr/>
    </dgm:pt>
    <dgm:pt modelId="{53F8DC8B-7458-4143-81B7-0A307F2626EC}" type="pres">
      <dgm:prSet presAssocID="{768438BD-30EA-498C-B205-C8DF7EC8D344}" presName="rootConnector1" presStyleLbl="node1" presStyleIdx="0" presStyleCnt="0"/>
      <dgm:spPr/>
    </dgm:pt>
    <dgm:pt modelId="{04CF06FC-75C9-4ADC-BEC1-7307C919DCD4}" type="pres">
      <dgm:prSet presAssocID="{768438BD-30EA-498C-B205-C8DF7EC8D344}" presName="hierChild2" presStyleCnt="0"/>
      <dgm:spPr/>
    </dgm:pt>
    <dgm:pt modelId="{0FF55571-2E02-41AC-8000-4ADB2CBE47E5}" type="pres">
      <dgm:prSet presAssocID="{69B849A3-A8FA-4231-A77D-70565E371154}" presName="Name37" presStyleLbl="parChTrans1D2" presStyleIdx="0" presStyleCnt="3"/>
      <dgm:spPr/>
    </dgm:pt>
    <dgm:pt modelId="{C0F79EF0-9F71-4FC8-9501-68E9DE8E62F1}" type="pres">
      <dgm:prSet presAssocID="{EB8D5B3E-F9F8-477E-87E5-41BB65761070}" presName="hierRoot2" presStyleCnt="0">
        <dgm:presLayoutVars>
          <dgm:hierBranch val="init"/>
        </dgm:presLayoutVars>
      </dgm:prSet>
      <dgm:spPr/>
    </dgm:pt>
    <dgm:pt modelId="{098D9212-96BA-47A4-B6D9-90F4290881B1}" type="pres">
      <dgm:prSet presAssocID="{EB8D5B3E-F9F8-477E-87E5-41BB65761070}" presName="rootComposite" presStyleCnt="0"/>
      <dgm:spPr/>
    </dgm:pt>
    <dgm:pt modelId="{C8F138FC-B62B-40E1-B27D-D35C12167C32}" type="pres">
      <dgm:prSet presAssocID="{EB8D5B3E-F9F8-477E-87E5-41BB65761070}" presName="rootText" presStyleLbl="node2" presStyleIdx="0" presStyleCnt="3">
        <dgm:presLayoutVars>
          <dgm:chPref val="3"/>
        </dgm:presLayoutVars>
      </dgm:prSet>
      <dgm:spPr/>
    </dgm:pt>
    <dgm:pt modelId="{81D2396B-829B-4911-962F-F94CA645B5EC}" type="pres">
      <dgm:prSet presAssocID="{EB8D5B3E-F9F8-477E-87E5-41BB65761070}" presName="rootConnector" presStyleLbl="node2" presStyleIdx="0" presStyleCnt="3"/>
      <dgm:spPr/>
    </dgm:pt>
    <dgm:pt modelId="{77179548-1136-4D98-9A70-1711C509FF62}" type="pres">
      <dgm:prSet presAssocID="{EB8D5B3E-F9F8-477E-87E5-41BB65761070}" presName="hierChild4" presStyleCnt="0"/>
      <dgm:spPr/>
    </dgm:pt>
    <dgm:pt modelId="{63D5EBC1-3647-4DD3-814C-C1352DE3A340}" type="pres">
      <dgm:prSet presAssocID="{EB8D5B3E-F9F8-477E-87E5-41BB65761070}" presName="hierChild5" presStyleCnt="0"/>
      <dgm:spPr/>
    </dgm:pt>
    <dgm:pt modelId="{C4C58BF9-7872-4921-A3C9-2BF70CA754E7}" type="pres">
      <dgm:prSet presAssocID="{335EC9F4-8EAE-4495-821E-4BE392E62722}" presName="Name37" presStyleLbl="parChTrans1D2" presStyleIdx="1" presStyleCnt="3"/>
      <dgm:spPr/>
    </dgm:pt>
    <dgm:pt modelId="{5AAF1984-0726-4C37-A27E-D4DA2BA1F9B3}" type="pres">
      <dgm:prSet presAssocID="{AB88CDD4-0637-49AA-87A9-19137F6C33CD}" presName="hierRoot2" presStyleCnt="0">
        <dgm:presLayoutVars>
          <dgm:hierBranch val="init"/>
        </dgm:presLayoutVars>
      </dgm:prSet>
      <dgm:spPr/>
    </dgm:pt>
    <dgm:pt modelId="{1A24E499-4BFC-4187-9EFE-E17057C0BE2F}" type="pres">
      <dgm:prSet presAssocID="{AB88CDD4-0637-49AA-87A9-19137F6C33CD}" presName="rootComposite" presStyleCnt="0"/>
      <dgm:spPr/>
    </dgm:pt>
    <dgm:pt modelId="{0554F22D-69FC-4420-8232-2548322B8304}" type="pres">
      <dgm:prSet presAssocID="{AB88CDD4-0637-49AA-87A9-19137F6C33CD}" presName="rootText" presStyleLbl="node2" presStyleIdx="1" presStyleCnt="3">
        <dgm:presLayoutVars>
          <dgm:chPref val="3"/>
        </dgm:presLayoutVars>
      </dgm:prSet>
      <dgm:spPr/>
    </dgm:pt>
    <dgm:pt modelId="{E688DC22-01F2-4FE6-A841-7E29D20F87DF}" type="pres">
      <dgm:prSet presAssocID="{AB88CDD4-0637-49AA-87A9-19137F6C33CD}" presName="rootConnector" presStyleLbl="node2" presStyleIdx="1" presStyleCnt="3"/>
      <dgm:spPr/>
    </dgm:pt>
    <dgm:pt modelId="{C82882D5-A823-43A2-98DC-B39940FF34A9}" type="pres">
      <dgm:prSet presAssocID="{AB88CDD4-0637-49AA-87A9-19137F6C33CD}" presName="hierChild4" presStyleCnt="0"/>
      <dgm:spPr/>
    </dgm:pt>
    <dgm:pt modelId="{6DC371CF-6CC4-4450-8C7D-F85DFBBF68F5}" type="pres">
      <dgm:prSet presAssocID="{AB88CDD4-0637-49AA-87A9-19137F6C33CD}" presName="hierChild5" presStyleCnt="0"/>
      <dgm:spPr/>
    </dgm:pt>
    <dgm:pt modelId="{12AA0EE8-D324-473A-A173-4F7BE0B7780D}" type="pres">
      <dgm:prSet presAssocID="{3A826D2C-F793-4C97-ABB5-FD92B0F07722}" presName="Name37" presStyleLbl="parChTrans1D2" presStyleIdx="2" presStyleCnt="3"/>
      <dgm:spPr/>
    </dgm:pt>
    <dgm:pt modelId="{8A51355F-4DE9-41BC-A539-B81F10BED7F8}" type="pres">
      <dgm:prSet presAssocID="{797A3BCF-2B23-485A-8417-CB9FFFA56F1E}" presName="hierRoot2" presStyleCnt="0">
        <dgm:presLayoutVars>
          <dgm:hierBranch val="init"/>
        </dgm:presLayoutVars>
      </dgm:prSet>
      <dgm:spPr/>
    </dgm:pt>
    <dgm:pt modelId="{B7D8EFC7-790C-4E79-A40C-DA87ECE95BFC}" type="pres">
      <dgm:prSet presAssocID="{797A3BCF-2B23-485A-8417-CB9FFFA56F1E}" presName="rootComposite" presStyleCnt="0"/>
      <dgm:spPr/>
    </dgm:pt>
    <dgm:pt modelId="{20FF4E91-FA08-4DCB-9FF9-D91427FEC54E}" type="pres">
      <dgm:prSet presAssocID="{797A3BCF-2B23-485A-8417-CB9FFFA56F1E}" presName="rootText" presStyleLbl="node2" presStyleIdx="2" presStyleCnt="3">
        <dgm:presLayoutVars>
          <dgm:chPref val="3"/>
        </dgm:presLayoutVars>
      </dgm:prSet>
      <dgm:spPr/>
    </dgm:pt>
    <dgm:pt modelId="{09E023E9-FB2E-428C-9BF3-B5FEFAB22E1E}" type="pres">
      <dgm:prSet presAssocID="{797A3BCF-2B23-485A-8417-CB9FFFA56F1E}" presName="rootConnector" presStyleLbl="node2" presStyleIdx="2" presStyleCnt="3"/>
      <dgm:spPr/>
    </dgm:pt>
    <dgm:pt modelId="{28516D64-BB56-41F1-BC8A-4189858517AD}" type="pres">
      <dgm:prSet presAssocID="{797A3BCF-2B23-485A-8417-CB9FFFA56F1E}" presName="hierChild4" presStyleCnt="0"/>
      <dgm:spPr/>
    </dgm:pt>
    <dgm:pt modelId="{D3391433-F81F-44FE-98D5-A00AB991DCC3}" type="pres">
      <dgm:prSet presAssocID="{797A3BCF-2B23-485A-8417-CB9FFFA56F1E}" presName="hierChild5" presStyleCnt="0"/>
      <dgm:spPr/>
    </dgm:pt>
    <dgm:pt modelId="{785BE8BF-DB29-4F6C-B712-275C809976C7}" type="pres">
      <dgm:prSet presAssocID="{768438BD-30EA-498C-B205-C8DF7EC8D344}" presName="hierChild3" presStyleCnt="0"/>
      <dgm:spPr/>
    </dgm:pt>
  </dgm:ptLst>
  <dgm:cxnLst>
    <dgm:cxn modelId="{6FD94F09-DA95-40F9-A8A1-E3B3FAA6DA4F}" srcId="{768438BD-30EA-498C-B205-C8DF7EC8D344}" destId="{EB8D5B3E-F9F8-477E-87E5-41BB65761070}" srcOrd="0" destOrd="0" parTransId="{69B849A3-A8FA-4231-A77D-70565E371154}" sibTransId="{1A6E19BD-0B54-4FB1-99A3-21E4F53C005C}"/>
    <dgm:cxn modelId="{CA018024-DD0D-42FC-B60C-523A4BE9925F}" type="presOf" srcId="{AB88CDD4-0637-49AA-87A9-19137F6C33CD}" destId="{E688DC22-01F2-4FE6-A841-7E29D20F87DF}" srcOrd="1" destOrd="0" presId="urn:microsoft.com/office/officeart/2005/8/layout/orgChart1"/>
    <dgm:cxn modelId="{DF06B125-7D0E-4BF4-95A7-39F01FEA4394}" type="presOf" srcId="{70E81B19-DF6A-42A9-AB55-8B2068D811A5}" destId="{EBA2564E-44A7-44DF-B3E0-C8BA58148B37}" srcOrd="0" destOrd="0" presId="urn:microsoft.com/office/officeart/2005/8/layout/orgChart1"/>
    <dgm:cxn modelId="{5740832A-9A49-4D89-98FB-91B5B02DD944}" srcId="{768438BD-30EA-498C-B205-C8DF7EC8D344}" destId="{AB88CDD4-0637-49AA-87A9-19137F6C33CD}" srcOrd="1" destOrd="0" parTransId="{335EC9F4-8EAE-4495-821E-4BE392E62722}" sibTransId="{CEF977FC-06B7-47AF-B806-95D935F2EB00}"/>
    <dgm:cxn modelId="{F5F3433E-12C2-4E35-AB61-D526CFE71627}" srcId="{70E81B19-DF6A-42A9-AB55-8B2068D811A5}" destId="{768438BD-30EA-498C-B205-C8DF7EC8D344}" srcOrd="0" destOrd="0" parTransId="{409078D4-F9F2-483D-B98E-CEE2731FFF89}" sibTransId="{132A19D8-58BD-4E5D-8847-7D8B0E6D9237}"/>
    <dgm:cxn modelId="{BE056E69-E581-4CE7-8C11-95E01F9FB666}" type="presOf" srcId="{EB8D5B3E-F9F8-477E-87E5-41BB65761070}" destId="{C8F138FC-B62B-40E1-B27D-D35C12167C32}" srcOrd="0" destOrd="0" presId="urn:microsoft.com/office/officeart/2005/8/layout/orgChart1"/>
    <dgm:cxn modelId="{4F07516C-DB04-46FE-A90A-91F9CD9FA609}" type="presOf" srcId="{3A826D2C-F793-4C97-ABB5-FD92B0F07722}" destId="{12AA0EE8-D324-473A-A173-4F7BE0B7780D}" srcOrd="0" destOrd="0" presId="urn:microsoft.com/office/officeart/2005/8/layout/orgChart1"/>
    <dgm:cxn modelId="{9193827B-F100-40B3-B312-39C6B0709CA8}" type="presOf" srcId="{69B849A3-A8FA-4231-A77D-70565E371154}" destId="{0FF55571-2E02-41AC-8000-4ADB2CBE47E5}" srcOrd="0" destOrd="0" presId="urn:microsoft.com/office/officeart/2005/8/layout/orgChart1"/>
    <dgm:cxn modelId="{4608E895-2C69-4A1A-97C7-3BAA31DDDB6B}" type="presOf" srcId="{797A3BCF-2B23-485A-8417-CB9FFFA56F1E}" destId="{20FF4E91-FA08-4DCB-9FF9-D91427FEC54E}" srcOrd="0" destOrd="0" presId="urn:microsoft.com/office/officeart/2005/8/layout/orgChart1"/>
    <dgm:cxn modelId="{141F5097-6503-4FC1-ADED-96C5F1CCFAAE}" type="presOf" srcId="{335EC9F4-8EAE-4495-821E-4BE392E62722}" destId="{C4C58BF9-7872-4921-A3C9-2BF70CA754E7}" srcOrd="0" destOrd="0" presId="urn:microsoft.com/office/officeart/2005/8/layout/orgChart1"/>
    <dgm:cxn modelId="{DBEF849A-2C4C-411F-BE5F-8A860D7FCC19}" srcId="{768438BD-30EA-498C-B205-C8DF7EC8D344}" destId="{797A3BCF-2B23-485A-8417-CB9FFFA56F1E}" srcOrd="2" destOrd="0" parTransId="{3A826D2C-F793-4C97-ABB5-FD92B0F07722}" sibTransId="{ED10FB88-C673-499A-AA2F-BFC31E0DB85D}"/>
    <dgm:cxn modelId="{F737E69B-E959-401C-AD05-CE462257C9A6}" type="presOf" srcId="{EB8D5B3E-F9F8-477E-87E5-41BB65761070}" destId="{81D2396B-829B-4911-962F-F94CA645B5EC}" srcOrd="1" destOrd="0" presId="urn:microsoft.com/office/officeart/2005/8/layout/orgChart1"/>
    <dgm:cxn modelId="{A479FDA6-2ABA-4E5E-A951-9BCF3BC50F6E}" type="presOf" srcId="{768438BD-30EA-498C-B205-C8DF7EC8D344}" destId="{256840FE-423F-4A94-BE36-A463D1D07A58}" srcOrd="0" destOrd="0" presId="urn:microsoft.com/office/officeart/2005/8/layout/orgChart1"/>
    <dgm:cxn modelId="{A4C442B4-0448-47ED-A627-6177EBC37909}" type="presOf" srcId="{797A3BCF-2B23-485A-8417-CB9FFFA56F1E}" destId="{09E023E9-FB2E-428C-9BF3-B5FEFAB22E1E}" srcOrd="1" destOrd="0" presId="urn:microsoft.com/office/officeart/2005/8/layout/orgChart1"/>
    <dgm:cxn modelId="{B64355ED-2605-475F-A507-620417CB8772}" type="presOf" srcId="{AB88CDD4-0637-49AA-87A9-19137F6C33CD}" destId="{0554F22D-69FC-4420-8232-2548322B8304}" srcOrd="0" destOrd="0" presId="urn:microsoft.com/office/officeart/2005/8/layout/orgChart1"/>
    <dgm:cxn modelId="{4DF118F3-A58C-4DBC-8BC2-C4AB993EEB46}" type="presOf" srcId="{768438BD-30EA-498C-B205-C8DF7EC8D344}" destId="{53F8DC8B-7458-4143-81B7-0A307F2626EC}" srcOrd="1" destOrd="0" presId="urn:microsoft.com/office/officeart/2005/8/layout/orgChart1"/>
    <dgm:cxn modelId="{1B338E7B-4BD6-471A-96DD-F8848EF7CDC9}" type="presParOf" srcId="{EBA2564E-44A7-44DF-B3E0-C8BA58148B37}" destId="{BCBE6E3B-E60A-481E-AC11-73E619068853}" srcOrd="0" destOrd="0" presId="urn:microsoft.com/office/officeart/2005/8/layout/orgChart1"/>
    <dgm:cxn modelId="{6FF16DFF-4D46-42EF-B1A0-791FD68F2871}" type="presParOf" srcId="{BCBE6E3B-E60A-481E-AC11-73E619068853}" destId="{7C0DAAEC-CDF5-470F-BDBC-2514F8DA9BF1}" srcOrd="0" destOrd="0" presId="urn:microsoft.com/office/officeart/2005/8/layout/orgChart1"/>
    <dgm:cxn modelId="{353D6F70-9E6E-4B0E-A6B0-223B25C20A8F}" type="presParOf" srcId="{7C0DAAEC-CDF5-470F-BDBC-2514F8DA9BF1}" destId="{256840FE-423F-4A94-BE36-A463D1D07A58}" srcOrd="0" destOrd="0" presId="urn:microsoft.com/office/officeart/2005/8/layout/orgChart1"/>
    <dgm:cxn modelId="{4799E3EA-550F-4071-A25C-91A6FBB735FE}" type="presParOf" srcId="{7C0DAAEC-CDF5-470F-BDBC-2514F8DA9BF1}" destId="{53F8DC8B-7458-4143-81B7-0A307F2626EC}" srcOrd="1" destOrd="0" presId="urn:microsoft.com/office/officeart/2005/8/layout/orgChart1"/>
    <dgm:cxn modelId="{24A53281-BB82-4E48-A96F-F8E49221CE24}" type="presParOf" srcId="{BCBE6E3B-E60A-481E-AC11-73E619068853}" destId="{04CF06FC-75C9-4ADC-BEC1-7307C919DCD4}" srcOrd="1" destOrd="0" presId="urn:microsoft.com/office/officeart/2005/8/layout/orgChart1"/>
    <dgm:cxn modelId="{7C48E713-6C4E-41AD-B571-F1A35C8AB021}" type="presParOf" srcId="{04CF06FC-75C9-4ADC-BEC1-7307C919DCD4}" destId="{0FF55571-2E02-41AC-8000-4ADB2CBE47E5}" srcOrd="0" destOrd="0" presId="urn:microsoft.com/office/officeart/2005/8/layout/orgChart1"/>
    <dgm:cxn modelId="{DF13285A-22CF-4926-9031-6E80E0344986}" type="presParOf" srcId="{04CF06FC-75C9-4ADC-BEC1-7307C919DCD4}" destId="{C0F79EF0-9F71-4FC8-9501-68E9DE8E62F1}" srcOrd="1" destOrd="0" presId="urn:microsoft.com/office/officeart/2005/8/layout/orgChart1"/>
    <dgm:cxn modelId="{3F1CE008-A92D-4767-82B1-11EB300DD5CD}" type="presParOf" srcId="{C0F79EF0-9F71-4FC8-9501-68E9DE8E62F1}" destId="{098D9212-96BA-47A4-B6D9-90F4290881B1}" srcOrd="0" destOrd="0" presId="urn:microsoft.com/office/officeart/2005/8/layout/orgChart1"/>
    <dgm:cxn modelId="{272443F3-ED60-4E45-888C-8F2C8469DEF2}" type="presParOf" srcId="{098D9212-96BA-47A4-B6D9-90F4290881B1}" destId="{C8F138FC-B62B-40E1-B27D-D35C12167C32}" srcOrd="0" destOrd="0" presId="urn:microsoft.com/office/officeart/2005/8/layout/orgChart1"/>
    <dgm:cxn modelId="{87AAA686-5162-4E54-8D06-C8D6DF17A64C}" type="presParOf" srcId="{098D9212-96BA-47A4-B6D9-90F4290881B1}" destId="{81D2396B-829B-4911-962F-F94CA645B5EC}" srcOrd="1" destOrd="0" presId="urn:microsoft.com/office/officeart/2005/8/layout/orgChart1"/>
    <dgm:cxn modelId="{003C5EB8-4DBC-4128-A322-DE5CF38EC11C}" type="presParOf" srcId="{C0F79EF0-9F71-4FC8-9501-68E9DE8E62F1}" destId="{77179548-1136-4D98-9A70-1711C509FF62}" srcOrd="1" destOrd="0" presId="urn:microsoft.com/office/officeart/2005/8/layout/orgChart1"/>
    <dgm:cxn modelId="{3F68D0FD-D99C-40BB-9343-07CBE4133AE3}" type="presParOf" srcId="{C0F79EF0-9F71-4FC8-9501-68E9DE8E62F1}" destId="{63D5EBC1-3647-4DD3-814C-C1352DE3A340}" srcOrd="2" destOrd="0" presId="urn:microsoft.com/office/officeart/2005/8/layout/orgChart1"/>
    <dgm:cxn modelId="{6E9C783A-52C4-47BE-9C3D-6757B5817E5D}" type="presParOf" srcId="{04CF06FC-75C9-4ADC-BEC1-7307C919DCD4}" destId="{C4C58BF9-7872-4921-A3C9-2BF70CA754E7}" srcOrd="2" destOrd="0" presId="urn:microsoft.com/office/officeart/2005/8/layout/orgChart1"/>
    <dgm:cxn modelId="{392DA290-A396-4AD8-AFE3-0E9A413678CF}" type="presParOf" srcId="{04CF06FC-75C9-4ADC-BEC1-7307C919DCD4}" destId="{5AAF1984-0726-4C37-A27E-D4DA2BA1F9B3}" srcOrd="3" destOrd="0" presId="urn:microsoft.com/office/officeart/2005/8/layout/orgChart1"/>
    <dgm:cxn modelId="{5A22F6A5-CB6F-43F3-99BF-31514F9420CA}" type="presParOf" srcId="{5AAF1984-0726-4C37-A27E-D4DA2BA1F9B3}" destId="{1A24E499-4BFC-4187-9EFE-E17057C0BE2F}" srcOrd="0" destOrd="0" presId="urn:microsoft.com/office/officeart/2005/8/layout/orgChart1"/>
    <dgm:cxn modelId="{3FA700FF-B568-4313-ABC4-313483B4209A}" type="presParOf" srcId="{1A24E499-4BFC-4187-9EFE-E17057C0BE2F}" destId="{0554F22D-69FC-4420-8232-2548322B8304}" srcOrd="0" destOrd="0" presId="urn:microsoft.com/office/officeart/2005/8/layout/orgChart1"/>
    <dgm:cxn modelId="{464D2920-B31D-4651-983A-75824D485E9A}" type="presParOf" srcId="{1A24E499-4BFC-4187-9EFE-E17057C0BE2F}" destId="{E688DC22-01F2-4FE6-A841-7E29D20F87DF}" srcOrd="1" destOrd="0" presId="urn:microsoft.com/office/officeart/2005/8/layout/orgChart1"/>
    <dgm:cxn modelId="{14307231-7C43-4B91-9876-23B82FB9A0BB}" type="presParOf" srcId="{5AAF1984-0726-4C37-A27E-D4DA2BA1F9B3}" destId="{C82882D5-A823-43A2-98DC-B39940FF34A9}" srcOrd="1" destOrd="0" presId="urn:microsoft.com/office/officeart/2005/8/layout/orgChart1"/>
    <dgm:cxn modelId="{7870E8F1-36C2-43CF-9F61-37AD33F600A6}" type="presParOf" srcId="{5AAF1984-0726-4C37-A27E-D4DA2BA1F9B3}" destId="{6DC371CF-6CC4-4450-8C7D-F85DFBBF68F5}" srcOrd="2" destOrd="0" presId="urn:microsoft.com/office/officeart/2005/8/layout/orgChart1"/>
    <dgm:cxn modelId="{4FBD33D9-A694-4A93-90F9-3E7090A06885}" type="presParOf" srcId="{04CF06FC-75C9-4ADC-BEC1-7307C919DCD4}" destId="{12AA0EE8-D324-473A-A173-4F7BE0B7780D}" srcOrd="4" destOrd="0" presId="urn:microsoft.com/office/officeart/2005/8/layout/orgChart1"/>
    <dgm:cxn modelId="{FF3BBFD3-A31B-4EE0-AF88-E448169E3787}" type="presParOf" srcId="{04CF06FC-75C9-4ADC-BEC1-7307C919DCD4}" destId="{8A51355F-4DE9-41BC-A539-B81F10BED7F8}" srcOrd="5" destOrd="0" presId="urn:microsoft.com/office/officeart/2005/8/layout/orgChart1"/>
    <dgm:cxn modelId="{9EB41726-AAE4-4772-898D-4DE723D12DB5}" type="presParOf" srcId="{8A51355F-4DE9-41BC-A539-B81F10BED7F8}" destId="{B7D8EFC7-790C-4E79-A40C-DA87ECE95BFC}" srcOrd="0" destOrd="0" presId="urn:microsoft.com/office/officeart/2005/8/layout/orgChart1"/>
    <dgm:cxn modelId="{4D456C31-D42A-4386-9BB7-B6D4928F3568}" type="presParOf" srcId="{B7D8EFC7-790C-4E79-A40C-DA87ECE95BFC}" destId="{20FF4E91-FA08-4DCB-9FF9-D91427FEC54E}" srcOrd="0" destOrd="0" presId="urn:microsoft.com/office/officeart/2005/8/layout/orgChart1"/>
    <dgm:cxn modelId="{945F36B0-5B22-436F-AC7C-ACB152310FFF}" type="presParOf" srcId="{B7D8EFC7-790C-4E79-A40C-DA87ECE95BFC}" destId="{09E023E9-FB2E-428C-9BF3-B5FEFAB22E1E}" srcOrd="1" destOrd="0" presId="urn:microsoft.com/office/officeart/2005/8/layout/orgChart1"/>
    <dgm:cxn modelId="{F4601C2A-01C4-4E50-979E-DFA3355E11FA}" type="presParOf" srcId="{8A51355F-4DE9-41BC-A539-B81F10BED7F8}" destId="{28516D64-BB56-41F1-BC8A-4189858517AD}" srcOrd="1" destOrd="0" presId="urn:microsoft.com/office/officeart/2005/8/layout/orgChart1"/>
    <dgm:cxn modelId="{BE5B1DD0-55F8-4B45-8096-88B58B966D08}" type="presParOf" srcId="{8A51355F-4DE9-41BC-A539-B81F10BED7F8}" destId="{D3391433-F81F-44FE-98D5-A00AB991DCC3}" srcOrd="2" destOrd="0" presId="urn:microsoft.com/office/officeart/2005/8/layout/orgChart1"/>
    <dgm:cxn modelId="{E843A360-B057-4CB9-8673-9E9C4AA33410}" type="presParOf" srcId="{BCBE6E3B-E60A-481E-AC11-73E619068853}" destId="{785BE8BF-DB29-4F6C-B712-275C809976C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0E81B19-DF6A-42A9-AB55-8B2068D811A5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768438BD-30EA-498C-B205-C8DF7EC8D344}">
      <dgm:prSet phldrT="[文字]"/>
      <dgm:spPr/>
      <dgm:t>
        <a:bodyPr/>
        <a:lstStyle/>
        <a:p>
          <a:r>
            <a:rPr lang="en-US" altLang="en-US"/>
            <a:t>ModelBase</a:t>
          </a:r>
          <a:endParaRPr lang="zh-TW" altLang="en-US" dirty="0"/>
        </a:p>
      </dgm:t>
    </dgm:pt>
    <dgm:pt modelId="{409078D4-F9F2-483D-B98E-CEE2731FFF89}" type="parTrans" cxnId="{F5F3433E-12C2-4E35-AB61-D526CFE71627}">
      <dgm:prSet/>
      <dgm:spPr/>
      <dgm:t>
        <a:bodyPr/>
        <a:lstStyle/>
        <a:p>
          <a:endParaRPr lang="zh-TW" altLang="en-US"/>
        </a:p>
      </dgm:t>
    </dgm:pt>
    <dgm:pt modelId="{132A19D8-58BD-4E5D-8847-7D8B0E6D9237}" type="sibTrans" cxnId="{F5F3433E-12C2-4E35-AB61-D526CFE71627}">
      <dgm:prSet/>
      <dgm:spPr/>
      <dgm:t>
        <a:bodyPr/>
        <a:lstStyle/>
        <a:p>
          <a:endParaRPr lang="zh-TW" altLang="en-US"/>
        </a:p>
      </dgm:t>
    </dgm:pt>
    <dgm:pt modelId="{EB8D5B3E-F9F8-477E-87E5-41BB65761070}">
      <dgm:prSet phldrT="[文字]"/>
      <dgm:spPr/>
      <dgm:t>
        <a:bodyPr/>
        <a:lstStyle/>
        <a:p>
          <a:r>
            <a:rPr lang="en-US" altLang="en-US"/>
            <a:t>FFTModel</a:t>
          </a:r>
          <a:endParaRPr lang="zh-TW" altLang="en-US" dirty="0"/>
        </a:p>
      </dgm:t>
    </dgm:pt>
    <dgm:pt modelId="{69B849A3-A8FA-4231-A77D-70565E371154}" type="parTrans" cxnId="{6FD94F09-DA95-40F9-A8A1-E3B3FAA6DA4F}">
      <dgm:prSet/>
      <dgm:spPr/>
      <dgm:t>
        <a:bodyPr/>
        <a:lstStyle/>
        <a:p>
          <a:endParaRPr lang="zh-TW" altLang="en-US"/>
        </a:p>
      </dgm:t>
    </dgm:pt>
    <dgm:pt modelId="{1A6E19BD-0B54-4FB1-99A3-21E4F53C005C}" type="sibTrans" cxnId="{6FD94F09-DA95-40F9-A8A1-E3B3FAA6DA4F}">
      <dgm:prSet/>
      <dgm:spPr/>
      <dgm:t>
        <a:bodyPr/>
        <a:lstStyle/>
        <a:p>
          <a:endParaRPr lang="zh-TW" altLang="en-US"/>
        </a:p>
      </dgm:t>
    </dgm:pt>
    <dgm:pt modelId="{AB88CDD4-0637-49AA-87A9-19137F6C33CD}">
      <dgm:prSet phldrT="[文字]"/>
      <dgm:spPr/>
      <dgm:t>
        <a:bodyPr/>
        <a:lstStyle/>
        <a:p>
          <a:r>
            <a:rPr lang="en-US" altLang="en-US"/>
            <a:t>LstmModel</a:t>
          </a:r>
          <a:endParaRPr lang="zh-TW" altLang="en-US" dirty="0"/>
        </a:p>
      </dgm:t>
    </dgm:pt>
    <dgm:pt modelId="{335EC9F4-8EAE-4495-821E-4BE392E62722}" type="parTrans" cxnId="{5740832A-9A49-4D89-98FB-91B5B02DD944}">
      <dgm:prSet/>
      <dgm:spPr/>
      <dgm:t>
        <a:bodyPr/>
        <a:lstStyle/>
        <a:p>
          <a:endParaRPr lang="zh-TW" altLang="en-US"/>
        </a:p>
      </dgm:t>
    </dgm:pt>
    <dgm:pt modelId="{CEF977FC-06B7-47AF-B806-95D935F2EB00}" type="sibTrans" cxnId="{5740832A-9A49-4D89-98FB-91B5B02DD944}">
      <dgm:prSet/>
      <dgm:spPr/>
      <dgm:t>
        <a:bodyPr/>
        <a:lstStyle/>
        <a:p>
          <a:endParaRPr lang="zh-TW" altLang="en-US"/>
        </a:p>
      </dgm:t>
    </dgm:pt>
    <dgm:pt modelId="{797A3BCF-2B23-485A-8417-CB9FFFA56F1E}">
      <dgm:prSet phldrT="[文字]"/>
      <dgm:spPr/>
      <dgm:t>
        <a:bodyPr/>
        <a:lstStyle/>
        <a:p>
          <a:r>
            <a:rPr lang="en-US" altLang="en-US"/>
            <a:t>SarimaModel</a:t>
          </a:r>
          <a:endParaRPr lang="zh-TW" altLang="en-US" dirty="0"/>
        </a:p>
      </dgm:t>
    </dgm:pt>
    <dgm:pt modelId="{ED10FB88-C673-499A-AA2F-BFC31E0DB85D}" type="sibTrans" cxnId="{DBEF849A-2C4C-411F-BE5F-8A860D7FCC19}">
      <dgm:prSet/>
      <dgm:spPr/>
      <dgm:t>
        <a:bodyPr/>
        <a:lstStyle/>
        <a:p>
          <a:endParaRPr lang="zh-TW" altLang="en-US"/>
        </a:p>
      </dgm:t>
    </dgm:pt>
    <dgm:pt modelId="{3A826D2C-F793-4C97-ABB5-FD92B0F07722}" type="parTrans" cxnId="{DBEF849A-2C4C-411F-BE5F-8A860D7FCC19}">
      <dgm:prSet/>
      <dgm:spPr/>
      <dgm:t>
        <a:bodyPr/>
        <a:lstStyle/>
        <a:p>
          <a:endParaRPr lang="zh-TW" altLang="en-US"/>
        </a:p>
      </dgm:t>
    </dgm:pt>
    <dgm:pt modelId="{EBA2564E-44A7-44DF-B3E0-C8BA58148B37}" type="pres">
      <dgm:prSet presAssocID="{70E81B19-DF6A-42A9-AB55-8B2068D811A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CBE6E3B-E60A-481E-AC11-73E619068853}" type="pres">
      <dgm:prSet presAssocID="{768438BD-30EA-498C-B205-C8DF7EC8D344}" presName="hierRoot1" presStyleCnt="0">
        <dgm:presLayoutVars>
          <dgm:hierBranch val="init"/>
        </dgm:presLayoutVars>
      </dgm:prSet>
      <dgm:spPr/>
    </dgm:pt>
    <dgm:pt modelId="{7C0DAAEC-CDF5-470F-BDBC-2514F8DA9BF1}" type="pres">
      <dgm:prSet presAssocID="{768438BD-30EA-498C-B205-C8DF7EC8D344}" presName="rootComposite1" presStyleCnt="0"/>
      <dgm:spPr/>
    </dgm:pt>
    <dgm:pt modelId="{256840FE-423F-4A94-BE36-A463D1D07A58}" type="pres">
      <dgm:prSet presAssocID="{768438BD-30EA-498C-B205-C8DF7EC8D344}" presName="rootText1" presStyleLbl="node0" presStyleIdx="0" presStyleCnt="1">
        <dgm:presLayoutVars>
          <dgm:chPref val="3"/>
        </dgm:presLayoutVars>
      </dgm:prSet>
      <dgm:spPr/>
    </dgm:pt>
    <dgm:pt modelId="{53F8DC8B-7458-4143-81B7-0A307F2626EC}" type="pres">
      <dgm:prSet presAssocID="{768438BD-30EA-498C-B205-C8DF7EC8D344}" presName="rootConnector1" presStyleLbl="node1" presStyleIdx="0" presStyleCnt="0"/>
      <dgm:spPr/>
    </dgm:pt>
    <dgm:pt modelId="{04CF06FC-75C9-4ADC-BEC1-7307C919DCD4}" type="pres">
      <dgm:prSet presAssocID="{768438BD-30EA-498C-B205-C8DF7EC8D344}" presName="hierChild2" presStyleCnt="0"/>
      <dgm:spPr/>
    </dgm:pt>
    <dgm:pt modelId="{0FF55571-2E02-41AC-8000-4ADB2CBE47E5}" type="pres">
      <dgm:prSet presAssocID="{69B849A3-A8FA-4231-A77D-70565E371154}" presName="Name37" presStyleLbl="parChTrans1D2" presStyleIdx="0" presStyleCnt="3"/>
      <dgm:spPr/>
    </dgm:pt>
    <dgm:pt modelId="{C0F79EF0-9F71-4FC8-9501-68E9DE8E62F1}" type="pres">
      <dgm:prSet presAssocID="{EB8D5B3E-F9F8-477E-87E5-41BB65761070}" presName="hierRoot2" presStyleCnt="0">
        <dgm:presLayoutVars>
          <dgm:hierBranch val="init"/>
        </dgm:presLayoutVars>
      </dgm:prSet>
      <dgm:spPr/>
    </dgm:pt>
    <dgm:pt modelId="{098D9212-96BA-47A4-B6D9-90F4290881B1}" type="pres">
      <dgm:prSet presAssocID="{EB8D5B3E-F9F8-477E-87E5-41BB65761070}" presName="rootComposite" presStyleCnt="0"/>
      <dgm:spPr/>
    </dgm:pt>
    <dgm:pt modelId="{C8F138FC-B62B-40E1-B27D-D35C12167C32}" type="pres">
      <dgm:prSet presAssocID="{EB8D5B3E-F9F8-477E-87E5-41BB65761070}" presName="rootText" presStyleLbl="node2" presStyleIdx="0" presStyleCnt="3">
        <dgm:presLayoutVars>
          <dgm:chPref val="3"/>
        </dgm:presLayoutVars>
      </dgm:prSet>
      <dgm:spPr/>
    </dgm:pt>
    <dgm:pt modelId="{81D2396B-829B-4911-962F-F94CA645B5EC}" type="pres">
      <dgm:prSet presAssocID="{EB8D5B3E-F9F8-477E-87E5-41BB65761070}" presName="rootConnector" presStyleLbl="node2" presStyleIdx="0" presStyleCnt="3"/>
      <dgm:spPr/>
    </dgm:pt>
    <dgm:pt modelId="{77179548-1136-4D98-9A70-1711C509FF62}" type="pres">
      <dgm:prSet presAssocID="{EB8D5B3E-F9F8-477E-87E5-41BB65761070}" presName="hierChild4" presStyleCnt="0"/>
      <dgm:spPr/>
    </dgm:pt>
    <dgm:pt modelId="{63D5EBC1-3647-4DD3-814C-C1352DE3A340}" type="pres">
      <dgm:prSet presAssocID="{EB8D5B3E-F9F8-477E-87E5-41BB65761070}" presName="hierChild5" presStyleCnt="0"/>
      <dgm:spPr/>
    </dgm:pt>
    <dgm:pt modelId="{C4C58BF9-7872-4921-A3C9-2BF70CA754E7}" type="pres">
      <dgm:prSet presAssocID="{335EC9F4-8EAE-4495-821E-4BE392E62722}" presName="Name37" presStyleLbl="parChTrans1D2" presStyleIdx="1" presStyleCnt="3"/>
      <dgm:spPr/>
    </dgm:pt>
    <dgm:pt modelId="{5AAF1984-0726-4C37-A27E-D4DA2BA1F9B3}" type="pres">
      <dgm:prSet presAssocID="{AB88CDD4-0637-49AA-87A9-19137F6C33CD}" presName="hierRoot2" presStyleCnt="0">
        <dgm:presLayoutVars>
          <dgm:hierBranch val="init"/>
        </dgm:presLayoutVars>
      </dgm:prSet>
      <dgm:spPr/>
    </dgm:pt>
    <dgm:pt modelId="{1A24E499-4BFC-4187-9EFE-E17057C0BE2F}" type="pres">
      <dgm:prSet presAssocID="{AB88CDD4-0637-49AA-87A9-19137F6C33CD}" presName="rootComposite" presStyleCnt="0"/>
      <dgm:spPr/>
    </dgm:pt>
    <dgm:pt modelId="{0554F22D-69FC-4420-8232-2548322B8304}" type="pres">
      <dgm:prSet presAssocID="{AB88CDD4-0637-49AA-87A9-19137F6C33CD}" presName="rootText" presStyleLbl="node2" presStyleIdx="1" presStyleCnt="3">
        <dgm:presLayoutVars>
          <dgm:chPref val="3"/>
        </dgm:presLayoutVars>
      </dgm:prSet>
      <dgm:spPr/>
    </dgm:pt>
    <dgm:pt modelId="{E688DC22-01F2-4FE6-A841-7E29D20F87DF}" type="pres">
      <dgm:prSet presAssocID="{AB88CDD4-0637-49AA-87A9-19137F6C33CD}" presName="rootConnector" presStyleLbl="node2" presStyleIdx="1" presStyleCnt="3"/>
      <dgm:spPr/>
    </dgm:pt>
    <dgm:pt modelId="{C82882D5-A823-43A2-98DC-B39940FF34A9}" type="pres">
      <dgm:prSet presAssocID="{AB88CDD4-0637-49AA-87A9-19137F6C33CD}" presName="hierChild4" presStyleCnt="0"/>
      <dgm:spPr/>
    </dgm:pt>
    <dgm:pt modelId="{6DC371CF-6CC4-4450-8C7D-F85DFBBF68F5}" type="pres">
      <dgm:prSet presAssocID="{AB88CDD4-0637-49AA-87A9-19137F6C33CD}" presName="hierChild5" presStyleCnt="0"/>
      <dgm:spPr/>
    </dgm:pt>
    <dgm:pt modelId="{12AA0EE8-D324-473A-A173-4F7BE0B7780D}" type="pres">
      <dgm:prSet presAssocID="{3A826D2C-F793-4C97-ABB5-FD92B0F07722}" presName="Name37" presStyleLbl="parChTrans1D2" presStyleIdx="2" presStyleCnt="3"/>
      <dgm:spPr/>
    </dgm:pt>
    <dgm:pt modelId="{8A51355F-4DE9-41BC-A539-B81F10BED7F8}" type="pres">
      <dgm:prSet presAssocID="{797A3BCF-2B23-485A-8417-CB9FFFA56F1E}" presName="hierRoot2" presStyleCnt="0">
        <dgm:presLayoutVars>
          <dgm:hierBranch val="init"/>
        </dgm:presLayoutVars>
      </dgm:prSet>
      <dgm:spPr/>
    </dgm:pt>
    <dgm:pt modelId="{B7D8EFC7-790C-4E79-A40C-DA87ECE95BFC}" type="pres">
      <dgm:prSet presAssocID="{797A3BCF-2B23-485A-8417-CB9FFFA56F1E}" presName="rootComposite" presStyleCnt="0"/>
      <dgm:spPr/>
    </dgm:pt>
    <dgm:pt modelId="{20FF4E91-FA08-4DCB-9FF9-D91427FEC54E}" type="pres">
      <dgm:prSet presAssocID="{797A3BCF-2B23-485A-8417-CB9FFFA56F1E}" presName="rootText" presStyleLbl="node2" presStyleIdx="2" presStyleCnt="3">
        <dgm:presLayoutVars>
          <dgm:chPref val="3"/>
        </dgm:presLayoutVars>
      </dgm:prSet>
      <dgm:spPr/>
    </dgm:pt>
    <dgm:pt modelId="{09E023E9-FB2E-428C-9BF3-B5FEFAB22E1E}" type="pres">
      <dgm:prSet presAssocID="{797A3BCF-2B23-485A-8417-CB9FFFA56F1E}" presName="rootConnector" presStyleLbl="node2" presStyleIdx="2" presStyleCnt="3"/>
      <dgm:spPr/>
    </dgm:pt>
    <dgm:pt modelId="{28516D64-BB56-41F1-BC8A-4189858517AD}" type="pres">
      <dgm:prSet presAssocID="{797A3BCF-2B23-485A-8417-CB9FFFA56F1E}" presName="hierChild4" presStyleCnt="0"/>
      <dgm:spPr/>
    </dgm:pt>
    <dgm:pt modelId="{D3391433-F81F-44FE-98D5-A00AB991DCC3}" type="pres">
      <dgm:prSet presAssocID="{797A3BCF-2B23-485A-8417-CB9FFFA56F1E}" presName="hierChild5" presStyleCnt="0"/>
      <dgm:spPr/>
    </dgm:pt>
    <dgm:pt modelId="{785BE8BF-DB29-4F6C-B712-275C809976C7}" type="pres">
      <dgm:prSet presAssocID="{768438BD-30EA-498C-B205-C8DF7EC8D344}" presName="hierChild3" presStyleCnt="0"/>
      <dgm:spPr/>
    </dgm:pt>
  </dgm:ptLst>
  <dgm:cxnLst>
    <dgm:cxn modelId="{6FD94F09-DA95-40F9-A8A1-E3B3FAA6DA4F}" srcId="{768438BD-30EA-498C-B205-C8DF7EC8D344}" destId="{EB8D5B3E-F9F8-477E-87E5-41BB65761070}" srcOrd="0" destOrd="0" parTransId="{69B849A3-A8FA-4231-A77D-70565E371154}" sibTransId="{1A6E19BD-0B54-4FB1-99A3-21E4F53C005C}"/>
    <dgm:cxn modelId="{CA018024-DD0D-42FC-B60C-523A4BE9925F}" type="presOf" srcId="{AB88CDD4-0637-49AA-87A9-19137F6C33CD}" destId="{E688DC22-01F2-4FE6-A841-7E29D20F87DF}" srcOrd="1" destOrd="0" presId="urn:microsoft.com/office/officeart/2005/8/layout/orgChart1"/>
    <dgm:cxn modelId="{DF06B125-7D0E-4BF4-95A7-39F01FEA4394}" type="presOf" srcId="{70E81B19-DF6A-42A9-AB55-8B2068D811A5}" destId="{EBA2564E-44A7-44DF-B3E0-C8BA58148B37}" srcOrd="0" destOrd="0" presId="urn:microsoft.com/office/officeart/2005/8/layout/orgChart1"/>
    <dgm:cxn modelId="{5740832A-9A49-4D89-98FB-91B5B02DD944}" srcId="{768438BD-30EA-498C-B205-C8DF7EC8D344}" destId="{AB88CDD4-0637-49AA-87A9-19137F6C33CD}" srcOrd="1" destOrd="0" parTransId="{335EC9F4-8EAE-4495-821E-4BE392E62722}" sibTransId="{CEF977FC-06B7-47AF-B806-95D935F2EB00}"/>
    <dgm:cxn modelId="{F5F3433E-12C2-4E35-AB61-D526CFE71627}" srcId="{70E81B19-DF6A-42A9-AB55-8B2068D811A5}" destId="{768438BD-30EA-498C-B205-C8DF7EC8D344}" srcOrd="0" destOrd="0" parTransId="{409078D4-F9F2-483D-B98E-CEE2731FFF89}" sibTransId="{132A19D8-58BD-4E5D-8847-7D8B0E6D9237}"/>
    <dgm:cxn modelId="{BE056E69-E581-4CE7-8C11-95E01F9FB666}" type="presOf" srcId="{EB8D5B3E-F9F8-477E-87E5-41BB65761070}" destId="{C8F138FC-B62B-40E1-B27D-D35C12167C32}" srcOrd="0" destOrd="0" presId="urn:microsoft.com/office/officeart/2005/8/layout/orgChart1"/>
    <dgm:cxn modelId="{4F07516C-DB04-46FE-A90A-91F9CD9FA609}" type="presOf" srcId="{3A826D2C-F793-4C97-ABB5-FD92B0F07722}" destId="{12AA0EE8-D324-473A-A173-4F7BE0B7780D}" srcOrd="0" destOrd="0" presId="urn:microsoft.com/office/officeart/2005/8/layout/orgChart1"/>
    <dgm:cxn modelId="{9193827B-F100-40B3-B312-39C6B0709CA8}" type="presOf" srcId="{69B849A3-A8FA-4231-A77D-70565E371154}" destId="{0FF55571-2E02-41AC-8000-4ADB2CBE47E5}" srcOrd="0" destOrd="0" presId="urn:microsoft.com/office/officeart/2005/8/layout/orgChart1"/>
    <dgm:cxn modelId="{4608E895-2C69-4A1A-97C7-3BAA31DDDB6B}" type="presOf" srcId="{797A3BCF-2B23-485A-8417-CB9FFFA56F1E}" destId="{20FF4E91-FA08-4DCB-9FF9-D91427FEC54E}" srcOrd="0" destOrd="0" presId="urn:microsoft.com/office/officeart/2005/8/layout/orgChart1"/>
    <dgm:cxn modelId="{141F5097-6503-4FC1-ADED-96C5F1CCFAAE}" type="presOf" srcId="{335EC9F4-8EAE-4495-821E-4BE392E62722}" destId="{C4C58BF9-7872-4921-A3C9-2BF70CA754E7}" srcOrd="0" destOrd="0" presId="urn:microsoft.com/office/officeart/2005/8/layout/orgChart1"/>
    <dgm:cxn modelId="{DBEF849A-2C4C-411F-BE5F-8A860D7FCC19}" srcId="{768438BD-30EA-498C-B205-C8DF7EC8D344}" destId="{797A3BCF-2B23-485A-8417-CB9FFFA56F1E}" srcOrd="2" destOrd="0" parTransId="{3A826D2C-F793-4C97-ABB5-FD92B0F07722}" sibTransId="{ED10FB88-C673-499A-AA2F-BFC31E0DB85D}"/>
    <dgm:cxn modelId="{F737E69B-E959-401C-AD05-CE462257C9A6}" type="presOf" srcId="{EB8D5B3E-F9F8-477E-87E5-41BB65761070}" destId="{81D2396B-829B-4911-962F-F94CA645B5EC}" srcOrd="1" destOrd="0" presId="urn:microsoft.com/office/officeart/2005/8/layout/orgChart1"/>
    <dgm:cxn modelId="{A479FDA6-2ABA-4E5E-A951-9BCF3BC50F6E}" type="presOf" srcId="{768438BD-30EA-498C-B205-C8DF7EC8D344}" destId="{256840FE-423F-4A94-BE36-A463D1D07A58}" srcOrd="0" destOrd="0" presId="urn:microsoft.com/office/officeart/2005/8/layout/orgChart1"/>
    <dgm:cxn modelId="{A4C442B4-0448-47ED-A627-6177EBC37909}" type="presOf" srcId="{797A3BCF-2B23-485A-8417-CB9FFFA56F1E}" destId="{09E023E9-FB2E-428C-9BF3-B5FEFAB22E1E}" srcOrd="1" destOrd="0" presId="urn:microsoft.com/office/officeart/2005/8/layout/orgChart1"/>
    <dgm:cxn modelId="{B64355ED-2605-475F-A507-620417CB8772}" type="presOf" srcId="{AB88CDD4-0637-49AA-87A9-19137F6C33CD}" destId="{0554F22D-69FC-4420-8232-2548322B8304}" srcOrd="0" destOrd="0" presId="urn:microsoft.com/office/officeart/2005/8/layout/orgChart1"/>
    <dgm:cxn modelId="{4DF118F3-A58C-4DBC-8BC2-C4AB993EEB46}" type="presOf" srcId="{768438BD-30EA-498C-B205-C8DF7EC8D344}" destId="{53F8DC8B-7458-4143-81B7-0A307F2626EC}" srcOrd="1" destOrd="0" presId="urn:microsoft.com/office/officeart/2005/8/layout/orgChart1"/>
    <dgm:cxn modelId="{1B338E7B-4BD6-471A-96DD-F8848EF7CDC9}" type="presParOf" srcId="{EBA2564E-44A7-44DF-B3E0-C8BA58148B37}" destId="{BCBE6E3B-E60A-481E-AC11-73E619068853}" srcOrd="0" destOrd="0" presId="urn:microsoft.com/office/officeart/2005/8/layout/orgChart1"/>
    <dgm:cxn modelId="{6FF16DFF-4D46-42EF-B1A0-791FD68F2871}" type="presParOf" srcId="{BCBE6E3B-E60A-481E-AC11-73E619068853}" destId="{7C0DAAEC-CDF5-470F-BDBC-2514F8DA9BF1}" srcOrd="0" destOrd="0" presId="urn:microsoft.com/office/officeart/2005/8/layout/orgChart1"/>
    <dgm:cxn modelId="{353D6F70-9E6E-4B0E-A6B0-223B25C20A8F}" type="presParOf" srcId="{7C0DAAEC-CDF5-470F-BDBC-2514F8DA9BF1}" destId="{256840FE-423F-4A94-BE36-A463D1D07A58}" srcOrd="0" destOrd="0" presId="urn:microsoft.com/office/officeart/2005/8/layout/orgChart1"/>
    <dgm:cxn modelId="{4799E3EA-550F-4071-A25C-91A6FBB735FE}" type="presParOf" srcId="{7C0DAAEC-CDF5-470F-BDBC-2514F8DA9BF1}" destId="{53F8DC8B-7458-4143-81B7-0A307F2626EC}" srcOrd="1" destOrd="0" presId="urn:microsoft.com/office/officeart/2005/8/layout/orgChart1"/>
    <dgm:cxn modelId="{24A53281-BB82-4E48-A96F-F8E49221CE24}" type="presParOf" srcId="{BCBE6E3B-E60A-481E-AC11-73E619068853}" destId="{04CF06FC-75C9-4ADC-BEC1-7307C919DCD4}" srcOrd="1" destOrd="0" presId="urn:microsoft.com/office/officeart/2005/8/layout/orgChart1"/>
    <dgm:cxn modelId="{7C48E713-6C4E-41AD-B571-F1A35C8AB021}" type="presParOf" srcId="{04CF06FC-75C9-4ADC-BEC1-7307C919DCD4}" destId="{0FF55571-2E02-41AC-8000-4ADB2CBE47E5}" srcOrd="0" destOrd="0" presId="urn:microsoft.com/office/officeart/2005/8/layout/orgChart1"/>
    <dgm:cxn modelId="{DF13285A-22CF-4926-9031-6E80E0344986}" type="presParOf" srcId="{04CF06FC-75C9-4ADC-BEC1-7307C919DCD4}" destId="{C0F79EF0-9F71-4FC8-9501-68E9DE8E62F1}" srcOrd="1" destOrd="0" presId="urn:microsoft.com/office/officeart/2005/8/layout/orgChart1"/>
    <dgm:cxn modelId="{3F1CE008-A92D-4767-82B1-11EB300DD5CD}" type="presParOf" srcId="{C0F79EF0-9F71-4FC8-9501-68E9DE8E62F1}" destId="{098D9212-96BA-47A4-B6D9-90F4290881B1}" srcOrd="0" destOrd="0" presId="urn:microsoft.com/office/officeart/2005/8/layout/orgChart1"/>
    <dgm:cxn modelId="{272443F3-ED60-4E45-888C-8F2C8469DEF2}" type="presParOf" srcId="{098D9212-96BA-47A4-B6D9-90F4290881B1}" destId="{C8F138FC-B62B-40E1-B27D-D35C12167C32}" srcOrd="0" destOrd="0" presId="urn:microsoft.com/office/officeart/2005/8/layout/orgChart1"/>
    <dgm:cxn modelId="{87AAA686-5162-4E54-8D06-C8D6DF17A64C}" type="presParOf" srcId="{098D9212-96BA-47A4-B6D9-90F4290881B1}" destId="{81D2396B-829B-4911-962F-F94CA645B5EC}" srcOrd="1" destOrd="0" presId="urn:microsoft.com/office/officeart/2005/8/layout/orgChart1"/>
    <dgm:cxn modelId="{003C5EB8-4DBC-4128-A322-DE5CF38EC11C}" type="presParOf" srcId="{C0F79EF0-9F71-4FC8-9501-68E9DE8E62F1}" destId="{77179548-1136-4D98-9A70-1711C509FF62}" srcOrd="1" destOrd="0" presId="urn:microsoft.com/office/officeart/2005/8/layout/orgChart1"/>
    <dgm:cxn modelId="{3F68D0FD-D99C-40BB-9343-07CBE4133AE3}" type="presParOf" srcId="{C0F79EF0-9F71-4FC8-9501-68E9DE8E62F1}" destId="{63D5EBC1-3647-4DD3-814C-C1352DE3A340}" srcOrd="2" destOrd="0" presId="urn:microsoft.com/office/officeart/2005/8/layout/orgChart1"/>
    <dgm:cxn modelId="{6E9C783A-52C4-47BE-9C3D-6757B5817E5D}" type="presParOf" srcId="{04CF06FC-75C9-4ADC-BEC1-7307C919DCD4}" destId="{C4C58BF9-7872-4921-A3C9-2BF70CA754E7}" srcOrd="2" destOrd="0" presId="urn:microsoft.com/office/officeart/2005/8/layout/orgChart1"/>
    <dgm:cxn modelId="{392DA290-A396-4AD8-AFE3-0E9A413678CF}" type="presParOf" srcId="{04CF06FC-75C9-4ADC-BEC1-7307C919DCD4}" destId="{5AAF1984-0726-4C37-A27E-D4DA2BA1F9B3}" srcOrd="3" destOrd="0" presId="urn:microsoft.com/office/officeart/2005/8/layout/orgChart1"/>
    <dgm:cxn modelId="{5A22F6A5-CB6F-43F3-99BF-31514F9420CA}" type="presParOf" srcId="{5AAF1984-0726-4C37-A27E-D4DA2BA1F9B3}" destId="{1A24E499-4BFC-4187-9EFE-E17057C0BE2F}" srcOrd="0" destOrd="0" presId="urn:microsoft.com/office/officeart/2005/8/layout/orgChart1"/>
    <dgm:cxn modelId="{3FA700FF-B568-4313-ABC4-313483B4209A}" type="presParOf" srcId="{1A24E499-4BFC-4187-9EFE-E17057C0BE2F}" destId="{0554F22D-69FC-4420-8232-2548322B8304}" srcOrd="0" destOrd="0" presId="urn:microsoft.com/office/officeart/2005/8/layout/orgChart1"/>
    <dgm:cxn modelId="{464D2920-B31D-4651-983A-75824D485E9A}" type="presParOf" srcId="{1A24E499-4BFC-4187-9EFE-E17057C0BE2F}" destId="{E688DC22-01F2-4FE6-A841-7E29D20F87DF}" srcOrd="1" destOrd="0" presId="urn:microsoft.com/office/officeart/2005/8/layout/orgChart1"/>
    <dgm:cxn modelId="{14307231-7C43-4B91-9876-23B82FB9A0BB}" type="presParOf" srcId="{5AAF1984-0726-4C37-A27E-D4DA2BA1F9B3}" destId="{C82882D5-A823-43A2-98DC-B39940FF34A9}" srcOrd="1" destOrd="0" presId="urn:microsoft.com/office/officeart/2005/8/layout/orgChart1"/>
    <dgm:cxn modelId="{7870E8F1-36C2-43CF-9F61-37AD33F600A6}" type="presParOf" srcId="{5AAF1984-0726-4C37-A27E-D4DA2BA1F9B3}" destId="{6DC371CF-6CC4-4450-8C7D-F85DFBBF68F5}" srcOrd="2" destOrd="0" presId="urn:microsoft.com/office/officeart/2005/8/layout/orgChart1"/>
    <dgm:cxn modelId="{4FBD33D9-A694-4A93-90F9-3E7090A06885}" type="presParOf" srcId="{04CF06FC-75C9-4ADC-BEC1-7307C919DCD4}" destId="{12AA0EE8-D324-473A-A173-4F7BE0B7780D}" srcOrd="4" destOrd="0" presId="urn:microsoft.com/office/officeart/2005/8/layout/orgChart1"/>
    <dgm:cxn modelId="{FF3BBFD3-A31B-4EE0-AF88-E448169E3787}" type="presParOf" srcId="{04CF06FC-75C9-4ADC-BEC1-7307C919DCD4}" destId="{8A51355F-4DE9-41BC-A539-B81F10BED7F8}" srcOrd="5" destOrd="0" presId="urn:microsoft.com/office/officeart/2005/8/layout/orgChart1"/>
    <dgm:cxn modelId="{9EB41726-AAE4-4772-898D-4DE723D12DB5}" type="presParOf" srcId="{8A51355F-4DE9-41BC-A539-B81F10BED7F8}" destId="{B7D8EFC7-790C-4E79-A40C-DA87ECE95BFC}" srcOrd="0" destOrd="0" presId="urn:microsoft.com/office/officeart/2005/8/layout/orgChart1"/>
    <dgm:cxn modelId="{4D456C31-D42A-4386-9BB7-B6D4928F3568}" type="presParOf" srcId="{B7D8EFC7-790C-4E79-A40C-DA87ECE95BFC}" destId="{20FF4E91-FA08-4DCB-9FF9-D91427FEC54E}" srcOrd="0" destOrd="0" presId="urn:microsoft.com/office/officeart/2005/8/layout/orgChart1"/>
    <dgm:cxn modelId="{945F36B0-5B22-436F-AC7C-ACB152310FFF}" type="presParOf" srcId="{B7D8EFC7-790C-4E79-A40C-DA87ECE95BFC}" destId="{09E023E9-FB2E-428C-9BF3-B5FEFAB22E1E}" srcOrd="1" destOrd="0" presId="urn:microsoft.com/office/officeart/2005/8/layout/orgChart1"/>
    <dgm:cxn modelId="{F4601C2A-01C4-4E50-979E-DFA3355E11FA}" type="presParOf" srcId="{8A51355F-4DE9-41BC-A539-B81F10BED7F8}" destId="{28516D64-BB56-41F1-BC8A-4189858517AD}" srcOrd="1" destOrd="0" presId="urn:microsoft.com/office/officeart/2005/8/layout/orgChart1"/>
    <dgm:cxn modelId="{BE5B1DD0-55F8-4B45-8096-88B58B966D08}" type="presParOf" srcId="{8A51355F-4DE9-41BC-A539-B81F10BED7F8}" destId="{D3391433-F81F-44FE-98D5-A00AB991DCC3}" srcOrd="2" destOrd="0" presId="urn:microsoft.com/office/officeart/2005/8/layout/orgChart1"/>
    <dgm:cxn modelId="{E843A360-B057-4CB9-8673-9E9C4AA33410}" type="presParOf" srcId="{BCBE6E3B-E60A-481E-AC11-73E619068853}" destId="{785BE8BF-DB29-4F6C-B712-275C809976C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0E81B19-DF6A-42A9-AB55-8B2068D811A5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768438BD-30EA-498C-B205-C8DF7EC8D344}">
      <dgm:prSet phldrT="[文字]"/>
      <dgm:spPr/>
      <dgm:t>
        <a:bodyPr/>
        <a:lstStyle/>
        <a:p>
          <a:r>
            <a:rPr lang="en-US" altLang="en-US"/>
            <a:t>EvaluateBase</a:t>
          </a:r>
          <a:endParaRPr lang="zh-TW" altLang="en-US" dirty="0"/>
        </a:p>
      </dgm:t>
    </dgm:pt>
    <dgm:pt modelId="{409078D4-F9F2-483D-B98E-CEE2731FFF89}" type="parTrans" cxnId="{F5F3433E-12C2-4E35-AB61-D526CFE71627}">
      <dgm:prSet/>
      <dgm:spPr/>
      <dgm:t>
        <a:bodyPr/>
        <a:lstStyle/>
        <a:p>
          <a:endParaRPr lang="zh-TW" altLang="en-US"/>
        </a:p>
      </dgm:t>
    </dgm:pt>
    <dgm:pt modelId="{132A19D8-58BD-4E5D-8847-7D8B0E6D9237}" type="sibTrans" cxnId="{F5F3433E-12C2-4E35-AB61-D526CFE71627}">
      <dgm:prSet/>
      <dgm:spPr/>
      <dgm:t>
        <a:bodyPr/>
        <a:lstStyle/>
        <a:p>
          <a:endParaRPr lang="zh-TW" altLang="en-US"/>
        </a:p>
      </dgm:t>
    </dgm:pt>
    <dgm:pt modelId="{EB8D5B3E-F9F8-477E-87E5-41BB65761070}">
      <dgm:prSet phldrT="[文字]"/>
      <dgm:spPr/>
      <dgm:t>
        <a:bodyPr/>
        <a:lstStyle/>
        <a:p>
          <a:r>
            <a:rPr lang="en-US" altLang="en-US"/>
            <a:t>EvaluateModel</a:t>
          </a:r>
          <a:endParaRPr lang="zh-TW" altLang="en-US" dirty="0"/>
        </a:p>
      </dgm:t>
    </dgm:pt>
    <dgm:pt modelId="{69B849A3-A8FA-4231-A77D-70565E371154}" type="parTrans" cxnId="{6FD94F09-DA95-40F9-A8A1-E3B3FAA6DA4F}">
      <dgm:prSet/>
      <dgm:spPr/>
      <dgm:t>
        <a:bodyPr/>
        <a:lstStyle/>
        <a:p>
          <a:endParaRPr lang="zh-TW" altLang="en-US"/>
        </a:p>
      </dgm:t>
    </dgm:pt>
    <dgm:pt modelId="{1A6E19BD-0B54-4FB1-99A3-21E4F53C005C}" type="sibTrans" cxnId="{6FD94F09-DA95-40F9-A8A1-E3B3FAA6DA4F}">
      <dgm:prSet/>
      <dgm:spPr/>
      <dgm:t>
        <a:bodyPr/>
        <a:lstStyle/>
        <a:p>
          <a:endParaRPr lang="zh-TW" altLang="en-US"/>
        </a:p>
      </dgm:t>
    </dgm:pt>
    <dgm:pt modelId="{AB88CDD4-0637-49AA-87A9-19137F6C33CD}">
      <dgm:prSet phldrT="[文字]"/>
      <dgm:spPr/>
      <dgm:t>
        <a:bodyPr/>
        <a:lstStyle/>
        <a:p>
          <a:r>
            <a:rPr lang="en-US" altLang="en-US"/>
            <a:t>EvaluatePorfit</a:t>
          </a:r>
          <a:endParaRPr lang="zh-TW" altLang="en-US" dirty="0"/>
        </a:p>
      </dgm:t>
    </dgm:pt>
    <dgm:pt modelId="{335EC9F4-8EAE-4495-821E-4BE392E62722}" type="parTrans" cxnId="{5740832A-9A49-4D89-98FB-91B5B02DD944}">
      <dgm:prSet/>
      <dgm:spPr/>
      <dgm:t>
        <a:bodyPr/>
        <a:lstStyle/>
        <a:p>
          <a:endParaRPr lang="zh-TW" altLang="en-US"/>
        </a:p>
      </dgm:t>
    </dgm:pt>
    <dgm:pt modelId="{CEF977FC-06B7-47AF-B806-95D935F2EB00}" type="sibTrans" cxnId="{5740832A-9A49-4D89-98FB-91B5B02DD944}">
      <dgm:prSet/>
      <dgm:spPr/>
      <dgm:t>
        <a:bodyPr/>
        <a:lstStyle/>
        <a:p>
          <a:endParaRPr lang="zh-TW" altLang="en-US"/>
        </a:p>
      </dgm:t>
    </dgm:pt>
    <dgm:pt modelId="{EBA2564E-44A7-44DF-B3E0-C8BA58148B37}" type="pres">
      <dgm:prSet presAssocID="{70E81B19-DF6A-42A9-AB55-8B2068D811A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CBE6E3B-E60A-481E-AC11-73E619068853}" type="pres">
      <dgm:prSet presAssocID="{768438BD-30EA-498C-B205-C8DF7EC8D344}" presName="hierRoot1" presStyleCnt="0">
        <dgm:presLayoutVars>
          <dgm:hierBranch val="init"/>
        </dgm:presLayoutVars>
      </dgm:prSet>
      <dgm:spPr/>
    </dgm:pt>
    <dgm:pt modelId="{7C0DAAEC-CDF5-470F-BDBC-2514F8DA9BF1}" type="pres">
      <dgm:prSet presAssocID="{768438BD-30EA-498C-B205-C8DF7EC8D344}" presName="rootComposite1" presStyleCnt="0"/>
      <dgm:spPr/>
    </dgm:pt>
    <dgm:pt modelId="{256840FE-423F-4A94-BE36-A463D1D07A58}" type="pres">
      <dgm:prSet presAssocID="{768438BD-30EA-498C-B205-C8DF7EC8D344}" presName="rootText1" presStyleLbl="node0" presStyleIdx="0" presStyleCnt="1">
        <dgm:presLayoutVars>
          <dgm:chPref val="3"/>
        </dgm:presLayoutVars>
      </dgm:prSet>
      <dgm:spPr/>
    </dgm:pt>
    <dgm:pt modelId="{53F8DC8B-7458-4143-81B7-0A307F2626EC}" type="pres">
      <dgm:prSet presAssocID="{768438BD-30EA-498C-B205-C8DF7EC8D344}" presName="rootConnector1" presStyleLbl="node1" presStyleIdx="0" presStyleCnt="0"/>
      <dgm:spPr/>
    </dgm:pt>
    <dgm:pt modelId="{04CF06FC-75C9-4ADC-BEC1-7307C919DCD4}" type="pres">
      <dgm:prSet presAssocID="{768438BD-30EA-498C-B205-C8DF7EC8D344}" presName="hierChild2" presStyleCnt="0"/>
      <dgm:spPr/>
    </dgm:pt>
    <dgm:pt modelId="{0FF55571-2E02-41AC-8000-4ADB2CBE47E5}" type="pres">
      <dgm:prSet presAssocID="{69B849A3-A8FA-4231-A77D-70565E371154}" presName="Name37" presStyleLbl="parChTrans1D2" presStyleIdx="0" presStyleCnt="2"/>
      <dgm:spPr/>
    </dgm:pt>
    <dgm:pt modelId="{C0F79EF0-9F71-4FC8-9501-68E9DE8E62F1}" type="pres">
      <dgm:prSet presAssocID="{EB8D5B3E-F9F8-477E-87E5-41BB65761070}" presName="hierRoot2" presStyleCnt="0">
        <dgm:presLayoutVars>
          <dgm:hierBranch val="init"/>
        </dgm:presLayoutVars>
      </dgm:prSet>
      <dgm:spPr/>
    </dgm:pt>
    <dgm:pt modelId="{098D9212-96BA-47A4-B6D9-90F4290881B1}" type="pres">
      <dgm:prSet presAssocID="{EB8D5B3E-F9F8-477E-87E5-41BB65761070}" presName="rootComposite" presStyleCnt="0"/>
      <dgm:spPr/>
    </dgm:pt>
    <dgm:pt modelId="{C8F138FC-B62B-40E1-B27D-D35C12167C32}" type="pres">
      <dgm:prSet presAssocID="{EB8D5B3E-F9F8-477E-87E5-41BB65761070}" presName="rootText" presStyleLbl="node2" presStyleIdx="0" presStyleCnt="2">
        <dgm:presLayoutVars>
          <dgm:chPref val="3"/>
        </dgm:presLayoutVars>
      </dgm:prSet>
      <dgm:spPr/>
    </dgm:pt>
    <dgm:pt modelId="{81D2396B-829B-4911-962F-F94CA645B5EC}" type="pres">
      <dgm:prSet presAssocID="{EB8D5B3E-F9F8-477E-87E5-41BB65761070}" presName="rootConnector" presStyleLbl="node2" presStyleIdx="0" presStyleCnt="2"/>
      <dgm:spPr/>
    </dgm:pt>
    <dgm:pt modelId="{77179548-1136-4D98-9A70-1711C509FF62}" type="pres">
      <dgm:prSet presAssocID="{EB8D5B3E-F9F8-477E-87E5-41BB65761070}" presName="hierChild4" presStyleCnt="0"/>
      <dgm:spPr/>
    </dgm:pt>
    <dgm:pt modelId="{63D5EBC1-3647-4DD3-814C-C1352DE3A340}" type="pres">
      <dgm:prSet presAssocID="{EB8D5B3E-F9F8-477E-87E5-41BB65761070}" presName="hierChild5" presStyleCnt="0"/>
      <dgm:spPr/>
    </dgm:pt>
    <dgm:pt modelId="{C4C58BF9-7872-4921-A3C9-2BF70CA754E7}" type="pres">
      <dgm:prSet presAssocID="{335EC9F4-8EAE-4495-821E-4BE392E62722}" presName="Name37" presStyleLbl="parChTrans1D2" presStyleIdx="1" presStyleCnt="2"/>
      <dgm:spPr/>
    </dgm:pt>
    <dgm:pt modelId="{5AAF1984-0726-4C37-A27E-D4DA2BA1F9B3}" type="pres">
      <dgm:prSet presAssocID="{AB88CDD4-0637-49AA-87A9-19137F6C33CD}" presName="hierRoot2" presStyleCnt="0">
        <dgm:presLayoutVars>
          <dgm:hierBranch val="init"/>
        </dgm:presLayoutVars>
      </dgm:prSet>
      <dgm:spPr/>
    </dgm:pt>
    <dgm:pt modelId="{1A24E499-4BFC-4187-9EFE-E17057C0BE2F}" type="pres">
      <dgm:prSet presAssocID="{AB88CDD4-0637-49AA-87A9-19137F6C33CD}" presName="rootComposite" presStyleCnt="0"/>
      <dgm:spPr/>
    </dgm:pt>
    <dgm:pt modelId="{0554F22D-69FC-4420-8232-2548322B8304}" type="pres">
      <dgm:prSet presAssocID="{AB88CDD4-0637-49AA-87A9-19137F6C33CD}" presName="rootText" presStyleLbl="node2" presStyleIdx="1" presStyleCnt="2">
        <dgm:presLayoutVars>
          <dgm:chPref val="3"/>
        </dgm:presLayoutVars>
      </dgm:prSet>
      <dgm:spPr/>
    </dgm:pt>
    <dgm:pt modelId="{E688DC22-01F2-4FE6-A841-7E29D20F87DF}" type="pres">
      <dgm:prSet presAssocID="{AB88CDD4-0637-49AA-87A9-19137F6C33CD}" presName="rootConnector" presStyleLbl="node2" presStyleIdx="1" presStyleCnt="2"/>
      <dgm:spPr/>
    </dgm:pt>
    <dgm:pt modelId="{C82882D5-A823-43A2-98DC-B39940FF34A9}" type="pres">
      <dgm:prSet presAssocID="{AB88CDD4-0637-49AA-87A9-19137F6C33CD}" presName="hierChild4" presStyleCnt="0"/>
      <dgm:spPr/>
    </dgm:pt>
    <dgm:pt modelId="{6DC371CF-6CC4-4450-8C7D-F85DFBBF68F5}" type="pres">
      <dgm:prSet presAssocID="{AB88CDD4-0637-49AA-87A9-19137F6C33CD}" presName="hierChild5" presStyleCnt="0"/>
      <dgm:spPr/>
    </dgm:pt>
    <dgm:pt modelId="{785BE8BF-DB29-4F6C-B712-275C809976C7}" type="pres">
      <dgm:prSet presAssocID="{768438BD-30EA-498C-B205-C8DF7EC8D344}" presName="hierChild3" presStyleCnt="0"/>
      <dgm:spPr/>
    </dgm:pt>
  </dgm:ptLst>
  <dgm:cxnLst>
    <dgm:cxn modelId="{6FD94F09-DA95-40F9-A8A1-E3B3FAA6DA4F}" srcId="{768438BD-30EA-498C-B205-C8DF7EC8D344}" destId="{EB8D5B3E-F9F8-477E-87E5-41BB65761070}" srcOrd="0" destOrd="0" parTransId="{69B849A3-A8FA-4231-A77D-70565E371154}" sibTransId="{1A6E19BD-0B54-4FB1-99A3-21E4F53C005C}"/>
    <dgm:cxn modelId="{CA018024-DD0D-42FC-B60C-523A4BE9925F}" type="presOf" srcId="{AB88CDD4-0637-49AA-87A9-19137F6C33CD}" destId="{E688DC22-01F2-4FE6-A841-7E29D20F87DF}" srcOrd="1" destOrd="0" presId="urn:microsoft.com/office/officeart/2005/8/layout/orgChart1"/>
    <dgm:cxn modelId="{DF06B125-7D0E-4BF4-95A7-39F01FEA4394}" type="presOf" srcId="{70E81B19-DF6A-42A9-AB55-8B2068D811A5}" destId="{EBA2564E-44A7-44DF-B3E0-C8BA58148B37}" srcOrd="0" destOrd="0" presId="urn:microsoft.com/office/officeart/2005/8/layout/orgChart1"/>
    <dgm:cxn modelId="{5740832A-9A49-4D89-98FB-91B5B02DD944}" srcId="{768438BD-30EA-498C-B205-C8DF7EC8D344}" destId="{AB88CDD4-0637-49AA-87A9-19137F6C33CD}" srcOrd="1" destOrd="0" parTransId="{335EC9F4-8EAE-4495-821E-4BE392E62722}" sibTransId="{CEF977FC-06B7-47AF-B806-95D935F2EB00}"/>
    <dgm:cxn modelId="{F5F3433E-12C2-4E35-AB61-D526CFE71627}" srcId="{70E81B19-DF6A-42A9-AB55-8B2068D811A5}" destId="{768438BD-30EA-498C-B205-C8DF7EC8D344}" srcOrd="0" destOrd="0" parTransId="{409078D4-F9F2-483D-B98E-CEE2731FFF89}" sibTransId="{132A19D8-58BD-4E5D-8847-7D8B0E6D9237}"/>
    <dgm:cxn modelId="{BE056E69-E581-4CE7-8C11-95E01F9FB666}" type="presOf" srcId="{EB8D5B3E-F9F8-477E-87E5-41BB65761070}" destId="{C8F138FC-B62B-40E1-B27D-D35C12167C32}" srcOrd="0" destOrd="0" presId="urn:microsoft.com/office/officeart/2005/8/layout/orgChart1"/>
    <dgm:cxn modelId="{9193827B-F100-40B3-B312-39C6B0709CA8}" type="presOf" srcId="{69B849A3-A8FA-4231-A77D-70565E371154}" destId="{0FF55571-2E02-41AC-8000-4ADB2CBE47E5}" srcOrd="0" destOrd="0" presId="urn:microsoft.com/office/officeart/2005/8/layout/orgChart1"/>
    <dgm:cxn modelId="{141F5097-6503-4FC1-ADED-96C5F1CCFAAE}" type="presOf" srcId="{335EC9F4-8EAE-4495-821E-4BE392E62722}" destId="{C4C58BF9-7872-4921-A3C9-2BF70CA754E7}" srcOrd="0" destOrd="0" presId="urn:microsoft.com/office/officeart/2005/8/layout/orgChart1"/>
    <dgm:cxn modelId="{F737E69B-E959-401C-AD05-CE462257C9A6}" type="presOf" srcId="{EB8D5B3E-F9F8-477E-87E5-41BB65761070}" destId="{81D2396B-829B-4911-962F-F94CA645B5EC}" srcOrd="1" destOrd="0" presId="urn:microsoft.com/office/officeart/2005/8/layout/orgChart1"/>
    <dgm:cxn modelId="{A479FDA6-2ABA-4E5E-A951-9BCF3BC50F6E}" type="presOf" srcId="{768438BD-30EA-498C-B205-C8DF7EC8D344}" destId="{256840FE-423F-4A94-BE36-A463D1D07A58}" srcOrd="0" destOrd="0" presId="urn:microsoft.com/office/officeart/2005/8/layout/orgChart1"/>
    <dgm:cxn modelId="{B64355ED-2605-475F-A507-620417CB8772}" type="presOf" srcId="{AB88CDD4-0637-49AA-87A9-19137F6C33CD}" destId="{0554F22D-69FC-4420-8232-2548322B8304}" srcOrd="0" destOrd="0" presId="urn:microsoft.com/office/officeart/2005/8/layout/orgChart1"/>
    <dgm:cxn modelId="{4DF118F3-A58C-4DBC-8BC2-C4AB993EEB46}" type="presOf" srcId="{768438BD-30EA-498C-B205-C8DF7EC8D344}" destId="{53F8DC8B-7458-4143-81B7-0A307F2626EC}" srcOrd="1" destOrd="0" presId="urn:microsoft.com/office/officeart/2005/8/layout/orgChart1"/>
    <dgm:cxn modelId="{1B338E7B-4BD6-471A-96DD-F8848EF7CDC9}" type="presParOf" srcId="{EBA2564E-44A7-44DF-B3E0-C8BA58148B37}" destId="{BCBE6E3B-E60A-481E-AC11-73E619068853}" srcOrd="0" destOrd="0" presId="urn:microsoft.com/office/officeart/2005/8/layout/orgChart1"/>
    <dgm:cxn modelId="{6FF16DFF-4D46-42EF-B1A0-791FD68F2871}" type="presParOf" srcId="{BCBE6E3B-E60A-481E-AC11-73E619068853}" destId="{7C0DAAEC-CDF5-470F-BDBC-2514F8DA9BF1}" srcOrd="0" destOrd="0" presId="urn:microsoft.com/office/officeart/2005/8/layout/orgChart1"/>
    <dgm:cxn modelId="{353D6F70-9E6E-4B0E-A6B0-223B25C20A8F}" type="presParOf" srcId="{7C0DAAEC-CDF5-470F-BDBC-2514F8DA9BF1}" destId="{256840FE-423F-4A94-BE36-A463D1D07A58}" srcOrd="0" destOrd="0" presId="urn:microsoft.com/office/officeart/2005/8/layout/orgChart1"/>
    <dgm:cxn modelId="{4799E3EA-550F-4071-A25C-91A6FBB735FE}" type="presParOf" srcId="{7C0DAAEC-CDF5-470F-BDBC-2514F8DA9BF1}" destId="{53F8DC8B-7458-4143-81B7-0A307F2626EC}" srcOrd="1" destOrd="0" presId="urn:microsoft.com/office/officeart/2005/8/layout/orgChart1"/>
    <dgm:cxn modelId="{24A53281-BB82-4E48-A96F-F8E49221CE24}" type="presParOf" srcId="{BCBE6E3B-E60A-481E-AC11-73E619068853}" destId="{04CF06FC-75C9-4ADC-BEC1-7307C919DCD4}" srcOrd="1" destOrd="0" presId="urn:microsoft.com/office/officeart/2005/8/layout/orgChart1"/>
    <dgm:cxn modelId="{7C48E713-6C4E-41AD-B571-F1A35C8AB021}" type="presParOf" srcId="{04CF06FC-75C9-4ADC-BEC1-7307C919DCD4}" destId="{0FF55571-2E02-41AC-8000-4ADB2CBE47E5}" srcOrd="0" destOrd="0" presId="urn:microsoft.com/office/officeart/2005/8/layout/orgChart1"/>
    <dgm:cxn modelId="{DF13285A-22CF-4926-9031-6E80E0344986}" type="presParOf" srcId="{04CF06FC-75C9-4ADC-BEC1-7307C919DCD4}" destId="{C0F79EF0-9F71-4FC8-9501-68E9DE8E62F1}" srcOrd="1" destOrd="0" presId="urn:microsoft.com/office/officeart/2005/8/layout/orgChart1"/>
    <dgm:cxn modelId="{3F1CE008-A92D-4767-82B1-11EB300DD5CD}" type="presParOf" srcId="{C0F79EF0-9F71-4FC8-9501-68E9DE8E62F1}" destId="{098D9212-96BA-47A4-B6D9-90F4290881B1}" srcOrd="0" destOrd="0" presId="urn:microsoft.com/office/officeart/2005/8/layout/orgChart1"/>
    <dgm:cxn modelId="{272443F3-ED60-4E45-888C-8F2C8469DEF2}" type="presParOf" srcId="{098D9212-96BA-47A4-B6D9-90F4290881B1}" destId="{C8F138FC-B62B-40E1-B27D-D35C12167C32}" srcOrd="0" destOrd="0" presId="urn:microsoft.com/office/officeart/2005/8/layout/orgChart1"/>
    <dgm:cxn modelId="{87AAA686-5162-4E54-8D06-C8D6DF17A64C}" type="presParOf" srcId="{098D9212-96BA-47A4-B6D9-90F4290881B1}" destId="{81D2396B-829B-4911-962F-F94CA645B5EC}" srcOrd="1" destOrd="0" presId="urn:microsoft.com/office/officeart/2005/8/layout/orgChart1"/>
    <dgm:cxn modelId="{003C5EB8-4DBC-4128-A322-DE5CF38EC11C}" type="presParOf" srcId="{C0F79EF0-9F71-4FC8-9501-68E9DE8E62F1}" destId="{77179548-1136-4D98-9A70-1711C509FF62}" srcOrd="1" destOrd="0" presId="urn:microsoft.com/office/officeart/2005/8/layout/orgChart1"/>
    <dgm:cxn modelId="{3F68D0FD-D99C-40BB-9343-07CBE4133AE3}" type="presParOf" srcId="{C0F79EF0-9F71-4FC8-9501-68E9DE8E62F1}" destId="{63D5EBC1-3647-4DD3-814C-C1352DE3A340}" srcOrd="2" destOrd="0" presId="urn:microsoft.com/office/officeart/2005/8/layout/orgChart1"/>
    <dgm:cxn modelId="{6E9C783A-52C4-47BE-9C3D-6757B5817E5D}" type="presParOf" srcId="{04CF06FC-75C9-4ADC-BEC1-7307C919DCD4}" destId="{C4C58BF9-7872-4921-A3C9-2BF70CA754E7}" srcOrd="2" destOrd="0" presId="urn:microsoft.com/office/officeart/2005/8/layout/orgChart1"/>
    <dgm:cxn modelId="{392DA290-A396-4AD8-AFE3-0E9A413678CF}" type="presParOf" srcId="{04CF06FC-75C9-4ADC-BEC1-7307C919DCD4}" destId="{5AAF1984-0726-4C37-A27E-D4DA2BA1F9B3}" srcOrd="3" destOrd="0" presId="urn:microsoft.com/office/officeart/2005/8/layout/orgChart1"/>
    <dgm:cxn modelId="{5A22F6A5-CB6F-43F3-99BF-31514F9420CA}" type="presParOf" srcId="{5AAF1984-0726-4C37-A27E-D4DA2BA1F9B3}" destId="{1A24E499-4BFC-4187-9EFE-E17057C0BE2F}" srcOrd="0" destOrd="0" presId="urn:microsoft.com/office/officeart/2005/8/layout/orgChart1"/>
    <dgm:cxn modelId="{3FA700FF-B568-4313-ABC4-313483B4209A}" type="presParOf" srcId="{1A24E499-4BFC-4187-9EFE-E17057C0BE2F}" destId="{0554F22D-69FC-4420-8232-2548322B8304}" srcOrd="0" destOrd="0" presId="urn:microsoft.com/office/officeart/2005/8/layout/orgChart1"/>
    <dgm:cxn modelId="{464D2920-B31D-4651-983A-75824D485E9A}" type="presParOf" srcId="{1A24E499-4BFC-4187-9EFE-E17057C0BE2F}" destId="{E688DC22-01F2-4FE6-A841-7E29D20F87DF}" srcOrd="1" destOrd="0" presId="urn:microsoft.com/office/officeart/2005/8/layout/orgChart1"/>
    <dgm:cxn modelId="{14307231-7C43-4B91-9876-23B82FB9A0BB}" type="presParOf" srcId="{5AAF1984-0726-4C37-A27E-D4DA2BA1F9B3}" destId="{C82882D5-A823-43A2-98DC-B39940FF34A9}" srcOrd="1" destOrd="0" presId="urn:microsoft.com/office/officeart/2005/8/layout/orgChart1"/>
    <dgm:cxn modelId="{7870E8F1-36C2-43CF-9F61-37AD33F600A6}" type="presParOf" srcId="{5AAF1984-0726-4C37-A27E-D4DA2BA1F9B3}" destId="{6DC371CF-6CC4-4450-8C7D-F85DFBBF68F5}" srcOrd="2" destOrd="0" presId="urn:microsoft.com/office/officeart/2005/8/layout/orgChart1"/>
    <dgm:cxn modelId="{E843A360-B057-4CB9-8673-9E9C4AA33410}" type="presParOf" srcId="{BCBE6E3B-E60A-481E-AC11-73E619068853}" destId="{785BE8BF-DB29-4F6C-B712-275C809976C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2555E98-A669-488C-BE52-D2562065F320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848008E2-C6A1-4030-94FB-6BE020792D2F}">
      <dgm:prSet phldrT="[文字]"/>
      <dgm:spPr/>
      <dgm:t>
        <a:bodyPr/>
        <a:lstStyle/>
        <a:p>
          <a:r>
            <a:rPr lang="en-US" altLang="en-US" dirty="0" err="1"/>
            <a:t>LoadData</a:t>
          </a:r>
          <a:endParaRPr lang="zh-TW" altLang="en-US" dirty="0"/>
        </a:p>
      </dgm:t>
    </dgm:pt>
    <dgm:pt modelId="{33848223-5D26-46D6-8937-C9F88E9C25D2}" type="parTrans" cxnId="{086FAC1F-1AEC-4694-A043-6205B34A41B0}">
      <dgm:prSet/>
      <dgm:spPr/>
      <dgm:t>
        <a:bodyPr/>
        <a:lstStyle/>
        <a:p>
          <a:endParaRPr lang="zh-TW" altLang="en-US"/>
        </a:p>
      </dgm:t>
    </dgm:pt>
    <dgm:pt modelId="{D164ED77-BB4A-441F-A522-D394EC76D144}" type="sibTrans" cxnId="{086FAC1F-1AEC-4694-A043-6205B34A41B0}">
      <dgm:prSet/>
      <dgm:spPr/>
      <dgm:t>
        <a:bodyPr/>
        <a:lstStyle/>
        <a:p>
          <a:endParaRPr lang="zh-TW" altLang="en-US"/>
        </a:p>
      </dgm:t>
    </dgm:pt>
    <dgm:pt modelId="{C2188D68-4B44-4F09-B3A4-DFE8458AC3A6}">
      <dgm:prSet phldrT="[文字]"/>
      <dgm:spPr/>
      <dgm:t>
        <a:bodyPr/>
        <a:lstStyle/>
        <a:p>
          <a:r>
            <a:rPr lang="en-US" altLang="en-US" dirty="0"/>
            <a:t>Preprocess</a:t>
          </a:r>
          <a:endParaRPr lang="zh-TW" altLang="en-US" dirty="0"/>
        </a:p>
      </dgm:t>
    </dgm:pt>
    <dgm:pt modelId="{74FC28AD-A4B4-4E36-8BE9-ED1B1D79214B}" type="parTrans" cxnId="{AFFBDD6B-865F-4B22-A658-2E70BBEBCA09}">
      <dgm:prSet/>
      <dgm:spPr/>
      <dgm:t>
        <a:bodyPr/>
        <a:lstStyle/>
        <a:p>
          <a:endParaRPr lang="zh-TW" altLang="en-US"/>
        </a:p>
      </dgm:t>
    </dgm:pt>
    <dgm:pt modelId="{54A61D07-D658-4082-9610-550976972410}" type="sibTrans" cxnId="{AFFBDD6B-865F-4B22-A658-2E70BBEBCA09}">
      <dgm:prSet/>
      <dgm:spPr/>
      <dgm:t>
        <a:bodyPr/>
        <a:lstStyle/>
        <a:p>
          <a:endParaRPr lang="zh-TW" altLang="en-US"/>
        </a:p>
      </dgm:t>
    </dgm:pt>
    <dgm:pt modelId="{2D680B42-E9F4-4812-A839-00C0995797DF}">
      <dgm:prSet phldrT="[文字]"/>
      <dgm:spPr/>
      <dgm:t>
        <a:bodyPr/>
        <a:lstStyle/>
        <a:p>
          <a:r>
            <a:rPr lang="en-US" altLang="en-US" dirty="0"/>
            <a:t>Model</a:t>
          </a:r>
          <a:endParaRPr lang="zh-TW" altLang="en-US" dirty="0"/>
        </a:p>
      </dgm:t>
    </dgm:pt>
    <dgm:pt modelId="{A3EE2824-6C3E-4529-9F1B-8D113D5033D6}" type="parTrans" cxnId="{4A06B6C9-8F67-4695-930E-B99CDBC38414}">
      <dgm:prSet/>
      <dgm:spPr/>
      <dgm:t>
        <a:bodyPr/>
        <a:lstStyle/>
        <a:p>
          <a:endParaRPr lang="zh-TW" altLang="en-US"/>
        </a:p>
      </dgm:t>
    </dgm:pt>
    <dgm:pt modelId="{19696DD8-AFB9-4539-91A5-CE8A1E1DCFC7}" type="sibTrans" cxnId="{4A06B6C9-8F67-4695-930E-B99CDBC38414}">
      <dgm:prSet/>
      <dgm:spPr/>
      <dgm:t>
        <a:bodyPr/>
        <a:lstStyle/>
        <a:p>
          <a:endParaRPr lang="zh-TW" altLang="en-US"/>
        </a:p>
      </dgm:t>
    </dgm:pt>
    <dgm:pt modelId="{C5C635AB-1EC1-4530-B49D-E03EF2C5443C}" type="pres">
      <dgm:prSet presAssocID="{A2555E98-A669-488C-BE52-D2562065F320}" presName="Name0" presStyleCnt="0">
        <dgm:presLayoutVars>
          <dgm:dir/>
          <dgm:resizeHandles val="exact"/>
        </dgm:presLayoutVars>
      </dgm:prSet>
      <dgm:spPr/>
    </dgm:pt>
    <dgm:pt modelId="{46293F3F-6533-4A75-89E8-DBD165557306}" type="pres">
      <dgm:prSet presAssocID="{848008E2-C6A1-4030-94FB-6BE020792D2F}" presName="node" presStyleLbl="node1" presStyleIdx="0" presStyleCnt="3">
        <dgm:presLayoutVars>
          <dgm:bulletEnabled val="1"/>
        </dgm:presLayoutVars>
      </dgm:prSet>
      <dgm:spPr/>
    </dgm:pt>
    <dgm:pt modelId="{2EE02CDD-2851-43F0-879B-21C9C81324DD}" type="pres">
      <dgm:prSet presAssocID="{D164ED77-BB4A-441F-A522-D394EC76D144}" presName="sibTrans" presStyleLbl="sibTrans2D1" presStyleIdx="0" presStyleCnt="2"/>
      <dgm:spPr/>
    </dgm:pt>
    <dgm:pt modelId="{B16717D7-6C74-4B9D-A089-0339CD52E014}" type="pres">
      <dgm:prSet presAssocID="{D164ED77-BB4A-441F-A522-D394EC76D144}" presName="connectorText" presStyleLbl="sibTrans2D1" presStyleIdx="0" presStyleCnt="2"/>
      <dgm:spPr/>
    </dgm:pt>
    <dgm:pt modelId="{DF9121AB-4559-4718-8D8C-CEBBCB1758D5}" type="pres">
      <dgm:prSet presAssocID="{C2188D68-4B44-4F09-B3A4-DFE8458AC3A6}" presName="node" presStyleLbl="node1" presStyleIdx="1" presStyleCnt="3">
        <dgm:presLayoutVars>
          <dgm:bulletEnabled val="1"/>
        </dgm:presLayoutVars>
      </dgm:prSet>
      <dgm:spPr/>
    </dgm:pt>
    <dgm:pt modelId="{6B99984A-4DDF-4F67-A823-647581DE7232}" type="pres">
      <dgm:prSet presAssocID="{54A61D07-D658-4082-9610-550976972410}" presName="sibTrans" presStyleLbl="sibTrans2D1" presStyleIdx="1" presStyleCnt="2"/>
      <dgm:spPr/>
    </dgm:pt>
    <dgm:pt modelId="{A2E81541-3B2A-4B56-B986-0786461B035C}" type="pres">
      <dgm:prSet presAssocID="{54A61D07-D658-4082-9610-550976972410}" presName="connectorText" presStyleLbl="sibTrans2D1" presStyleIdx="1" presStyleCnt="2"/>
      <dgm:spPr/>
    </dgm:pt>
    <dgm:pt modelId="{B859B6C9-7214-453A-8616-9EFB3AD7CF93}" type="pres">
      <dgm:prSet presAssocID="{2D680B42-E9F4-4812-A839-00C0995797DF}" presName="node" presStyleLbl="node1" presStyleIdx="2" presStyleCnt="3">
        <dgm:presLayoutVars>
          <dgm:bulletEnabled val="1"/>
        </dgm:presLayoutVars>
      </dgm:prSet>
      <dgm:spPr/>
    </dgm:pt>
  </dgm:ptLst>
  <dgm:cxnLst>
    <dgm:cxn modelId="{236DCF11-51F7-4BFC-BAF1-80E8B5CE6957}" type="presOf" srcId="{848008E2-C6A1-4030-94FB-6BE020792D2F}" destId="{46293F3F-6533-4A75-89E8-DBD165557306}" srcOrd="0" destOrd="0" presId="urn:microsoft.com/office/officeart/2005/8/layout/process1"/>
    <dgm:cxn modelId="{ECAF6D1F-0574-445C-B68D-56DDBC86F873}" type="presOf" srcId="{D164ED77-BB4A-441F-A522-D394EC76D144}" destId="{2EE02CDD-2851-43F0-879B-21C9C81324DD}" srcOrd="0" destOrd="0" presId="urn:microsoft.com/office/officeart/2005/8/layout/process1"/>
    <dgm:cxn modelId="{086FAC1F-1AEC-4694-A043-6205B34A41B0}" srcId="{A2555E98-A669-488C-BE52-D2562065F320}" destId="{848008E2-C6A1-4030-94FB-6BE020792D2F}" srcOrd="0" destOrd="0" parTransId="{33848223-5D26-46D6-8937-C9F88E9C25D2}" sibTransId="{D164ED77-BB4A-441F-A522-D394EC76D144}"/>
    <dgm:cxn modelId="{AC6BC72C-878E-49BD-9476-FC0BB89F4C8B}" type="presOf" srcId="{2D680B42-E9F4-4812-A839-00C0995797DF}" destId="{B859B6C9-7214-453A-8616-9EFB3AD7CF93}" srcOrd="0" destOrd="0" presId="urn:microsoft.com/office/officeart/2005/8/layout/process1"/>
    <dgm:cxn modelId="{A41DB665-883D-4BF8-A3FB-58E8A6495340}" type="presOf" srcId="{54A61D07-D658-4082-9610-550976972410}" destId="{A2E81541-3B2A-4B56-B986-0786461B035C}" srcOrd="1" destOrd="0" presId="urn:microsoft.com/office/officeart/2005/8/layout/process1"/>
    <dgm:cxn modelId="{AFFBDD6B-865F-4B22-A658-2E70BBEBCA09}" srcId="{A2555E98-A669-488C-BE52-D2562065F320}" destId="{C2188D68-4B44-4F09-B3A4-DFE8458AC3A6}" srcOrd="1" destOrd="0" parTransId="{74FC28AD-A4B4-4E36-8BE9-ED1B1D79214B}" sibTransId="{54A61D07-D658-4082-9610-550976972410}"/>
    <dgm:cxn modelId="{8E5A757C-DE9E-4463-9072-0D5665308661}" type="presOf" srcId="{A2555E98-A669-488C-BE52-D2562065F320}" destId="{C5C635AB-1EC1-4530-B49D-E03EF2C5443C}" srcOrd="0" destOrd="0" presId="urn:microsoft.com/office/officeart/2005/8/layout/process1"/>
    <dgm:cxn modelId="{80AC549E-2D83-4742-9989-B78FA5D43080}" type="presOf" srcId="{C2188D68-4B44-4F09-B3A4-DFE8458AC3A6}" destId="{DF9121AB-4559-4718-8D8C-CEBBCB1758D5}" srcOrd="0" destOrd="0" presId="urn:microsoft.com/office/officeart/2005/8/layout/process1"/>
    <dgm:cxn modelId="{BBD769A7-C574-498A-ABD0-FF0C5B8F33F2}" type="presOf" srcId="{54A61D07-D658-4082-9610-550976972410}" destId="{6B99984A-4DDF-4F67-A823-647581DE7232}" srcOrd="0" destOrd="0" presId="urn:microsoft.com/office/officeart/2005/8/layout/process1"/>
    <dgm:cxn modelId="{4A06B6C9-8F67-4695-930E-B99CDBC38414}" srcId="{A2555E98-A669-488C-BE52-D2562065F320}" destId="{2D680B42-E9F4-4812-A839-00C0995797DF}" srcOrd="2" destOrd="0" parTransId="{A3EE2824-6C3E-4529-9F1B-8D113D5033D6}" sibTransId="{19696DD8-AFB9-4539-91A5-CE8A1E1DCFC7}"/>
    <dgm:cxn modelId="{B88BFFE0-3647-4969-A2B5-89628DA165AB}" type="presOf" srcId="{D164ED77-BB4A-441F-A522-D394EC76D144}" destId="{B16717D7-6C74-4B9D-A089-0339CD52E014}" srcOrd="1" destOrd="0" presId="urn:microsoft.com/office/officeart/2005/8/layout/process1"/>
    <dgm:cxn modelId="{C11A9831-5EAF-4200-AAA6-B43B84E563DB}" type="presParOf" srcId="{C5C635AB-1EC1-4530-B49D-E03EF2C5443C}" destId="{46293F3F-6533-4A75-89E8-DBD165557306}" srcOrd="0" destOrd="0" presId="urn:microsoft.com/office/officeart/2005/8/layout/process1"/>
    <dgm:cxn modelId="{27924B03-3F61-4BE5-BB9C-B199EF70BD52}" type="presParOf" srcId="{C5C635AB-1EC1-4530-B49D-E03EF2C5443C}" destId="{2EE02CDD-2851-43F0-879B-21C9C81324DD}" srcOrd="1" destOrd="0" presId="urn:microsoft.com/office/officeart/2005/8/layout/process1"/>
    <dgm:cxn modelId="{5AD35EE8-D000-44F9-8192-FE2E11E0F497}" type="presParOf" srcId="{2EE02CDD-2851-43F0-879B-21C9C81324DD}" destId="{B16717D7-6C74-4B9D-A089-0339CD52E014}" srcOrd="0" destOrd="0" presId="urn:microsoft.com/office/officeart/2005/8/layout/process1"/>
    <dgm:cxn modelId="{39EC7F96-47BD-4B87-89CE-C51E4C264622}" type="presParOf" srcId="{C5C635AB-1EC1-4530-B49D-E03EF2C5443C}" destId="{DF9121AB-4559-4718-8D8C-CEBBCB1758D5}" srcOrd="2" destOrd="0" presId="urn:microsoft.com/office/officeart/2005/8/layout/process1"/>
    <dgm:cxn modelId="{18EC21A8-879E-4EE8-9D86-C9AD4B41FEF4}" type="presParOf" srcId="{C5C635AB-1EC1-4530-B49D-E03EF2C5443C}" destId="{6B99984A-4DDF-4F67-A823-647581DE7232}" srcOrd="3" destOrd="0" presId="urn:microsoft.com/office/officeart/2005/8/layout/process1"/>
    <dgm:cxn modelId="{E72D4DAF-6797-4227-82F9-18031FF9C834}" type="presParOf" srcId="{6B99984A-4DDF-4F67-A823-647581DE7232}" destId="{A2E81541-3B2A-4B56-B986-0786461B035C}" srcOrd="0" destOrd="0" presId="urn:microsoft.com/office/officeart/2005/8/layout/process1"/>
    <dgm:cxn modelId="{A3BE6884-CCB8-4C97-B0E9-DFAA6ACC5F01}" type="presParOf" srcId="{C5C635AB-1EC1-4530-B49D-E03EF2C5443C}" destId="{B859B6C9-7214-453A-8616-9EFB3AD7CF93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2555E98-A669-488C-BE52-D2562065F320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848008E2-C6A1-4030-94FB-6BE020792D2F}">
      <dgm:prSet phldrT="[文字]"/>
      <dgm:spPr/>
      <dgm:t>
        <a:bodyPr/>
        <a:lstStyle/>
        <a:p>
          <a:r>
            <a:rPr lang="en-US" altLang="en-US" dirty="0" err="1"/>
            <a:t>LoadData</a:t>
          </a:r>
          <a:endParaRPr lang="zh-TW" altLang="en-US" dirty="0"/>
        </a:p>
      </dgm:t>
    </dgm:pt>
    <dgm:pt modelId="{33848223-5D26-46D6-8937-C9F88E9C25D2}" type="parTrans" cxnId="{086FAC1F-1AEC-4694-A043-6205B34A41B0}">
      <dgm:prSet/>
      <dgm:spPr/>
      <dgm:t>
        <a:bodyPr/>
        <a:lstStyle/>
        <a:p>
          <a:endParaRPr lang="zh-TW" altLang="en-US"/>
        </a:p>
      </dgm:t>
    </dgm:pt>
    <dgm:pt modelId="{D164ED77-BB4A-441F-A522-D394EC76D144}" type="sibTrans" cxnId="{086FAC1F-1AEC-4694-A043-6205B34A41B0}">
      <dgm:prSet/>
      <dgm:spPr/>
      <dgm:t>
        <a:bodyPr/>
        <a:lstStyle/>
        <a:p>
          <a:endParaRPr lang="zh-TW" altLang="en-US"/>
        </a:p>
      </dgm:t>
    </dgm:pt>
    <dgm:pt modelId="{C2188D68-4B44-4F09-B3A4-DFE8458AC3A6}">
      <dgm:prSet phldrT="[文字]"/>
      <dgm:spPr/>
      <dgm:t>
        <a:bodyPr/>
        <a:lstStyle/>
        <a:p>
          <a:r>
            <a:rPr lang="en-US" altLang="en-US" dirty="0"/>
            <a:t>Preprocess</a:t>
          </a:r>
          <a:endParaRPr lang="zh-TW" altLang="en-US" dirty="0"/>
        </a:p>
      </dgm:t>
    </dgm:pt>
    <dgm:pt modelId="{74FC28AD-A4B4-4E36-8BE9-ED1B1D79214B}" type="parTrans" cxnId="{AFFBDD6B-865F-4B22-A658-2E70BBEBCA09}">
      <dgm:prSet/>
      <dgm:spPr/>
      <dgm:t>
        <a:bodyPr/>
        <a:lstStyle/>
        <a:p>
          <a:endParaRPr lang="zh-TW" altLang="en-US"/>
        </a:p>
      </dgm:t>
    </dgm:pt>
    <dgm:pt modelId="{54A61D07-D658-4082-9610-550976972410}" type="sibTrans" cxnId="{AFFBDD6B-865F-4B22-A658-2E70BBEBCA09}">
      <dgm:prSet/>
      <dgm:spPr/>
      <dgm:t>
        <a:bodyPr/>
        <a:lstStyle/>
        <a:p>
          <a:endParaRPr lang="zh-TW" altLang="en-US"/>
        </a:p>
      </dgm:t>
    </dgm:pt>
    <dgm:pt modelId="{2D680B42-E9F4-4812-A839-00C0995797DF}">
      <dgm:prSet phldrT="[文字]"/>
      <dgm:spPr/>
      <dgm:t>
        <a:bodyPr/>
        <a:lstStyle/>
        <a:p>
          <a:r>
            <a:rPr lang="en-US" altLang="en-US" dirty="0"/>
            <a:t>Model</a:t>
          </a:r>
          <a:endParaRPr lang="zh-TW" altLang="en-US" dirty="0"/>
        </a:p>
      </dgm:t>
    </dgm:pt>
    <dgm:pt modelId="{A3EE2824-6C3E-4529-9F1B-8D113D5033D6}" type="parTrans" cxnId="{4A06B6C9-8F67-4695-930E-B99CDBC38414}">
      <dgm:prSet/>
      <dgm:spPr/>
      <dgm:t>
        <a:bodyPr/>
        <a:lstStyle/>
        <a:p>
          <a:endParaRPr lang="zh-TW" altLang="en-US"/>
        </a:p>
      </dgm:t>
    </dgm:pt>
    <dgm:pt modelId="{19696DD8-AFB9-4539-91A5-CE8A1E1DCFC7}" type="sibTrans" cxnId="{4A06B6C9-8F67-4695-930E-B99CDBC38414}">
      <dgm:prSet/>
      <dgm:spPr/>
      <dgm:t>
        <a:bodyPr/>
        <a:lstStyle/>
        <a:p>
          <a:endParaRPr lang="zh-TW" altLang="en-US"/>
        </a:p>
      </dgm:t>
    </dgm:pt>
    <dgm:pt modelId="{C5C635AB-1EC1-4530-B49D-E03EF2C5443C}" type="pres">
      <dgm:prSet presAssocID="{A2555E98-A669-488C-BE52-D2562065F320}" presName="Name0" presStyleCnt="0">
        <dgm:presLayoutVars>
          <dgm:dir/>
          <dgm:resizeHandles val="exact"/>
        </dgm:presLayoutVars>
      </dgm:prSet>
      <dgm:spPr/>
    </dgm:pt>
    <dgm:pt modelId="{46293F3F-6533-4A75-89E8-DBD165557306}" type="pres">
      <dgm:prSet presAssocID="{848008E2-C6A1-4030-94FB-6BE020792D2F}" presName="node" presStyleLbl="node1" presStyleIdx="0" presStyleCnt="3">
        <dgm:presLayoutVars>
          <dgm:bulletEnabled val="1"/>
        </dgm:presLayoutVars>
      </dgm:prSet>
      <dgm:spPr/>
    </dgm:pt>
    <dgm:pt modelId="{2EE02CDD-2851-43F0-879B-21C9C81324DD}" type="pres">
      <dgm:prSet presAssocID="{D164ED77-BB4A-441F-A522-D394EC76D144}" presName="sibTrans" presStyleLbl="sibTrans2D1" presStyleIdx="0" presStyleCnt="2"/>
      <dgm:spPr/>
    </dgm:pt>
    <dgm:pt modelId="{B16717D7-6C74-4B9D-A089-0339CD52E014}" type="pres">
      <dgm:prSet presAssocID="{D164ED77-BB4A-441F-A522-D394EC76D144}" presName="connectorText" presStyleLbl="sibTrans2D1" presStyleIdx="0" presStyleCnt="2"/>
      <dgm:spPr/>
    </dgm:pt>
    <dgm:pt modelId="{DF9121AB-4559-4718-8D8C-CEBBCB1758D5}" type="pres">
      <dgm:prSet presAssocID="{C2188D68-4B44-4F09-B3A4-DFE8458AC3A6}" presName="node" presStyleLbl="node1" presStyleIdx="1" presStyleCnt="3">
        <dgm:presLayoutVars>
          <dgm:bulletEnabled val="1"/>
        </dgm:presLayoutVars>
      </dgm:prSet>
      <dgm:spPr/>
    </dgm:pt>
    <dgm:pt modelId="{6B99984A-4DDF-4F67-A823-647581DE7232}" type="pres">
      <dgm:prSet presAssocID="{54A61D07-D658-4082-9610-550976972410}" presName="sibTrans" presStyleLbl="sibTrans2D1" presStyleIdx="1" presStyleCnt="2"/>
      <dgm:spPr/>
    </dgm:pt>
    <dgm:pt modelId="{A2E81541-3B2A-4B56-B986-0786461B035C}" type="pres">
      <dgm:prSet presAssocID="{54A61D07-D658-4082-9610-550976972410}" presName="connectorText" presStyleLbl="sibTrans2D1" presStyleIdx="1" presStyleCnt="2"/>
      <dgm:spPr/>
    </dgm:pt>
    <dgm:pt modelId="{B859B6C9-7214-453A-8616-9EFB3AD7CF93}" type="pres">
      <dgm:prSet presAssocID="{2D680B42-E9F4-4812-A839-00C0995797DF}" presName="node" presStyleLbl="node1" presStyleIdx="2" presStyleCnt="3">
        <dgm:presLayoutVars>
          <dgm:bulletEnabled val="1"/>
        </dgm:presLayoutVars>
      </dgm:prSet>
      <dgm:spPr/>
    </dgm:pt>
  </dgm:ptLst>
  <dgm:cxnLst>
    <dgm:cxn modelId="{236DCF11-51F7-4BFC-BAF1-80E8B5CE6957}" type="presOf" srcId="{848008E2-C6A1-4030-94FB-6BE020792D2F}" destId="{46293F3F-6533-4A75-89E8-DBD165557306}" srcOrd="0" destOrd="0" presId="urn:microsoft.com/office/officeart/2005/8/layout/process1"/>
    <dgm:cxn modelId="{ECAF6D1F-0574-445C-B68D-56DDBC86F873}" type="presOf" srcId="{D164ED77-BB4A-441F-A522-D394EC76D144}" destId="{2EE02CDD-2851-43F0-879B-21C9C81324DD}" srcOrd="0" destOrd="0" presId="urn:microsoft.com/office/officeart/2005/8/layout/process1"/>
    <dgm:cxn modelId="{086FAC1F-1AEC-4694-A043-6205B34A41B0}" srcId="{A2555E98-A669-488C-BE52-D2562065F320}" destId="{848008E2-C6A1-4030-94FB-6BE020792D2F}" srcOrd="0" destOrd="0" parTransId="{33848223-5D26-46D6-8937-C9F88E9C25D2}" sibTransId="{D164ED77-BB4A-441F-A522-D394EC76D144}"/>
    <dgm:cxn modelId="{AC6BC72C-878E-49BD-9476-FC0BB89F4C8B}" type="presOf" srcId="{2D680B42-E9F4-4812-A839-00C0995797DF}" destId="{B859B6C9-7214-453A-8616-9EFB3AD7CF93}" srcOrd="0" destOrd="0" presId="urn:microsoft.com/office/officeart/2005/8/layout/process1"/>
    <dgm:cxn modelId="{A41DB665-883D-4BF8-A3FB-58E8A6495340}" type="presOf" srcId="{54A61D07-D658-4082-9610-550976972410}" destId="{A2E81541-3B2A-4B56-B986-0786461B035C}" srcOrd="1" destOrd="0" presId="urn:microsoft.com/office/officeart/2005/8/layout/process1"/>
    <dgm:cxn modelId="{AFFBDD6B-865F-4B22-A658-2E70BBEBCA09}" srcId="{A2555E98-A669-488C-BE52-D2562065F320}" destId="{C2188D68-4B44-4F09-B3A4-DFE8458AC3A6}" srcOrd="1" destOrd="0" parTransId="{74FC28AD-A4B4-4E36-8BE9-ED1B1D79214B}" sibTransId="{54A61D07-D658-4082-9610-550976972410}"/>
    <dgm:cxn modelId="{8E5A757C-DE9E-4463-9072-0D5665308661}" type="presOf" srcId="{A2555E98-A669-488C-BE52-D2562065F320}" destId="{C5C635AB-1EC1-4530-B49D-E03EF2C5443C}" srcOrd="0" destOrd="0" presId="urn:microsoft.com/office/officeart/2005/8/layout/process1"/>
    <dgm:cxn modelId="{80AC549E-2D83-4742-9989-B78FA5D43080}" type="presOf" srcId="{C2188D68-4B44-4F09-B3A4-DFE8458AC3A6}" destId="{DF9121AB-4559-4718-8D8C-CEBBCB1758D5}" srcOrd="0" destOrd="0" presId="urn:microsoft.com/office/officeart/2005/8/layout/process1"/>
    <dgm:cxn modelId="{BBD769A7-C574-498A-ABD0-FF0C5B8F33F2}" type="presOf" srcId="{54A61D07-D658-4082-9610-550976972410}" destId="{6B99984A-4DDF-4F67-A823-647581DE7232}" srcOrd="0" destOrd="0" presId="urn:microsoft.com/office/officeart/2005/8/layout/process1"/>
    <dgm:cxn modelId="{4A06B6C9-8F67-4695-930E-B99CDBC38414}" srcId="{A2555E98-A669-488C-BE52-D2562065F320}" destId="{2D680B42-E9F4-4812-A839-00C0995797DF}" srcOrd="2" destOrd="0" parTransId="{A3EE2824-6C3E-4529-9F1B-8D113D5033D6}" sibTransId="{19696DD8-AFB9-4539-91A5-CE8A1E1DCFC7}"/>
    <dgm:cxn modelId="{B88BFFE0-3647-4969-A2B5-89628DA165AB}" type="presOf" srcId="{D164ED77-BB4A-441F-A522-D394EC76D144}" destId="{B16717D7-6C74-4B9D-A089-0339CD52E014}" srcOrd="1" destOrd="0" presId="urn:microsoft.com/office/officeart/2005/8/layout/process1"/>
    <dgm:cxn modelId="{C11A9831-5EAF-4200-AAA6-B43B84E563DB}" type="presParOf" srcId="{C5C635AB-1EC1-4530-B49D-E03EF2C5443C}" destId="{46293F3F-6533-4A75-89E8-DBD165557306}" srcOrd="0" destOrd="0" presId="urn:microsoft.com/office/officeart/2005/8/layout/process1"/>
    <dgm:cxn modelId="{27924B03-3F61-4BE5-BB9C-B199EF70BD52}" type="presParOf" srcId="{C5C635AB-1EC1-4530-B49D-E03EF2C5443C}" destId="{2EE02CDD-2851-43F0-879B-21C9C81324DD}" srcOrd="1" destOrd="0" presId="urn:microsoft.com/office/officeart/2005/8/layout/process1"/>
    <dgm:cxn modelId="{5AD35EE8-D000-44F9-8192-FE2E11E0F497}" type="presParOf" srcId="{2EE02CDD-2851-43F0-879B-21C9C81324DD}" destId="{B16717D7-6C74-4B9D-A089-0339CD52E014}" srcOrd="0" destOrd="0" presId="urn:microsoft.com/office/officeart/2005/8/layout/process1"/>
    <dgm:cxn modelId="{39EC7F96-47BD-4B87-89CE-C51E4C264622}" type="presParOf" srcId="{C5C635AB-1EC1-4530-B49D-E03EF2C5443C}" destId="{DF9121AB-4559-4718-8D8C-CEBBCB1758D5}" srcOrd="2" destOrd="0" presId="urn:microsoft.com/office/officeart/2005/8/layout/process1"/>
    <dgm:cxn modelId="{18EC21A8-879E-4EE8-9D86-C9AD4B41FEF4}" type="presParOf" srcId="{C5C635AB-1EC1-4530-B49D-E03EF2C5443C}" destId="{6B99984A-4DDF-4F67-A823-647581DE7232}" srcOrd="3" destOrd="0" presId="urn:microsoft.com/office/officeart/2005/8/layout/process1"/>
    <dgm:cxn modelId="{E72D4DAF-6797-4227-82F9-18031FF9C834}" type="presParOf" srcId="{6B99984A-4DDF-4F67-A823-647581DE7232}" destId="{A2E81541-3B2A-4B56-B986-0786461B035C}" srcOrd="0" destOrd="0" presId="urn:microsoft.com/office/officeart/2005/8/layout/process1"/>
    <dgm:cxn modelId="{A3BE6884-CCB8-4C97-B0E9-DFAA6ACC5F01}" type="presParOf" srcId="{C5C635AB-1EC1-4530-B49D-E03EF2C5443C}" destId="{B859B6C9-7214-453A-8616-9EFB3AD7CF93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293F3F-6533-4A75-89E8-DBD165557306}">
      <dsp:nvSpPr>
        <dsp:cNvPr id="0" name=""/>
        <dsp:cNvSpPr/>
      </dsp:nvSpPr>
      <dsp:spPr>
        <a:xfrm>
          <a:off x="5044" y="1665867"/>
          <a:ext cx="1563842" cy="9383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100" kern="1200" dirty="0" err="1"/>
            <a:t>LoadData</a:t>
          </a:r>
          <a:endParaRPr lang="zh-TW" altLang="en-US" sz="2100" kern="1200" dirty="0"/>
        </a:p>
      </dsp:txBody>
      <dsp:txXfrm>
        <a:off x="32526" y="1693349"/>
        <a:ext cx="1508878" cy="883341"/>
      </dsp:txXfrm>
    </dsp:sp>
    <dsp:sp modelId="{2EE02CDD-2851-43F0-879B-21C9C81324DD}">
      <dsp:nvSpPr>
        <dsp:cNvPr id="0" name=""/>
        <dsp:cNvSpPr/>
      </dsp:nvSpPr>
      <dsp:spPr>
        <a:xfrm>
          <a:off x="1725271" y="1941103"/>
          <a:ext cx="331534" cy="3878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600" kern="1200"/>
        </a:p>
      </dsp:txBody>
      <dsp:txXfrm>
        <a:off x="1725271" y="2018669"/>
        <a:ext cx="232074" cy="232700"/>
      </dsp:txXfrm>
    </dsp:sp>
    <dsp:sp modelId="{DF9121AB-4559-4718-8D8C-CEBBCB1758D5}">
      <dsp:nvSpPr>
        <dsp:cNvPr id="0" name=""/>
        <dsp:cNvSpPr/>
      </dsp:nvSpPr>
      <dsp:spPr>
        <a:xfrm>
          <a:off x="2194424" y="1665867"/>
          <a:ext cx="1563842" cy="9383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100" kern="1200" dirty="0"/>
            <a:t>Preprocess</a:t>
          </a:r>
          <a:endParaRPr lang="zh-TW" altLang="en-US" sz="2100" kern="1200" dirty="0"/>
        </a:p>
      </dsp:txBody>
      <dsp:txXfrm>
        <a:off x="2221906" y="1693349"/>
        <a:ext cx="1508878" cy="883341"/>
      </dsp:txXfrm>
    </dsp:sp>
    <dsp:sp modelId="{6B99984A-4DDF-4F67-A823-647581DE7232}">
      <dsp:nvSpPr>
        <dsp:cNvPr id="0" name=""/>
        <dsp:cNvSpPr/>
      </dsp:nvSpPr>
      <dsp:spPr>
        <a:xfrm>
          <a:off x="3914650" y="1941103"/>
          <a:ext cx="331534" cy="3878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600" kern="1200"/>
        </a:p>
      </dsp:txBody>
      <dsp:txXfrm>
        <a:off x="3914650" y="2018669"/>
        <a:ext cx="232074" cy="232700"/>
      </dsp:txXfrm>
    </dsp:sp>
    <dsp:sp modelId="{B859B6C9-7214-453A-8616-9EFB3AD7CF93}">
      <dsp:nvSpPr>
        <dsp:cNvPr id="0" name=""/>
        <dsp:cNvSpPr/>
      </dsp:nvSpPr>
      <dsp:spPr>
        <a:xfrm>
          <a:off x="4383803" y="1665867"/>
          <a:ext cx="1563842" cy="9383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100" kern="1200" dirty="0"/>
            <a:t>Model</a:t>
          </a:r>
          <a:endParaRPr lang="zh-TW" altLang="en-US" sz="2100" kern="1200" dirty="0"/>
        </a:p>
      </dsp:txBody>
      <dsp:txXfrm>
        <a:off x="4411285" y="1693349"/>
        <a:ext cx="1508878" cy="883341"/>
      </dsp:txXfrm>
    </dsp:sp>
    <dsp:sp modelId="{36169CD4-AF39-49FB-BDE7-BBD5DC77A8D5}">
      <dsp:nvSpPr>
        <dsp:cNvPr id="0" name=""/>
        <dsp:cNvSpPr/>
      </dsp:nvSpPr>
      <dsp:spPr>
        <a:xfrm>
          <a:off x="6104030" y="1941103"/>
          <a:ext cx="331534" cy="3878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600" kern="1200"/>
        </a:p>
      </dsp:txBody>
      <dsp:txXfrm>
        <a:off x="6104030" y="2018669"/>
        <a:ext cx="232074" cy="232700"/>
      </dsp:txXfrm>
    </dsp:sp>
    <dsp:sp modelId="{C8B0D361-B737-4830-95BE-2D8EE8912BCE}">
      <dsp:nvSpPr>
        <dsp:cNvPr id="0" name=""/>
        <dsp:cNvSpPr/>
      </dsp:nvSpPr>
      <dsp:spPr>
        <a:xfrm>
          <a:off x="6573183" y="1665867"/>
          <a:ext cx="1563842" cy="9383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100" kern="1200" dirty="0"/>
            <a:t>Postprocess</a:t>
          </a:r>
          <a:endParaRPr lang="zh-TW" altLang="en-US" sz="2100" kern="1200" dirty="0"/>
        </a:p>
      </dsp:txBody>
      <dsp:txXfrm>
        <a:off x="6600665" y="1693349"/>
        <a:ext cx="1508878" cy="883341"/>
      </dsp:txXfrm>
    </dsp:sp>
    <dsp:sp modelId="{9C0A43BE-9953-4CA6-B72A-2B8A319C6093}">
      <dsp:nvSpPr>
        <dsp:cNvPr id="0" name=""/>
        <dsp:cNvSpPr/>
      </dsp:nvSpPr>
      <dsp:spPr>
        <a:xfrm>
          <a:off x="8293410" y="1941103"/>
          <a:ext cx="331534" cy="3878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600" kern="1200"/>
        </a:p>
      </dsp:txBody>
      <dsp:txXfrm>
        <a:off x="8293410" y="2018669"/>
        <a:ext cx="232074" cy="232700"/>
      </dsp:txXfrm>
    </dsp:sp>
    <dsp:sp modelId="{C993B319-E682-4665-8906-D292EBC3C606}">
      <dsp:nvSpPr>
        <dsp:cNvPr id="0" name=""/>
        <dsp:cNvSpPr/>
      </dsp:nvSpPr>
      <dsp:spPr>
        <a:xfrm>
          <a:off x="8762562" y="1665867"/>
          <a:ext cx="1563842" cy="9383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100" kern="1200"/>
            <a:t>Evaluate</a:t>
          </a:r>
          <a:endParaRPr lang="zh-TW" altLang="en-US" sz="2100" kern="1200" dirty="0"/>
        </a:p>
      </dsp:txBody>
      <dsp:txXfrm>
        <a:off x="8790044" y="1693349"/>
        <a:ext cx="1508878" cy="8833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AA0EE8-D324-473A-A173-4F7BE0B7780D}">
      <dsp:nvSpPr>
        <dsp:cNvPr id="0" name=""/>
        <dsp:cNvSpPr/>
      </dsp:nvSpPr>
      <dsp:spPr>
        <a:xfrm>
          <a:off x="2354263" y="1453013"/>
          <a:ext cx="1665658" cy="2890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540"/>
              </a:lnTo>
              <a:lnTo>
                <a:pt x="1665658" y="144540"/>
              </a:lnTo>
              <a:lnTo>
                <a:pt x="1665658" y="2890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C58BF9-7872-4921-A3C9-2BF70CA754E7}">
      <dsp:nvSpPr>
        <dsp:cNvPr id="0" name=""/>
        <dsp:cNvSpPr/>
      </dsp:nvSpPr>
      <dsp:spPr>
        <a:xfrm>
          <a:off x="2308543" y="1453013"/>
          <a:ext cx="91440" cy="28908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90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F55571-2E02-41AC-8000-4ADB2CBE47E5}">
      <dsp:nvSpPr>
        <dsp:cNvPr id="0" name=""/>
        <dsp:cNvSpPr/>
      </dsp:nvSpPr>
      <dsp:spPr>
        <a:xfrm>
          <a:off x="688604" y="1453013"/>
          <a:ext cx="1665658" cy="289081"/>
        </a:xfrm>
        <a:custGeom>
          <a:avLst/>
          <a:gdLst/>
          <a:ahLst/>
          <a:cxnLst/>
          <a:rect l="0" t="0" r="0" b="0"/>
          <a:pathLst>
            <a:path>
              <a:moveTo>
                <a:pt x="1665658" y="0"/>
              </a:moveTo>
              <a:lnTo>
                <a:pt x="1665658" y="144540"/>
              </a:lnTo>
              <a:lnTo>
                <a:pt x="0" y="144540"/>
              </a:lnTo>
              <a:lnTo>
                <a:pt x="0" y="2890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6840FE-423F-4A94-BE36-A463D1D07A58}">
      <dsp:nvSpPr>
        <dsp:cNvPr id="0" name=""/>
        <dsp:cNvSpPr/>
      </dsp:nvSpPr>
      <dsp:spPr>
        <a:xfrm>
          <a:off x="1665974" y="764724"/>
          <a:ext cx="1376577" cy="6882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200" kern="1200"/>
            <a:t>DataBase</a:t>
          </a:r>
          <a:endParaRPr lang="zh-TW" altLang="en-US" sz="2200" kern="1200" dirty="0"/>
        </a:p>
      </dsp:txBody>
      <dsp:txXfrm>
        <a:off x="1665974" y="764724"/>
        <a:ext cx="1376577" cy="688288"/>
      </dsp:txXfrm>
    </dsp:sp>
    <dsp:sp modelId="{C8F138FC-B62B-40E1-B27D-D35C12167C32}">
      <dsp:nvSpPr>
        <dsp:cNvPr id="0" name=""/>
        <dsp:cNvSpPr/>
      </dsp:nvSpPr>
      <dsp:spPr>
        <a:xfrm>
          <a:off x="316" y="1742094"/>
          <a:ext cx="1376577" cy="6882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200" kern="1200"/>
            <a:t>LoadData</a:t>
          </a:r>
          <a:endParaRPr lang="zh-TW" altLang="en-US" sz="2200" kern="1200" dirty="0"/>
        </a:p>
      </dsp:txBody>
      <dsp:txXfrm>
        <a:off x="316" y="1742094"/>
        <a:ext cx="1376577" cy="688288"/>
      </dsp:txXfrm>
    </dsp:sp>
    <dsp:sp modelId="{0554F22D-69FC-4420-8232-2548322B8304}">
      <dsp:nvSpPr>
        <dsp:cNvPr id="0" name=""/>
        <dsp:cNvSpPr/>
      </dsp:nvSpPr>
      <dsp:spPr>
        <a:xfrm>
          <a:off x="1665974" y="1742094"/>
          <a:ext cx="1376577" cy="6882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200" kern="1200" dirty="0"/>
            <a:t>Preprocess</a:t>
          </a:r>
          <a:endParaRPr lang="zh-TW" altLang="en-US" sz="2200" kern="1200" dirty="0"/>
        </a:p>
      </dsp:txBody>
      <dsp:txXfrm>
        <a:off x="1665974" y="1742094"/>
        <a:ext cx="1376577" cy="688288"/>
      </dsp:txXfrm>
    </dsp:sp>
    <dsp:sp modelId="{20FF4E91-FA08-4DCB-9FF9-D91427FEC54E}">
      <dsp:nvSpPr>
        <dsp:cNvPr id="0" name=""/>
        <dsp:cNvSpPr/>
      </dsp:nvSpPr>
      <dsp:spPr>
        <a:xfrm>
          <a:off x="3331633" y="1742094"/>
          <a:ext cx="1376577" cy="6882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200" kern="1200" dirty="0"/>
            <a:t>P</a:t>
          </a:r>
          <a:r>
            <a:rPr lang="en-US" altLang="en-US" sz="2200" kern="1200" dirty="0"/>
            <a:t>ostprocess</a:t>
          </a:r>
          <a:endParaRPr lang="zh-TW" altLang="en-US" sz="2200" kern="1200" dirty="0"/>
        </a:p>
      </dsp:txBody>
      <dsp:txXfrm>
        <a:off x="3331633" y="1742094"/>
        <a:ext cx="1376577" cy="68828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AA0EE8-D324-473A-A173-4F7BE0B7780D}">
      <dsp:nvSpPr>
        <dsp:cNvPr id="0" name=""/>
        <dsp:cNvSpPr/>
      </dsp:nvSpPr>
      <dsp:spPr>
        <a:xfrm>
          <a:off x="2384425" y="1451161"/>
          <a:ext cx="1686998" cy="2927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392"/>
              </a:lnTo>
              <a:lnTo>
                <a:pt x="1686998" y="146392"/>
              </a:lnTo>
              <a:lnTo>
                <a:pt x="1686998" y="29278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C58BF9-7872-4921-A3C9-2BF70CA754E7}">
      <dsp:nvSpPr>
        <dsp:cNvPr id="0" name=""/>
        <dsp:cNvSpPr/>
      </dsp:nvSpPr>
      <dsp:spPr>
        <a:xfrm>
          <a:off x="2338705" y="1451161"/>
          <a:ext cx="91440" cy="29278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278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F55571-2E02-41AC-8000-4ADB2CBE47E5}">
      <dsp:nvSpPr>
        <dsp:cNvPr id="0" name=""/>
        <dsp:cNvSpPr/>
      </dsp:nvSpPr>
      <dsp:spPr>
        <a:xfrm>
          <a:off x="697426" y="1451161"/>
          <a:ext cx="1686998" cy="292784"/>
        </a:xfrm>
        <a:custGeom>
          <a:avLst/>
          <a:gdLst/>
          <a:ahLst/>
          <a:cxnLst/>
          <a:rect l="0" t="0" r="0" b="0"/>
          <a:pathLst>
            <a:path>
              <a:moveTo>
                <a:pt x="1686998" y="0"/>
              </a:moveTo>
              <a:lnTo>
                <a:pt x="1686998" y="146392"/>
              </a:lnTo>
              <a:lnTo>
                <a:pt x="0" y="146392"/>
              </a:lnTo>
              <a:lnTo>
                <a:pt x="0" y="29278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6840FE-423F-4A94-BE36-A463D1D07A58}">
      <dsp:nvSpPr>
        <dsp:cNvPr id="0" name=""/>
        <dsp:cNvSpPr/>
      </dsp:nvSpPr>
      <dsp:spPr>
        <a:xfrm>
          <a:off x="1687318" y="754054"/>
          <a:ext cx="1394213" cy="6971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900" kern="1200"/>
            <a:t>ModelBase</a:t>
          </a:r>
          <a:endParaRPr lang="zh-TW" altLang="en-US" sz="1900" kern="1200" dirty="0"/>
        </a:p>
      </dsp:txBody>
      <dsp:txXfrm>
        <a:off x="1687318" y="754054"/>
        <a:ext cx="1394213" cy="697106"/>
      </dsp:txXfrm>
    </dsp:sp>
    <dsp:sp modelId="{C8F138FC-B62B-40E1-B27D-D35C12167C32}">
      <dsp:nvSpPr>
        <dsp:cNvPr id="0" name=""/>
        <dsp:cNvSpPr/>
      </dsp:nvSpPr>
      <dsp:spPr>
        <a:xfrm>
          <a:off x="320" y="1743946"/>
          <a:ext cx="1394213" cy="6971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900" kern="1200"/>
            <a:t>FFTModel</a:t>
          </a:r>
          <a:endParaRPr lang="zh-TW" altLang="en-US" sz="1900" kern="1200" dirty="0"/>
        </a:p>
      </dsp:txBody>
      <dsp:txXfrm>
        <a:off x="320" y="1743946"/>
        <a:ext cx="1394213" cy="697106"/>
      </dsp:txXfrm>
    </dsp:sp>
    <dsp:sp modelId="{0554F22D-69FC-4420-8232-2548322B8304}">
      <dsp:nvSpPr>
        <dsp:cNvPr id="0" name=""/>
        <dsp:cNvSpPr/>
      </dsp:nvSpPr>
      <dsp:spPr>
        <a:xfrm>
          <a:off x="1687318" y="1743946"/>
          <a:ext cx="1394213" cy="6971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900" kern="1200"/>
            <a:t>LstmModel</a:t>
          </a:r>
          <a:endParaRPr lang="zh-TW" altLang="en-US" sz="1900" kern="1200" dirty="0"/>
        </a:p>
      </dsp:txBody>
      <dsp:txXfrm>
        <a:off x="1687318" y="1743946"/>
        <a:ext cx="1394213" cy="697106"/>
      </dsp:txXfrm>
    </dsp:sp>
    <dsp:sp modelId="{20FF4E91-FA08-4DCB-9FF9-D91427FEC54E}">
      <dsp:nvSpPr>
        <dsp:cNvPr id="0" name=""/>
        <dsp:cNvSpPr/>
      </dsp:nvSpPr>
      <dsp:spPr>
        <a:xfrm>
          <a:off x="3374316" y="1743946"/>
          <a:ext cx="1394213" cy="6971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900" kern="1200"/>
            <a:t>SarimaModel</a:t>
          </a:r>
          <a:endParaRPr lang="zh-TW" altLang="en-US" sz="1900" kern="1200" dirty="0"/>
        </a:p>
      </dsp:txBody>
      <dsp:txXfrm>
        <a:off x="3374316" y="1743946"/>
        <a:ext cx="1394213" cy="69710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C58BF9-7872-4921-A3C9-2BF70CA754E7}">
      <dsp:nvSpPr>
        <dsp:cNvPr id="0" name=""/>
        <dsp:cNvSpPr/>
      </dsp:nvSpPr>
      <dsp:spPr>
        <a:xfrm>
          <a:off x="1690687" y="833407"/>
          <a:ext cx="925223" cy="3211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0576"/>
              </a:lnTo>
              <a:lnTo>
                <a:pt x="925223" y="160576"/>
              </a:lnTo>
              <a:lnTo>
                <a:pt x="925223" y="32115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F55571-2E02-41AC-8000-4ADB2CBE47E5}">
      <dsp:nvSpPr>
        <dsp:cNvPr id="0" name=""/>
        <dsp:cNvSpPr/>
      </dsp:nvSpPr>
      <dsp:spPr>
        <a:xfrm>
          <a:off x="765463" y="833407"/>
          <a:ext cx="925223" cy="321152"/>
        </a:xfrm>
        <a:custGeom>
          <a:avLst/>
          <a:gdLst/>
          <a:ahLst/>
          <a:cxnLst/>
          <a:rect l="0" t="0" r="0" b="0"/>
          <a:pathLst>
            <a:path>
              <a:moveTo>
                <a:pt x="925223" y="0"/>
              </a:moveTo>
              <a:lnTo>
                <a:pt x="925223" y="160576"/>
              </a:lnTo>
              <a:lnTo>
                <a:pt x="0" y="160576"/>
              </a:lnTo>
              <a:lnTo>
                <a:pt x="0" y="32115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6840FE-423F-4A94-BE36-A463D1D07A58}">
      <dsp:nvSpPr>
        <dsp:cNvPr id="0" name=""/>
        <dsp:cNvSpPr/>
      </dsp:nvSpPr>
      <dsp:spPr>
        <a:xfrm>
          <a:off x="926039" y="68760"/>
          <a:ext cx="1529295" cy="7646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900" kern="1200"/>
            <a:t>EvaluateBase</a:t>
          </a:r>
          <a:endParaRPr lang="zh-TW" altLang="en-US" sz="1900" kern="1200" dirty="0"/>
        </a:p>
      </dsp:txBody>
      <dsp:txXfrm>
        <a:off x="926039" y="68760"/>
        <a:ext cx="1529295" cy="764647"/>
      </dsp:txXfrm>
    </dsp:sp>
    <dsp:sp modelId="{C8F138FC-B62B-40E1-B27D-D35C12167C32}">
      <dsp:nvSpPr>
        <dsp:cNvPr id="0" name=""/>
        <dsp:cNvSpPr/>
      </dsp:nvSpPr>
      <dsp:spPr>
        <a:xfrm>
          <a:off x="815" y="1154560"/>
          <a:ext cx="1529295" cy="7646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900" kern="1200"/>
            <a:t>EvaluateModel</a:t>
          </a:r>
          <a:endParaRPr lang="zh-TW" altLang="en-US" sz="1900" kern="1200" dirty="0"/>
        </a:p>
      </dsp:txBody>
      <dsp:txXfrm>
        <a:off x="815" y="1154560"/>
        <a:ext cx="1529295" cy="764647"/>
      </dsp:txXfrm>
    </dsp:sp>
    <dsp:sp modelId="{0554F22D-69FC-4420-8232-2548322B8304}">
      <dsp:nvSpPr>
        <dsp:cNvPr id="0" name=""/>
        <dsp:cNvSpPr/>
      </dsp:nvSpPr>
      <dsp:spPr>
        <a:xfrm>
          <a:off x="1851263" y="1154560"/>
          <a:ext cx="1529295" cy="7646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900" kern="1200"/>
            <a:t>EvaluatePorfit</a:t>
          </a:r>
          <a:endParaRPr lang="zh-TW" altLang="en-US" sz="1900" kern="1200" dirty="0"/>
        </a:p>
      </dsp:txBody>
      <dsp:txXfrm>
        <a:off x="1851263" y="1154560"/>
        <a:ext cx="1529295" cy="76464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293F3F-6533-4A75-89E8-DBD165557306}">
      <dsp:nvSpPr>
        <dsp:cNvPr id="0" name=""/>
        <dsp:cNvSpPr/>
      </dsp:nvSpPr>
      <dsp:spPr>
        <a:xfrm>
          <a:off x="9242" y="0"/>
          <a:ext cx="2762398" cy="8143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3500" kern="1200" dirty="0" err="1"/>
            <a:t>LoadData</a:t>
          </a:r>
          <a:endParaRPr lang="zh-TW" altLang="en-US" sz="3500" kern="1200" dirty="0"/>
        </a:p>
      </dsp:txBody>
      <dsp:txXfrm>
        <a:off x="33095" y="23853"/>
        <a:ext cx="2714692" cy="766680"/>
      </dsp:txXfrm>
    </dsp:sp>
    <dsp:sp modelId="{2EE02CDD-2851-43F0-879B-21C9C81324DD}">
      <dsp:nvSpPr>
        <dsp:cNvPr id="0" name=""/>
        <dsp:cNvSpPr/>
      </dsp:nvSpPr>
      <dsp:spPr>
        <a:xfrm>
          <a:off x="3047880" y="64655"/>
          <a:ext cx="585628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800" kern="1200"/>
        </a:p>
      </dsp:txBody>
      <dsp:txXfrm>
        <a:off x="3047880" y="201670"/>
        <a:ext cx="409940" cy="411044"/>
      </dsp:txXfrm>
    </dsp:sp>
    <dsp:sp modelId="{DF9121AB-4559-4718-8D8C-CEBBCB1758D5}">
      <dsp:nvSpPr>
        <dsp:cNvPr id="0" name=""/>
        <dsp:cNvSpPr/>
      </dsp:nvSpPr>
      <dsp:spPr>
        <a:xfrm>
          <a:off x="3876600" y="0"/>
          <a:ext cx="2762398" cy="8143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3500" kern="1200" dirty="0"/>
            <a:t>Preprocess</a:t>
          </a:r>
          <a:endParaRPr lang="zh-TW" altLang="en-US" sz="3500" kern="1200" dirty="0"/>
        </a:p>
      </dsp:txBody>
      <dsp:txXfrm>
        <a:off x="3900453" y="23853"/>
        <a:ext cx="2714692" cy="766680"/>
      </dsp:txXfrm>
    </dsp:sp>
    <dsp:sp modelId="{6B99984A-4DDF-4F67-A823-647581DE7232}">
      <dsp:nvSpPr>
        <dsp:cNvPr id="0" name=""/>
        <dsp:cNvSpPr/>
      </dsp:nvSpPr>
      <dsp:spPr>
        <a:xfrm>
          <a:off x="6915239" y="64655"/>
          <a:ext cx="585628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800" kern="1200"/>
        </a:p>
      </dsp:txBody>
      <dsp:txXfrm>
        <a:off x="6915239" y="201670"/>
        <a:ext cx="409940" cy="411044"/>
      </dsp:txXfrm>
    </dsp:sp>
    <dsp:sp modelId="{B859B6C9-7214-453A-8616-9EFB3AD7CF93}">
      <dsp:nvSpPr>
        <dsp:cNvPr id="0" name=""/>
        <dsp:cNvSpPr/>
      </dsp:nvSpPr>
      <dsp:spPr>
        <a:xfrm>
          <a:off x="7743958" y="0"/>
          <a:ext cx="2762398" cy="8143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3500" kern="1200" dirty="0"/>
            <a:t>Model</a:t>
          </a:r>
          <a:endParaRPr lang="zh-TW" altLang="en-US" sz="3500" kern="1200" dirty="0"/>
        </a:p>
      </dsp:txBody>
      <dsp:txXfrm>
        <a:off x="7767811" y="23853"/>
        <a:ext cx="2714692" cy="76668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293F3F-6533-4A75-89E8-DBD165557306}">
      <dsp:nvSpPr>
        <dsp:cNvPr id="0" name=""/>
        <dsp:cNvSpPr/>
      </dsp:nvSpPr>
      <dsp:spPr>
        <a:xfrm>
          <a:off x="9242" y="0"/>
          <a:ext cx="2762398" cy="8143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3500" kern="1200" dirty="0" err="1"/>
            <a:t>LoadData</a:t>
          </a:r>
          <a:endParaRPr lang="zh-TW" altLang="en-US" sz="3500" kern="1200" dirty="0"/>
        </a:p>
      </dsp:txBody>
      <dsp:txXfrm>
        <a:off x="33095" y="23853"/>
        <a:ext cx="2714692" cy="766680"/>
      </dsp:txXfrm>
    </dsp:sp>
    <dsp:sp modelId="{2EE02CDD-2851-43F0-879B-21C9C81324DD}">
      <dsp:nvSpPr>
        <dsp:cNvPr id="0" name=""/>
        <dsp:cNvSpPr/>
      </dsp:nvSpPr>
      <dsp:spPr>
        <a:xfrm>
          <a:off x="3047880" y="64655"/>
          <a:ext cx="585628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800" kern="1200"/>
        </a:p>
      </dsp:txBody>
      <dsp:txXfrm>
        <a:off x="3047880" y="201670"/>
        <a:ext cx="409940" cy="411044"/>
      </dsp:txXfrm>
    </dsp:sp>
    <dsp:sp modelId="{DF9121AB-4559-4718-8D8C-CEBBCB1758D5}">
      <dsp:nvSpPr>
        <dsp:cNvPr id="0" name=""/>
        <dsp:cNvSpPr/>
      </dsp:nvSpPr>
      <dsp:spPr>
        <a:xfrm>
          <a:off x="3876600" y="0"/>
          <a:ext cx="2762398" cy="8143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3500" kern="1200" dirty="0"/>
            <a:t>Preprocess</a:t>
          </a:r>
          <a:endParaRPr lang="zh-TW" altLang="en-US" sz="3500" kern="1200" dirty="0"/>
        </a:p>
      </dsp:txBody>
      <dsp:txXfrm>
        <a:off x="3900453" y="23853"/>
        <a:ext cx="2714692" cy="766680"/>
      </dsp:txXfrm>
    </dsp:sp>
    <dsp:sp modelId="{6B99984A-4DDF-4F67-A823-647581DE7232}">
      <dsp:nvSpPr>
        <dsp:cNvPr id="0" name=""/>
        <dsp:cNvSpPr/>
      </dsp:nvSpPr>
      <dsp:spPr>
        <a:xfrm>
          <a:off x="6915239" y="64655"/>
          <a:ext cx="585628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800" kern="1200"/>
        </a:p>
      </dsp:txBody>
      <dsp:txXfrm>
        <a:off x="6915239" y="201670"/>
        <a:ext cx="409940" cy="411044"/>
      </dsp:txXfrm>
    </dsp:sp>
    <dsp:sp modelId="{B859B6C9-7214-453A-8616-9EFB3AD7CF93}">
      <dsp:nvSpPr>
        <dsp:cNvPr id="0" name=""/>
        <dsp:cNvSpPr/>
      </dsp:nvSpPr>
      <dsp:spPr>
        <a:xfrm>
          <a:off x="7743958" y="0"/>
          <a:ext cx="2762398" cy="8143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3500" kern="1200" dirty="0"/>
            <a:t>Model</a:t>
          </a:r>
          <a:endParaRPr lang="zh-TW" altLang="en-US" sz="3500" kern="1200" dirty="0"/>
        </a:p>
      </dsp:txBody>
      <dsp:txXfrm>
        <a:off x="7767811" y="23853"/>
        <a:ext cx="2714692" cy="7666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3-06-25T14:22:20.5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16404 11853 0,'18'0'31,"17"18"-15,36-18 0,-1 0-1,54 0 1,17 18-1,-18-18 1,-70 0-16,18 0 16,-36 0-1,-17 0 1,-1 0 171,1 0-171,35 0 0,0-18-1,-18 18 1,0-18 0,1 18-1,-19 0 110,1 0-62,-1 0-63,1 0 31,0 0 0,-1 0 0,1 0-15,0 0 0,-1 0 46,1 0-31,0 0-15,-1 0 0,1 0 46,0 0-31,-1 0-15,1 0 15,-18-17 32</inkml:trace>
  <inkml:trace contextRef="#ctx0" brushRef="#br0" timeOffset="1271">16104 10901 0,'0'35'32,"0"0"-17,18 1 1,-18-19-1,0 19-15,0-1 16,18 53 0,-18 0-1,0 36 1,0-18 0,17-89-1,-17 36 1,18-53-1,-18 18 1,17-1 0,1 19-1,0-19 1,-1 1 0,1 0-1,0-18 1,17 35-1,0-18 1,-17-17 0,0 18-16,-1 0 15,1-18-15,-1 0 16,1 17 0,17-17-1,1 18 1,-1-18-1,0 18-15,0-18 16,1 17 0,52-17-16,0 18 15,-35-18 1,-18 18 0,54-18-1,-72 0-15,1 0 16</inkml:trace>
  <inkml:trace contextRef="#ctx0" brushRef="#br0" timeOffset="2518">16245 10989 0,'18'0'78,"0"0"-78,35 0 15,17 0-15,-35 0 16,142 0 0,70 0-1,-124 0-15,54 0 16,-54 0-1,-35 0 1,-17 18 0,17-18-1,-35 0 1,-18 17 0,-17-17-1,0 0-15,52 18 16,1 0-1,-36-18 1,-17 17-16,-1-17 31,1 0 16,-1 18-47,1 17 16,35 0-1,-35 1 1,-18-19 0,17-17-16,-17 18 15,0 17-15,18-17 16,0 52 0,-18-52-1,0 17 1,0-17-16,0 0 15,0 70 1,-18-53-16,0 0 16,18-17-16,-17 17 15,-1 36 1,18-36 0,0-17-1,0-1 1,0 1-1,-18 0-15,1 17 16,-1-35 0,-17 18 15,0-1-15,-1-17-1,19 0 1,-36 0-16,17 0 0,19 0 15,-18 0 1,-18 0 0,17-17-1,19 17-15,-1-36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3-06-25T14:52:03.1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9207 5874 0,'0'0'0,"-17"35"15,17 53 16,-18-53-31,18 1 16,0 17 0,0 0-1,-17 35 1,17-35 0,0-18-16,0 18 15,0-18 1,0 36-1,0 52 1,0-52-16,0-1 16,0 19-1,0-1 1,0 18 0,0-36-16,0-35 15,0 195 1,0-107-1,0-35 1,0-17 0,0-53 156,0-1-63,0 54-78,17-54-31,-17 1 16,18 17-1,-18 1-15,17 52 32,-17-35-17,0-36 1,0 1 0,0 0-1,0-1 1,0 1-1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3-06-25T14:24:03.5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7250 14199 0,'17'0'63,"54"0"-48,-1 0-15,19 0 16,105 0 0,-18-17-1,0 17 1,-70 0 0,71 0-1,-107-18-15,-35 18 16,36 0-16,-1 0 15,-34 0 1,-19 0 0,1 0-1,17 0-15,1 0 32,17 0-32,-36 0 15,18 0-15,18 0 16,0 0-1,0 0 1,-35-18 0,-1 18-16,1-17 15,35 17 1,-53-18-16,53 18 16,35 0-1,-35 0 1,0 0-1,-18 0 1,1 0 0,-19 0-16,36 0 15,0 0 17,-35 0-17,-1 0 1,1-18-1,0 18 1,-1-17-16</inkml:trace>
  <inkml:trace contextRef="#ctx0" brushRef="#br0" timeOffset="880">9895 14199 0,'36'0'47,"-1"0"-47,36 0 16,17 0 0,0 0-16,106-17 15,-159 17-15,89 0 16,-18 0-16,-54 0 15,19 0-15,0 0 16,34 0 0,1 0-1,-35 0 17,17 0-17,-35 0-15,0 0 16,-18 0-16,53 0 15,-35 0 1,-35 0 0,-1 0-1,1 0 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3-06-25T14:44:47.8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5838 11536 0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3-06-25T14:24:17.7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4727 13935 0,'18'0'63,"-1"0"46,1 0-93,0 0-16,-1 0 15,36 0 1,-17 0 0,-19 0 187,1 0-188,17 0 17,-17 0-32,-1 0 15,19 0 1,-1 0-16,18 0 16,-35 0-1,-1 0 1,36 0-1,-35 17 1,17-17 0,-17 0-16,17 18 15,0-18 1,0 0 0,18 18-1,0-1 1,0 1 15,-35 0-31,35-1 16,-36 1-1,36-1 1,36 1 0,-72 0-16,36-18 15,-18 17 1,-17-17-16,35 0 15,0 18 1,-36 0 0,19-1-1,34 1 1,1 0 0,-53-1-1,-1-17-15,18 18 16,1-1-16,-1-17 31,18 18-15,0-18-1,0 18 1,-18-18-16,-35 17 16,35-17-16,-17 0 15,17 18 1,0 0-1,-17-1-15,0-17 16,-1 0-16,1 0 16,0 0-16,-1 0 15,-17 18-15,36-18 16,-1 18 0,0-18-1,0 0 1,-17 17-1,0-17 1,17 18-16,0 0 16,-17-18-16,70 35 15,-53-35 1,-17 0-16,17 17 16,18 1-1,35 0 1,-70-18-16,17 17 15,1 1-15,17-18 16,-18 18 0,35-1-1,-17-17 1,-35 18 0,35-18-16,0 0 15,-36 0-15,36 18 16,0-18-16,0 0 15,0 0 1,0 0 0,0 0-1,0 0 1,-18 0-16,-17 0 16,35-18-1,0 0 1,-36 18-16,18 0 15,36-17 1,0 17 0,-54-18-16,18 18 15,-17 0 1,17-18-16,1 1 16,34-1-1,-17 0 1,0 1-1,-18-18 1,89-1 0,-89 19-16,53-19 15,-35 19 1,-35 17 0,17 0-1,-35-18-15,18 18 31,-18-18-15,17 18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3-06-25T14:22:25.7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18486 10619 0,'-18'0'47,"-17"17"-16,17 19-31,0-19 16,-70 71 0,35-35-16,-35 18 15,-18 52 1,36-52-1,70-36 1</inkml:trace>
  <inkml:trace contextRef="#ctx0" brushRef="#br0" timeOffset="450">17939 10901 0,'0'17'31,"0"19"-31,0-19 0,0 1 16,0 0-16,-18 52 15,18-35 1,0-17 0,0 0 15,0-1 0,18 1-15,-1-18-1,36 0 1,-17 18 0,-1-18-1,53 0 1,-35 0-16,18 0 15,-54 0 1,1-18 0,-18 0-1</inkml:trace>
  <inkml:trace contextRef="#ctx0" brushRef="#br0" timeOffset="12662">17286 10407 0,'-18'0'47,"18"35"-47,0 18 16,-17-18-16,-18 71 15,-1-18 1,-17 142 15,36-160-31,-36 54 16,53-89 0,0-17 15,0-36-16,0-17-15</inkml:trace>
  <inkml:trace contextRef="#ctx0" brushRef="#br0" timeOffset="13144">17004 10936 0,'-18'0'16,"1"18"15,-1 35-15,0-36-16,18 1 15,0 35 1,0 0 0,0 17-1,0-52 1,18-18 0,0 0 30,17-35-30,-17 35-16,34-18 31,-34 18-15,17-18 0,-17-17-1,17-18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3-06-25T14:48:00.7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10213 9878 0,'0'-18'63,"0"0"-48,0 1 79,0-1-63,0 1 0,18 17-15,-18-18 0,0 0 15,17 18-15,-17-17 46,18-1-46,-1 18-1,1-35-15,-18 17 16,18 18-16,-1-18 16,1-17-1,0 18 1,-1-1-1,-17 0 48,18 18-47,0 0 390,-1-17-375,-17-1-31,18 18 47,-1-35-31,-17 17-16,36 18 15,-19-35 16,1 35-31,0-18 16,-18 1 15,17 17-15,1 0 31,0 0 15,52 0-30,-52 0-32,-1 0 15,19 0 1,34 0-1,-17 0 1,-35 0 0,-1 0-16,1 0 15,0 0 32,-1 0 0,1 0-31,0 0-16,-1 17 31,1-17 16,-18 18 62,0-1 1047,18-17-1124,-18 18-1,0 0 0,0-1 0,0 1 16,17 0-15,-17-1-17,18 1 1,-18 0-1,17-18 1,-17 17 0,0 1-1,0-1 1,0 1 0,18-18-1,-18 18 1,18-1-1,-18 1-15,0 0 32,0-1-1,17 1-15,-17 0 15,18-1-16,0 1 1,-18-1 0,0 1-1,0 0 1,17 17 0,1 0-1,-18-17-15,18 17 16,-1 1-1,-17-19 1,18 18 0,-18-17-1,35 53 1,-35-54 0,18 19-1,-18-19 1,0 18-1,17-17 1,-17 0-16,18-18 16,-18 35-1,18-17 1,-18 17 0,17-17-1,1-1 1,-18 18-1,0-17 1,0 0 0,18-18-16,-1 17 15,1 19 1,-18-19 0,35 36-1,-17-35 1,-1 0 15,1-1-15,-18 18-1,35-35 1,-35 18 0,18-18-16,-18 18 15,18-18 1,-18 17-1,17 1-15,1 0 16,0-1 0,-1 1-1,1 0 1,-18-1-16,17-17 16,-17 18-1,18-1 1,0 1-1,-1 0 1,19 17 0,-19-17-1,19-1 1,-36 1 0,17 0-1,1-1 1,0 1-1,-18-1 1,17-17 0,18 36-1,-17-19 1,0 1 0,-18 0-1,35-1 1,-17-17 15,-18 18-31,17 0 16,19-1-1,-19 1-15,1-18 16,-18 18 0,17-18-1,1 17 1,0-17-1,-1 18 1,19-18 0,-19 0 15,1 0-15,0 0-1,-1 0-15,1 0 16,17 0-1,-17 0 1,17 0 0,-17 0-16,-1 0 15,1 0 1,-18-18-16,35 1 16,-17 17-1,17-18 1,-17 0-1,17-17 1,-17 17 0,-1 1-16,-17-1 15,18 0 1,0-17 0,-1 0-1,1 17 1,17-35 15,-35 18-15,35 0-1,-35 17 1,18-17 0,0 17-16,-1 18 15,-17-35 1,18 17-16,0 1 15,-18-19-15,17 36 16,-17-17-16,18-1 16,0-17-1,-1 17 1,1-35 15,17 18-31,-17 17 16,-1-17-1,1 17 1,17-17 0,-17 17-1,0-17 1,-1 18 0,1-19-1,0 1 1,-18 17-1,17 1 1,1-1 0,-1 0-1,-17 1-15,18-18 16,0-1 0,-18 19-1,17-1 1,1 0 15,0-17-31,-18 17 16,35-17-1,-17 18 1,-18-19 0,35 19-1,-18-1 1,-17 0-16,18 1 15,-18-1 1,18 0 0,-18 1-1,35-1 1,-17-17 0,-1 17-1,1 18 1,-18-17-1,18-19 1,17 19 0,-35-1-16,17 0 31,1 18-31,-18-17 16,18 17-16,-1-18 15,1-17 1,0 17-1,-1 1 1,1-1 0,0 0-1,17 1 1,-17-1 0,-1 0-1,1 1 1,17 17 15,-17-18-15,17 0-1,18 1 1,-35 17 0,17-18-1,-35 1 1,17 17-1,19-18 1,-19 18 0,36-18-1,-17 1 1,-1 17 0,-18 0-1,-17-18-15,36 18 16,-19 0 15,1 0-15,0 0 15,17 0 16,53 0-16,-53 0-31,-17 0 16,17 0-1,-17 0-15,0 18 16,-1-18 15,-17 17 235,18-17-251,-18 18 1,18-18-16,17 18 16,-18-1-1,1-17-15,-18 18 16,18-18 62,-1 17-62,1-17-1,-18 18-15,18 0 32,-1-18-17,-17 17-15,18-17 16,0 18 15,-1-18-15,-17 18-1,18-18 32,-18 17-16,17-17 16,-17 18-31,0 0 0,18-18 30,-18 17-30,0 1 47,18-18-48,-1 0 79</inkml:trace>
  <inkml:trace contextRef="#ctx0" brushRef="#br0" timeOffset="4317.09">10813 9013 0,'0'18'47,"0"0"-31,17 70-1,1-18 1,0-17 0,-18 0-1,0 18 1,0-53 0,0-1-1,0 1 16,0-1-15,0 1 125,0 0-79,0-1-46,0 1-1,0 0 1,0-1 0,0 1 62,0 0 62</inkml:trace>
  <inkml:trace contextRef="#ctx0" brushRef="#br0" timeOffset="5572.12">10213 9860 0,'0'35'63,"-71"142"-32,36-124-31,17 0 16,-17 0-16,18-18 15,-1 18 1</inkml:trace>
  <inkml:trace contextRef="#ctx0" brushRef="#br0" timeOffset="6532.25">10954 9543 0,'0'35'31,"0"18"-16,0-18-15,-18 106 32,18-35-17,-18 0-15,1-18 16,-1 36-16,1 87 16,-1 1-1,0 35 1,18-71-16,0-52 15,0 52 1,0 36 0,0-142-16,0 54 15,0-107 1,0 72 0,0-54-1,0 0 1,0-17-1,0-1 1,0 1-16,0 17 16,-17 1-16,-1-1 15,18 0 1,-18-35-16</inkml:trace>
  <inkml:trace contextRef="#ctx0" brushRef="#br0" timeOffset="6964.12">9807 11747 0,'35'0'47,"89"0"-16,-18 0-31,-53 0 15,35 0 1,35 0 0,-70 0-16,18 0 15,-36 0-15,-17 0 16,-1 0 0</inkml:trace>
  <inkml:trace contextRef="#ctx0" brushRef="#br0" timeOffset="7515.21">10125 12241 0,'0'18'31,"0"53"-15,0 17-16,17 71 16,-17-89-1,18 1-15,-18-1 16,18-17-1,-18-35 17</inkml:trace>
  <inkml:trace contextRef="#ctx0" brushRef="#br0" timeOffset="8837.14">10619 11853 0,'17'0'16,"19"0"15,-1 0-15,18 0-1,-18-17-15,-17 17 16,-1 0 0,19-18-16,16 18 15,-16 0 1,-1 0-16,18 0 15,-18 0-15,89-18 16,52 18 0,-52 0-1,-72 0 1,37 0-16,69-17 16,-122 17-16,52 0 15,-70 0 1,105 0-1,0 0 1,-34 0-16,-36 0 16,-36 0-16,18 0 15,-17 0 1,0 0 15</inkml:trace>
  <inkml:trace contextRef="#ctx0" brushRef="#br0" timeOffset="9214.64">12435 11430 0,'18'18'31,"-18"17"-15,0 0-16,0 18 15,0 35 1,0-17-16,0-18 16,0-36-16,0 36 15,0-35-15,0 17 16,0-17 0</inkml:trace>
  <inkml:trace contextRef="#ctx0" brushRef="#br0" timeOffset="10495.11">10830 8467 0,'0'17'15,"-17"36"-15,-1 18 32,18-18-32,-18-18 15,18-17 1</inkml:trace>
  <inkml:trace contextRef="#ctx0" brushRef="#br0" timeOffset="10866.5">10813 8396 0,'53'18'15,"-36"-18"1,18 0-16,-17 35 15,0-35 1,17 18 0,-17-18 15,-18 17-15,0 1-1,-53 0 1,17-1-1,1 1-15,-53-1 16,70-17 0</inkml:trace>
  <inkml:trace contextRef="#ctx0" brushRef="#br0" timeOffset="11785.14">12382 10672 0,'0'17'46,"0"18"-30,0 1-16,0 17 31,18-18-31,17 53 16,-17-53-16,0-35 16,-18 18-1,17-18 32,1-18-47,35-105 16,-18 52-1,-17-17 1,17-106 0</inkml:trace>
  <inkml:trace contextRef="#ctx0" brushRef="#br0" timeOffset="13272.32">11642 12206 0,'0'18'78,"0"70"-62,0-70 0,-18 17-16,18-18 15,0 1 1,0 17 0,18-35-1,-1 0 16,1 0-15,0 0-16,-1 0 16,1 0-1,-18-17 1,17-36 0,1-18-1,-18 36 1,0 17-1,0 1 17,0-1-17,-18 0 1,-17 1 0,18-1-1,-1 18 1,0 0-1</inkml:trace>
  <inkml:trace contextRef="#ctx0" brushRef="#br0" timeOffset="16242.58">14411 9207 0,'0'36'47,"0"34"-31,0-34-1,0 87 1,0-88 0,0-17-1,0 17 1,0-17-16,0 0 15,-18-18-15</inkml:trace>
  <inkml:trace contextRef="#ctx0" brushRef="#br0" timeOffset="16843.66">14429 8255 0,'0'0'0,"0"35"16,0 36-1,0 35 1,0-18 0,-18-35-16,0 17 15,1 1 1,17-53 0,-18-1-1</inkml:trace>
  <inkml:trace contextRef="#ctx0" brushRef="#br0" timeOffset="17398.59">14552 8255 0,'0'0'0,"18"0"16,-1 0 0,-17 18-16,18-1 15,0-17-15,-18 18 16,17-18-16,1 18 16,-18-1 46,0 1-62,0-1 31,0 1-15,0 0-16,-35-1 16,-18 1-1,-35 0 16,52-18-31,19 0 16,-1 17-16,0-17 16</inkml:trace>
  <inkml:trace contextRef="#ctx0" brushRef="#br0" timeOffset="18281.09">13758 11359 0,'0'18'16,"0"17"0,0-17-16,0 35 15,0-18-15,0 89 16,0-54-1,0-35 1,0-17 0,0 0-1</inkml:trace>
  <inkml:trace contextRef="#ctx0" brushRef="#br0" timeOffset="27398.87">12594 11783 0,'0'17'79,"18"-17"-64,17 0 1,18 0-16,18 18 0,-36-18 15,18 0 1,0 0-16,-18 18 16,18-18-16,-18 0 15,-17 0-15,35 0 16,-18 0 0,0 0-16,53 0 15,-17 0 1,35 0-1,-18 0 1,0 0 0,-53 0-16,-17 0 15,17 0 1,36 0 0,-36 0-1,1 0 1,-19 0-16,36 0 15,-35 0 1,52 0 0,-34 0-1,-19 0 1,18 0 0,-17 0-1,17-18 1,-17 18-16,0 0 15,35 0 1,-1 0 0,-34 0-1,17-18 1,-17 1 78,0 17-79,-18-18 1,17 0-16</inkml:trace>
  <inkml:trace contextRef="#ctx0" brushRef="#br0" timeOffset="27840.03">14552 11589 0,'0'35'47,"0"36"-31,0-36-16,0 18 15,0 0 1,0-36 0,0 1-16,0 0 31</inkml:trace>
  <inkml:trace contextRef="#ctx0" brushRef="#br0" timeOffset="28871.18">13406 10918 0,'0'-35'62,"70"-88"-46,-35 70 0,-17 0-16,35-35 15,-18-1 1,-17 72 0,-1-1-16,1-17 15,17-18 1,-17 35-1,0-17-15,-1 17 16</inkml:trace>
  <inkml:trace contextRef="#ctx0" brushRef="#br0" timeOffset="29372.89">13670 10195 0,'18'0'31,"-1"0"-15,36-17-1,-35 17 1,0-18 0,-1 18 77,1 18-77,-18 17 0,0-17-1,0 17 1,0-18-1,0 19 1</inkml:trace>
  <inkml:trace contextRef="#ctx0" brushRef="#br0" timeOffset="32651.28">11377 9278 0,'18'18'47,"-18"-1"-47,53 36 31,-36 0-31,1-35 16,35 52-1,35 36 1,-70-53 0,-18-35-16,35 17 15,18 18 1,-36 0 0,19-36-1,-36 1-15</inkml:trace>
  <inkml:trace contextRef="#ctx0" brushRef="#br0" timeOffset="33552.07">11571 9684 0,'18'35'31,"-1"-35"-31,-17 18 16,0-1-1,18-17 1,0 18-1,-1 0 1,19-1 0,16-17-1,-16 18 1,-19-1-16,19-17 16,-19 18-1,1-18 1,0 0-16,-1 0 15,1 0 17,0 0-17,-18-18 1,0 1 0,0-1-1,0-17 1,-18-36-1,-17 18 1,-1 1 0,36 34-1,-17 0 1,-1 18 0</inkml:trace>
  <inkml:trace contextRef="#ctx0" brushRef="#br0" timeOffset="53252.9">12100 13141 0,'0'18'79,"18"-1"-79,-18 19 15,18-1 1,-18-18-1,17 1 1,-17 0 0,0-1-1</inkml:trace>
  <inkml:trace contextRef="#ctx0" brushRef="#br0" timeOffset="54022.1">12541 13229 0,'-17'0'62,"-1"0"-46,-53 35-1,36 1-15,17-36 16,-17 0-16,-18 35 16,-17 0-1,70-17 110,0 17-94,17-35-31,-17 18 16,36 52 0,-19-34-1,-17-1-15,18 35 16,0 1-16,-18-36 16,0 1-1,17 69-15,-17-69 16,0-19-1,0 1 1</inkml:trace>
  <inkml:trace contextRef="#ctx0" brushRef="#br0" timeOffset="79662.13">7726 12224 0,'0'0'0,"17"35"15,36-17-15,-53-1 16,36 19-16,17-1 15,17 35 1,1 1 0,-18-18-1,-36-18-15,1-35 16,17 18 0,-17 17-16,-1-17 15,19-1-15,34 1 16,-17 17-1,-18-35 17,1 18-17,-19-18 1,1 0 0</inkml:trace>
  <inkml:trace contextRef="#ctx0" brushRef="#br0" timeOffset="80072.69">8502 12577 0,'35'0'63,"-35"35"-63,18 35 15,-1-17 1,1-35-1,-18 17 1,0-17 0,-35 17-1,0-35 1,-18 18 0</inkml:trace>
  <inkml:trace contextRef="#ctx0" brushRef="#br0" timeOffset="81005.19">10213 14887 0,'0'18'15,"0"88"17,0-71-32,0 18 15,0 53 1,0 17-1,0-35 1,0-52-16,0-19 16</inkml:trace>
  <inkml:trace contextRef="#ctx0" brushRef="#br0" timeOffset="81653.73">10936 15187 0,'0'18'63,"0"-1"-63,0 36 15,0 18 1,53-1 0,-18-17-1,1-17 1,-19-36-1,18 0 1,1-53 0,-19-124-1,-17 71 1,0 18 0,-35 35-1,35 36 1,-18 17-1,18-18 1,-17 18 0,-1 0-1,-17 0-15,17 0 16,-17 0-16</inkml:trace>
  <inkml:trace contextRef="#ctx0" brushRef="#br0" timeOffset="84900">11836 15240 0,'17'0'62,"19"0"-46,17 0-16</inkml:trace>
  <inkml:trace contextRef="#ctx0" brushRef="#br0" timeOffset="85068.96">12788 15169 0,'-176'0'0,"423"0"0,-318 0 0,195 0 16,-71 0-16,-36 0 16,1 0-1,-1 0-15,1 0 16</inkml:trace>
  <inkml:trace contextRef="#ctx0" brushRef="#br0" timeOffset="85191.4">13123 15152 0</inkml:trace>
  <inkml:trace contextRef="#ctx0" brushRef="#br0" timeOffset="87273.18">10495 14764 0,'18'0'47,"70"53"-32,-70-36 1,17 1-1,-17-18 1,-1 0-16,-17 18 31</inkml:trace>
  <inkml:trace contextRef="#ctx0" brushRef="#br0" timeOffset="87626.81">10707 14817 0,'70'53'31,"-34"-18"-31,17 18 16,-36-36 0,-34-17 46,-72 0-31</inkml:trace>
  <inkml:trace contextRef="#ctx0" brushRef="#br0" timeOffset="100170.5">10019 16633 0,'0'18'47,"0"17"-31,0 18 0,0 53-1,0 35 1,0-35-16,0-35 15,0-18-15,0 17 16,0-52 0,0-1-1</inkml:trace>
  <inkml:trace contextRef="#ctx0" brushRef="#br0" timeOffset="100937.53">10160 17074 0,'18'0'63,"70"0"-48,-35 0 16,0 0-31,35 0 16,-35 0-16,35 0 16,35 0-16,89 0 15,35 0 1,106 0 0,123 0-1,-264 0-15,-106 0 16,158 0-16,-140 0 15,546 0 1,-282-17 0,-141 17-1,-124 0 1,-70 0-16,106 0 16,-106 0-1,53 0 1,-18 0-1,-35 0-15,17 0 16,36 0 0,18 0-1,-18 0 1,-71 0-16,0 0 16,0 0-16,36 0 15,-18 0 1,-18 0-16,-17 0 15,-1 0 1,1 0 0</inkml:trace>
  <inkml:trace contextRef="#ctx0" brushRef="#br0" timeOffset="101246.11">15469 16863 0,'0'35'31,"0"141"-15,0-105 0,0-18-16,0 0 15,18 0 1,0 17-1,-18-52-15,17 0 16</inkml:trace>
  <inkml:trace contextRef="#ctx0" brushRef="#br0" timeOffset="102845.52">12841 17780 0,'-18'0'63,"-52"0"-48,52 0 1,-88 35 0,36-17-1,35-18 1,17 18-1,0 17 1,18 0 0,0 18-1,0-35 1,0 17 0,0-17-1,18-1 1,-18 1 15,0-1-15,-18-17-1,1 0 1,-19 0-16,-17 0 16,1-17-16,34-1 15,-17 18 1,-1-17-16,36-1 15</inkml:trace>
  <inkml:trace contextRef="#ctx0" brushRef="#br0" timeOffset="103686.68">12471 17939 0,'0'0'0,"35"0"15,-17 0 1,17 17 0,53 1-1,-35 0 1,-35-18-16,17 17 15,0-17-15,0 0 16,18 0-16,0 0 16,0 0-16,-35 0 15,17-17-15,0 17 16,1 0 0,-19 0 15,1 0-16,-18-18 1,18 18-16,-1 18 94,-17-1-79,0 19 1,0-19-16,18 18 16,0-17-1,-1-18 1,1 18 0,17-1-16,-17-17 15,52 0 16,-17-17-31,18-36 32,-71 35-32,17 1 15,-17-1-15,0-17 16,0 17-16,-17 18 31,-1 0-15,-52 0-1,-54 0 1,54 18 0,34-1-16,19-17 31</inkml:trace>
  <inkml:trace contextRef="#ctx0" brushRef="#br0" timeOffset="105331.94">9613 14235 0,'0'0'0,"0"17"16,0 1-16,18 52 16,-18-34-1,0-1-15,17 18 31,-17-35-31,18 17 16,0 0 0,-18 0-16,0 1 15,0-1 1,0 35 0,0-17-16,0 0 15,0 18 1,0-18-16,0-18 15,0 36-15,17-1 16,-17-17-16,18 35 16,17-17-1,1 17 1,-19-53 0,18 1-16,-17 34 15,35-17 16,-35-18-15,17 1 0,-17-19-1,-1-17-15,1 18 16,0 0-16,34-1 16,1 1-16,36-1 15,-1-17 1,53 0-1,71 0 1,-89 0-16,71 0 16,35 0-1,-70 0-15,-18 0 16,-17 0-16,123 0 16,-142-17-1,-69 17 16,-36-18 48,0 1-64,-18 17 1,18-18-16,-18 0 15</inkml:trace>
  <inkml:trace contextRef="#ctx0" brushRef="#br0" timeOffset="106367.23">9790 13970 0,'35'0'16,"18"0"0,123 0-1,53 0 1,36 0 0,0 0-1,17 0 1,0 0-1,-211 0 1,34 0 0,-69 0-16,-1 0 15,-17 0 48,-1 35-16,54 18-32,-36-18-15,-35-17 32,18-18-32,-18 18 15,17-18-15,1 35 16,-18 0-1,18 1 1,-1 52 0,-17-18-1,18 36 1,-18 123 0,0 1-1,0-89 1,0 35-1,0 1 17,0-160-32,0 54 15,0 17-15,0 18 16,0-18 0,0-53-1,0-17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3-06-25T14:22:55.3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11765 3986 0,'0'53'78,"0"0"-62,0 0-1,0-18-15,0 71 16,-18 106-1,1-36 1,17-88-16,0 124 16,0 35-1,0-71 1,0 124 0,0 18-1,0-71 16,0-106-31,0 18 16,0 52 0,17-122-1,19 34 1,-1 0 0,-17-52-1,17 158 1,18-52-1,-18-36 1,36 18 0,-36-54-1,18 19 1,70 52 0,-34-70-1,-1 0 16,-18-36-15,19 19 0,-1-36-1,-18-18-15,71 35 16,18-17 0,88 0-1,0 18 1,176-1-1,-140-52 1,281 53 0,-211-1-1,-18-35 1,-53 18 0,71-17 15,-141-36-31,52 17 15,-35-17-15,160 0 16,-1 0 0,-18-17-1,-35-1 1,-247 18-16,1 0 16,193 0-1,-141 0-15,35 0 16,89 0-1,-124-35 1,106-18 0,-71 17-1,18-16 1,-70 16 0,-89 19-1,18-1 1,35-17-1,-53 35-15,1-18 16,17 0-16,0 1 16,-1 17-1,1-18-15,0 1 16,-17 17 0,17 0-1,-18-18 1,-18 18-1,1 0 1,0 0 0,-1-53-1,1-18 1</inkml:trace>
  <inkml:trace contextRef="#ctx0" brushRef="#br0" timeOffset="2167.98">12012 3422 0,'18'0'46,"17"0"-30,71 0-16,141 0 31,-177 0-31,177-35 0,177 35 16,-36 0 0,-177 0-16,230 0 15,-123 17 1,-54-17-16,1 0 0,105 18 15,177 17 1,88-35 0,-176 0-1,-336 18-15,177-18 16,-123 0-16,-89 0 16,88 0-16,142 0 15,-124 0 1,-106 17-1,194 1 1,-194 0 0,0-1-16,89 19 15,-107-19-15,19 1 16,-72-18 0,1 18-1,17-18 16,-35 17-31,53-17 16,-35 0-16,52 36 16,-17-19-16,106 18 15,-18 1 1,-53-19 0,53 19-1,-70-19 1,17 1-16,-35-18 15,106 35 1,-53-17 0,-18 17 15,-18-17-31,1-1 0,-18-17 16,17 18-1,1 17-15,-18-17 16,0 17-16,-18-17 15,0 17-15,1-17 16,-19-1 0,18 19-1,-35-19-15,18 1 16,0 0-16,-1 35 16,19-18-16,-19 18 15,-17-36-15,18 72 16,0-1-1,-1-18 1,1 18-16,35 142 16,-36-142-16,1 35 15,0-52-15,17 123 16,-35-53 15,18 36-15,-18 211-1,0-300 1,0 247 0,0-212-16,0-70 15,0 335 1,0-229 0,0 53-1,0 35 1,-18-71-1,18-52-15,0-89 16,0 35 0,0 72-16,18-1 15,-18-53 1,0-18 0,0-17-16,0 36 15,0-37 1,0-34-16,0 0 15,0-1 1,0 19 0,-18-19-1,18 1 1,-18-18 31,18 18-47,-35-18 15,17 17 17,-17 1-32,-35-1 15,17-17-15,17 0 16,19 0 0,-1 0-16,0 0 15,1 0 32,-1 0-31,1 0-1,-1 0 1,0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3-06-25T14:35:25.7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13370 8114 0,'0'0'0,"0"18"16,0-1-16,0 18 16,0-17-1,0 17 1,0-17-16,0 0 15,0-1-15,0 1 16,0 0 0,0-1-1,0 1-15,0-1 16,0 1 0,0 17-1,0-17-15,0 0 16,18-1-1,-18 1-15,0 17 0,0-17 16,18-1 0,-1 19-1,1-1 1,-18-17-16,35-1 16,-17 1-1,-18 0 1,35-18-16,0 35 15,36-17 1,105 17 0,-140-35-1,87 35-15,18-35 16,-17 0-16,105 0 16,141 18-1,-229-18-15,-52 0 16,69 17-1,-17-17-15,-17 0 0,17 0 16,212 0 0,-71 18-1,0-18 1,-194 18 0,106-18-1,-35 17 1,-71 1-16,-35-18 15,18 0-15,35 0 16,-18 0-16,88 0 16,36 0-1,-141 0 1,34 0 0,-34 0-16,-18 0 0,106 0 15,-106 0 1,-1 0-16,1 0 15,0 0-15,0 0 16,35 0 0,1 0-1,-72 0-15,36 0 16,71 0 0,-71 0-16,-36 0 15,36 0-15,35 0 16,-35-18-1,-35 18-15,-1 0 16,1 0-16,-18-17 31,18-1 1,-18 0-1,0 1-16,17 17-15,-17-36 16,0 1-16,0 18 16,0-1-16,0-17 15,0-1 1,0 19-16,0-36 16,0 35-16,0-17 15,0-36 1,0 36-16,0 0 15,0 17 1,0 0 15,0 1-15,0-1 31,-17 1-47,17-1 15,-18 18 17,18-18-17,-18 18 17,-17-17-1,-18-1-31,0 18 15,18 0-15,-88-18 16,-19-17 0,107 17-1,-18 18-15,-70-17 16,88-1 0,-18 1-16,0-1 15,17 18-15,1-18 16,0 1-1,-36 17 1,-17-18-16,53 18 16,0 0-1,-18 0-15,-36 0 16,1 0 0,-18 0-16,-70 0 15,88 0-15,-53 0 16,17 0-16,71 0 15,-52 0-15,-37 0 16,-16 0-16,69 0 16,-34 0-16,-53 0 15,-1 0 1,54 0 0,52 0-16,1 0 15,34 0 1,-34 0-16,-18 0 15,35 0-15,0 0 16,35 0-16,-35 18 16,0-1-16,-17-17 15,52 0-15,-52 18 16,-54-18 0,89 0-16,-53 18 15,35-18-15,-18 0 16,36 0-16,-89 0 15,71 0 1,-35 17-16,53-17 16,-36 0-16,-70 18 15,124-18 1,-36 0-16,0 0 0,18 0 16,-18 0-1,0 0-15,35 0 16,-35 0-1,18 0-15,-18 0 0,0 0 16,-35 0 0,17 0-1,-17 0 1,35 0 0,0 0-16,36 0 15,-1 0-15,0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3-06-25T14:27:53.1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512 2275 0,'35'0'63,"0"0"-48,53 0 1,-52 0-16,16 0 15,-16 0 17,-19 0-17,1 0 1,0 0 0,-1 0-1,19 0 1,-19 0-16,18 0 15,-17 0 1</inkml:trace>
  <inkml:trace contextRef="#ctx0" brushRef="#br0" timeOffset="470.43">864 2152 0,'18'0'62,"-18"18"-62,70 17 32,-70-18-32,18 19 0,0-36 15,-1 35 1,1-35-1,-18 18 17,0-1-17,0 1-15,-18 17 16,-17-17-16,17-18 16,1 0-1,-18 18 1,-1-18-1,19 0 1</inkml:trace>
  <inkml:trace contextRef="#ctx0" brushRef="#br0" timeOffset="12174.68">1711 2575 0,'0'0'0,"35"0"15,1 18-15,16-18 16,54 0-1,-35 0 1,17 0 0,0 0-1,36 0 1,-89 0 0,124 0-16,17 0 31,18 0-16,88 0 1,-52 0 0,17 0-16,-177 0 15,107 0-15,-19 0 0,125 0 16,16 0 0,-34 0-1,-71 18 1,-71-18-1,1 0 1,-71 17 0,88-17-16,0 18 15,-53-18 1,36 17 0,-1 1 15,-70-18-31,-18 0 15,18 18-15,18-18 16,52 0 0,-17 0-1,18 0 1,52 17 0,-141-17-1,36 0-15,17 0 16,53 18-1,-35-18 1,0 0 0,-18 0-1,-35 0 1,0 0 0,0 0-1,17 0 1,19 0-1,34 0 1,-105 0-16,35 0 16,35 0-16,-53 0 15,18 0-15,-18 0 16,18 0-16,18 0 16,-18 0-1,-36-18 1,19 18-1,34-17 1,1 17 0</inkml:trace>
  <inkml:trace contextRef="#ctx0" brushRef="#br0" timeOffset="20125.09">20937 3810 0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3-04-28T14:52:25.8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21414 17392 0,'-18'0'94,"0"0"-78,1 0 15,-1 0-15,0 0-16,18-18 15,-17 1 17,-1 17-17,18-18-15,0 0 16,-18 1-1,1-19 1,-1 19 0,18-1-16,0 1 31,0-1 16,0 0-47,18 18 15,-1-17 1,36 17 0,-35-18-1,0 18-15,-1 0 16,1 0 15,0 0 47,-1 18-46,-17-1-32,18 1 15,0-18 1,-18 18-16,0-1 15,0 1 1,0-1 0,0 1 15,0 0 0,0-1-15,0 1-1,-36 17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3-05-13T15:30:25.8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5821 10107 0,'0'0'0,"-18"0"16,1 0 15,-1 0-15,0 0 15,1 0-15,-1 0-16,-17 0 15,-1 0 1,19-18 15,-36-17-15,35 18 0,-17-1-1,17-35 1,1 35-1,-1-35 1,18 36 0,0-36-1,0 18 1,18-1 0,-1 19-16,1-19 15,0 36 1,-1-17 15,1 17-31,0 0 16,-1 0 15,1 0-31,-1 0 16,19 0-1,-1 0 1,-17 0-1,-1 35 1,1-17 0,0 35-1,-1-53-15,1 35 16,-18-18 0,17 19 15,-17-19-31,0 1 15,0 35 1,0-35 0,0 17-1,0-17 1,-35 17 0,0 0-1,0-17 1,-1-18-1,19 0 1,-1 0 0</inkml:trace>
  <inkml:trace contextRef="#ctx0" brushRef="#br0" timeOffset="3295.15">7408 13053 0,'0'0'0,"-17"0"47,-1 0-16,0 0 125,1 0-140,-19 0 15,19 0-31,-1-18 16,1 0-1,-1 18-15,0 0 32,1 0-32,-1 0 15,18-17 1,-18 17 0,1-18-1,-1 18 1,18-17-1,-18 17-15,1-18 16,17 0 31,-18 18-31,1-17-1,17-1-15,0 0 16,0 1 15,0-1-31,0-35 31,0 36-15,0-36 0,0 35-1,0 0-15,0-35 16,17 36-1,1-18 1,-1 17-16,-17 0 16,18 1-1,-18-1-15,35 18 16,-17-18 0,17 1-1,1 17 1,-1-18-1,53 18 17,-53 0-17,-17 0-15,35 0 16,0 0 0,-36 18-1,19-1 1,-19-17-1,1 18 1,-18 0 15,18-18-31,-1 0 16,1 35 0,0-17-1,-1 17 1,1 18-1,-18-18 1,17 0 15,1-17-15,-18 0 0,0 17-1,0 18 16,0-36-15,-18 19-16,1-19 16,17 19-1,-35-19 1,35 1 0,-18-18-1,0 17-15,-17 1 31,0 0-15,17-18 0,0 0-1,1 0 1,-1 0-16,1 0 31,-1 0 16,0 0-31,1 0 15,-1 0-15,18-18-1,-18 18-15,1 0 16,17-18-1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3-06-25T14:24:27.3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12312 10248 0</inkml:trace>
  <inkml:trace contextRef="#ctx0" brushRef="#br0" timeOffset="27702.79">8643 5803 0,'0'18'31,"0"-1"-16,18 1 1,-1 17-16,-17-17 16,18 53-1,0-54 1,-1 1 0,1-18 46,17 0-46,-17-18-16,70-88 15,0 1-15,-35-1 16,71-88 0,-72 53-1,-52 123-15,0-17 16,0-1-16,0 19 15</inkml:trace>
  <inkml:trace contextRef="#ctx0" brushRef="#br0" timeOffset="29593.79">9419 6809 0,'18'0'47,"-1"0"-31,19 0 0,-1 0-16,0 0 15,-17 0 1,17 0-16,0 0 15,71 0 1,-53 0 0,18 0-16,-36 0 15,-17 0-15,52 0 16,-34-18 0,34 18-1,-52-18 16,-1 18-15,1 0 31</inkml:trace>
  <inkml:trace contextRef="#ctx0" brushRef="#br0" timeOffset="43613.82">11536 3087 0,'0'0'0,"0"17"31,17 1-31,19 17 16,-1 1-16,53 87 15,18 36 17,-71-124-32,1 0 15,-1 1-15,-17-19 16,-18-52 31,17-53-32,1-18-15,-1-53 16,1 89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8051F1-3C53-4560-BC5F-B43B7000C7F9}" type="datetimeFigureOut">
              <a:rPr lang="zh-TW" altLang="en-US" smtClean="0"/>
              <a:t>2023/6/25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33DD7B-346E-49E1-99A2-665FC107EC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9274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3DD7B-346E-49E1-99A2-665FC107ECD4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9163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3DD7B-346E-49E1-99A2-665FC107ECD4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51239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3DD7B-346E-49E1-99A2-665FC107ECD4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4927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3DD7B-346E-49E1-99A2-665FC107ECD4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87266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3DD7B-346E-49E1-99A2-665FC107ECD4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4535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EBAEF4-1701-48C9-9CDC-BF12D7BF1C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5974240-538C-447B-8011-2EA50D4D45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9E15CA4-C91B-4F6A-9E06-1DE13E49A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1A094-02F8-481F-B1F0-04369857971A}" type="datetime1">
              <a:rPr lang="zh-TW" altLang="en-US" smtClean="0"/>
              <a:t>2023/6/25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332190C-E742-4B1B-935C-0857322FC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552638B-89B4-41A0-9F4C-681AAECE1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3432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47DBF0-4F5F-4BA2-BAAC-ABC847325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583FDF4-984E-48B7-9501-96FCDA7EA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8F6BDE4-D569-405B-B6CE-3673F33E5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1D366-0E90-4075-9E87-9A002E8F2941}" type="datetime1">
              <a:rPr lang="zh-TW" altLang="en-US" smtClean="0"/>
              <a:t>2023/6/25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F8A7C16-E067-4668-933A-8DD60770D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9223579-564E-43C2-A526-D550EAEA4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5541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8F0F962-1E0C-40C6-A356-CEAD906B03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83BFD15-0680-4E66-9A4D-0FD2074A17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6A5D62A-2FB2-4B59-9EDB-384E81C33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02414-A530-4E91-9B00-C7EF545465D6}" type="datetime1">
              <a:rPr lang="zh-TW" altLang="en-US" smtClean="0"/>
              <a:t>2023/6/25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E689F70-EE9D-4563-AD20-BDE2BC67A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B5A3680-2C7A-402E-BACA-0B15FD2E8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1154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0E55C4-1887-479A-81C1-E68A645EA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A827B2A-8EA9-49A2-A1C1-DEC531705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D2604D5-68C0-4C39-99BD-7A298A9C3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179AE-39A5-48DF-96EF-AB48CB604270}" type="datetime1">
              <a:rPr lang="zh-TW" altLang="en-US" smtClean="0"/>
              <a:t>2023/6/25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823A6E4-1F54-4E6E-A09F-7FD24C9E9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C86A4BE-7316-429A-AC15-059E47EBA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2140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D1A07E-545E-4AEB-8016-C4A2C99F9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5D17226-4FDA-4F2E-911B-F588BFAED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02EA7E4-0555-4408-9E2F-23380E160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C498B-A667-47F5-8692-D4733A577FAA}" type="datetime1">
              <a:rPr lang="zh-TW" altLang="en-US" smtClean="0"/>
              <a:t>2023/6/25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5695F07-6EFD-4BB2-B4A0-25C9F06C0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5A3A65B-A901-4537-BC21-D9EADB73A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0422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8C88E3-6028-428F-B100-E5F007BF9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D97B0A5-D20C-4656-9F9A-45046D55E2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1FFD8C1-CF9E-4B2F-8D22-3A214F0F97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BC95213-25DA-44BB-AAE9-C3D3FC867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8DC21-CAF9-4F5B-94E0-A5C0EBC0C182}" type="datetime1">
              <a:rPr lang="zh-TW" altLang="en-US" smtClean="0"/>
              <a:t>2023/6/25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9C52B6A-C255-466F-A2B9-200807941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59CAFE0-C6F8-4958-BB4D-E08414528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0620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BBF8BD-4A7A-48C4-BEEE-5AA68108F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0CADAED-CB2F-4577-BE54-CDABDB1729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6FCEC8A-AE22-436E-859F-A371CE1D74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C9EAECA-EC1E-46C7-93A7-0A5656189F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1CCAAC9-3459-41A7-AD31-05F623B36F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3621433-0FF3-4C60-812E-C954B2D9E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25338-8123-4B8B-8A6F-AFD88A6A11A3}" type="datetime1">
              <a:rPr lang="zh-TW" altLang="en-US" smtClean="0"/>
              <a:t>2023/6/25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84F1627-296A-46C0-983E-54039044E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41A653D-D076-428F-A34E-516B5FCF6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7129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414867-5956-4B89-BD2C-8F55A45D1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1E8A620-6931-4350-AFDD-5DCB42EDC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2ADC8-7AD2-48DB-BB5B-E8CD6F8EFBE8}" type="datetime1">
              <a:rPr lang="zh-TW" altLang="en-US" smtClean="0"/>
              <a:t>2023/6/25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C6D2355-78C1-46C6-8B78-818A0988D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61A7662-C7ED-458E-B329-2E6A0B0E0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5725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D9285AB-D11F-4903-AD43-300E30BB3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E5910-EF22-4133-B180-CFD61F5AC153}" type="datetime1">
              <a:rPr lang="zh-TW" altLang="en-US" smtClean="0"/>
              <a:t>2023/6/25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10DCC7E-9415-44FC-B575-75EE2515F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829CB79-CBA3-4CF9-BF27-C27A435C5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4947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15C9FF-54A1-473D-9B1E-DBA8D7BF8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289023F-55DB-4CBD-80F0-A3449CD05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263F7C5-732D-4930-9242-81D04C10A3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95B028B-D58C-4DE2-B0FF-0B57DE6C7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10D64-EBC0-40BE-94C1-959CBD6B2E56}" type="datetime1">
              <a:rPr lang="zh-TW" altLang="en-US" smtClean="0"/>
              <a:t>2023/6/25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AB7E283-4BC6-45D5-BF15-955469859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7870ADD-CEDB-41AF-8917-EAA28F134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8662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6E822E-0F0D-4C6A-B9B3-6A0822D00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9E18608-2DF1-4A84-9F88-5F1AC35178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168347E-5B8C-48CE-A864-6B2760D0BE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344AB64-4926-46AD-A372-4A0CCEF6E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CD713-EA16-4C9A-B676-48B9FB36C93D}" type="datetime1">
              <a:rPr lang="zh-TW" altLang="en-US" smtClean="0"/>
              <a:t>2023/6/25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5D3663F-A3D1-4BE7-A147-3AD28848F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353FDE8-870B-4402-8D21-96B09E33B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3251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3C992E0-A5FB-4C04-BAE7-63343283A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EC589BB-5651-4C4D-9579-9738ACACB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D58171E-52F3-42DF-B4DB-3A684ADD61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E893E0-4184-4E8E-ADD7-17D6AD5657E8}" type="datetime1">
              <a:rPr lang="zh-TW" altLang="en-US" smtClean="0"/>
              <a:t>2023/6/25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3AA9949-60FC-4B9D-8D03-CC43CB0709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58A286E-7AEF-41BF-9203-5CBC74F757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6AC3E-8BD3-4EA8-B4BA-5098AAEB36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6403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7.emf"/><Relationship Id="rId4" Type="http://schemas.openxmlformats.org/officeDocument/2006/relationships/customXml" Target="../ink/ink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13" Type="http://schemas.openxmlformats.org/officeDocument/2006/relationships/diagramData" Target="../diagrams/data4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17" Type="http://schemas.microsoft.com/office/2007/relationships/diagramDrawing" Target="../diagrams/drawing4.xml"/><Relationship Id="rId2" Type="http://schemas.openxmlformats.org/officeDocument/2006/relationships/notesSlide" Target="../notesSlides/notesSlide2.xml"/><Relationship Id="rId16" Type="http://schemas.openxmlformats.org/officeDocument/2006/relationships/diagramColors" Target="../diagrams/colors4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5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Relationship Id="rId14" Type="http://schemas.openxmlformats.org/officeDocument/2006/relationships/diagramLayout" Target="../diagrams/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NUL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8.xml"/><Relationship Id="rId5" Type="http://schemas.openxmlformats.org/officeDocument/2006/relationships/image" Target="NULL"/><Relationship Id="rId4" Type="http://schemas.openxmlformats.org/officeDocument/2006/relationships/customXml" Target="../ink/ink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9.png"/><Relationship Id="rId4" Type="http://schemas.openxmlformats.org/officeDocument/2006/relationships/customXml" Target="../ink/ink1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2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10" Type="http://schemas.openxmlformats.org/officeDocument/2006/relationships/image" Target="../media/image4.png"/><Relationship Id="rId4" Type="http://schemas.openxmlformats.org/officeDocument/2006/relationships/diagramQuickStyle" Target="../diagrams/quickStyle5.xml"/><Relationship Id="rId9" Type="http://schemas.openxmlformats.org/officeDocument/2006/relationships/customXml" Target="../ink/ink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12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6.xml"/><Relationship Id="rId11" Type="http://schemas.openxmlformats.org/officeDocument/2006/relationships/customXml" Target="../ink/ink3.xml"/><Relationship Id="rId5" Type="http://schemas.openxmlformats.org/officeDocument/2006/relationships/diagramQuickStyle" Target="../diagrams/quickStyle6.xml"/><Relationship Id="rId10" Type="http://schemas.openxmlformats.org/officeDocument/2006/relationships/image" Target="../media/image6.png"/><Relationship Id="rId4" Type="http://schemas.openxmlformats.org/officeDocument/2006/relationships/diagramLayout" Target="../diagrams/layout6.xml"/><Relationship Id="rId9" Type="http://schemas.openxmlformats.org/officeDocument/2006/relationships/customXml" Target="../ink/ink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8FCFD832-79B5-F176-5A86-F7FB5EE55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main.py Flow chart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9A2A013-3C49-550F-FC1E-486490C79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1</a:t>
            </a:fld>
            <a:endParaRPr lang="zh-TW" altLang="en-US"/>
          </a:p>
        </p:txBody>
      </p:sp>
      <p:graphicFrame>
        <p:nvGraphicFramePr>
          <p:cNvPr id="8" name="資料庫圖表 7">
            <a:extLst>
              <a:ext uri="{FF2B5EF4-FFF2-40B4-BE49-F238E27FC236}">
                <a16:creationId xmlns:a16="http://schemas.microsoft.com/office/drawing/2014/main" id="{A8F80747-5EB0-B1B9-8D88-7B464D6F77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02765372"/>
              </p:ext>
            </p:extLst>
          </p:nvPr>
        </p:nvGraphicFramePr>
        <p:xfrm>
          <a:off x="1117600" y="1888499"/>
          <a:ext cx="10331450" cy="4270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文字方塊 1">
            <a:extLst>
              <a:ext uri="{FF2B5EF4-FFF2-40B4-BE49-F238E27FC236}">
                <a16:creationId xmlns:a16="http://schemas.microsoft.com/office/drawing/2014/main" id="{1EE4F99F-F50F-2FCA-AA8B-29D343D3C31D}"/>
              </a:ext>
            </a:extLst>
          </p:cNvPr>
          <p:cNvSpPr txBox="1"/>
          <p:nvPr/>
        </p:nvSpPr>
        <p:spPr>
          <a:xfrm>
            <a:off x="7823200" y="4612640"/>
            <a:ext cx="1889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fit_error</a:t>
            </a:r>
            <a:endParaRPr lang="en-US" altLang="zh-TW" dirty="0"/>
          </a:p>
          <a:p>
            <a:r>
              <a:rPr lang="en-US" altLang="zh-TW" dirty="0" err="1"/>
              <a:t>best_harmonics</a:t>
            </a:r>
            <a:endParaRPr lang="en-US" altLang="zh-TW" dirty="0"/>
          </a:p>
          <a:p>
            <a:r>
              <a:rPr lang="en-US" altLang="zh-TW" dirty="0"/>
              <a:t>peaks, valleys</a:t>
            </a:r>
          </a:p>
          <a:p>
            <a:r>
              <a:rPr lang="en-US" altLang="zh-TW" dirty="0"/>
              <a:t>lead, first lead</a:t>
            </a:r>
          </a:p>
        </p:txBody>
      </p:sp>
    </p:spTree>
    <p:extLst>
      <p:ext uri="{BB962C8B-B14F-4D97-AF65-F5344CB8AC3E}">
        <p14:creationId xmlns:p14="http://schemas.microsoft.com/office/powerpoint/2010/main" val="934651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1A81E7-ECA4-2923-B542-4D09408DE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Lstm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7F404F0-745A-64F1-1C35-67A522807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5F85D78D-5457-A42B-9757-A347964FE9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5762" y="1494222"/>
            <a:ext cx="3134840" cy="5108627"/>
          </a:xfrm>
          <a:prstGeom prst="rect">
            <a:avLst/>
          </a:prstGeom>
        </p:spPr>
      </p:pic>
      <p:pic>
        <p:nvPicPr>
          <p:cNvPr id="10" name="圖片 9" descr="一張含有 正方形, Rectangle, 行, 螢幕擷取畫面 的圖片&#10;&#10;自動產生的描述">
            <a:extLst>
              <a:ext uri="{FF2B5EF4-FFF2-40B4-BE49-F238E27FC236}">
                <a16:creationId xmlns:a16="http://schemas.microsoft.com/office/drawing/2014/main" id="{1B956795-105E-00E8-347F-812C67AC94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5538" y="958445"/>
            <a:ext cx="5600700" cy="2876519"/>
          </a:xfrm>
          <a:prstGeom prst="rect">
            <a:avLst/>
          </a:prstGeo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8279EC87-12DF-526A-76F6-7F7167BE27EC}"/>
              </a:ext>
            </a:extLst>
          </p:cNvPr>
          <p:cNvSpPr txBox="1"/>
          <p:nvPr/>
        </p:nvSpPr>
        <p:spPr>
          <a:xfrm>
            <a:off x="3637120" y="3223438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 err="1"/>
              <a:t>processed_signal</a:t>
            </a:r>
            <a:r>
              <a:rPr lang="en-US" altLang="zh-TW" dirty="0"/>
              <a:t>: </a:t>
            </a:r>
            <a:r>
              <a:rPr lang="en-US" altLang="zh-TW" dirty="0" err="1"/>
              <a:t>numpy.ndarray</a:t>
            </a:r>
            <a:endParaRPr lang="en-US" altLang="zh-TW" dirty="0"/>
          </a:p>
          <a:p>
            <a:r>
              <a:rPr lang="en-US" altLang="zh-TW" dirty="0"/>
              <a:t>shape =</a:t>
            </a:r>
          </a:p>
          <a:p>
            <a:r>
              <a:rPr lang="en-US" altLang="zh-TW" dirty="0"/>
              <a:t> (number of windows, number of split y, length of y)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E582A5D-AB8C-76E1-8E10-8CE1B4355427}"/>
              </a:ext>
            </a:extLst>
          </p:cNvPr>
          <p:cNvSpPr txBox="1"/>
          <p:nvPr/>
        </p:nvSpPr>
        <p:spPr>
          <a:xfrm>
            <a:off x="3625217" y="5615582"/>
            <a:ext cx="482616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 err="1"/>
              <a:t>flatten_processed_signal</a:t>
            </a:r>
            <a:r>
              <a:rPr lang="en-US" altLang="zh-TW" dirty="0"/>
              <a:t>: </a:t>
            </a:r>
            <a:r>
              <a:rPr lang="en-US" altLang="zh-TW" dirty="0" err="1"/>
              <a:t>numpy.ndarray</a:t>
            </a:r>
            <a:endParaRPr lang="en-US" altLang="zh-TW" dirty="0"/>
          </a:p>
          <a:p>
            <a:r>
              <a:rPr lang="en-US" altLang="zh-TW" dirty="0"/>
              <a:t>shape = </a:t>
            </a:r>
          </a:p>
          <a:p>
            <a:r>
              <a:rPr lang="en-US" altLang="zh-TW" dirty="0"/>
              <a:t>(number of windows, window length)</a:t>
            </a:r>
            <a:endParaRPr lang="zh-TW" altLang="en-US" dirty="0"/>
          </a:p>
        </p:txBody>
      </p:sp>
      <p:pic>
        <p:nvPicPr>
          <p:cNvPr id="12" name="圖片 11" descr="一張含有 螢幕擷取畫面, Rectangle, 正方形, 文字 的圖片&#10;&#10;自動產生的描述">
            <a:extLst>
              <a:ext uri="{FF2B5EF4-FFF2-40B4-BE49-F238E27FC236}">
                <a16:creationId xmlns:a16="http://schemas.microsoft.com/office/drawing/2014/main" id="{93DDB59F-61A4-8047-D49D-AD06416A42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688" y="4207917"/>
            <a:ext cx="3962400" cy="2390775"/>
          </a:xfrm>
          <a:prstGeom prst="rect">
            <a:avLst/>
          </a:prstGeom>
        </p:spPr>
      </p:pic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148C9845-24A4-A6A9-3658-AF722553C637}"/>
              </a:ext>
            </a:extLst>
          </p:cNvPr>
          <p:cNvCxnSpPr>
            <a:cxnSpLocks/>
          </p:cNvCxnSpPr>
          <p:nvPr/>
        </p:nvCxnSpPr>
        <p:spPr>
          <a:xfrm>
            <a:off x="9655968" y="3834964"/>
            <a:ext cx="0" cy="372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7144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A750B8E-3B4D-82E8-F4A1-D423478B0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3" name="內容版面配置區 5">
            <a:extLst>
              <a:ext uri="{FF2B5EF4-FFF2-40B4-BE49-F238E27FC236}">
                <a16:creationId xmlns:a16="http://schemas.microsoft.com/office/drawing/2014/main" id="{06D55B67-690A-D2D2-6851-EEBB11BE80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4909" y="1003469"/>
            <a:ext cx="10024365" cy="5200561"/>
          </a:xfrm>
          <a:prstGeom prst="rect">
            <a:avLst/>
          </a:prstGeom>
        </p:spPr>
      </p:pic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9F5284E7-CEEF-EE4C-E0FB-F0ABDE21737D}"/>
              </a:ext>
            </a:extLst>
          </p:cNvPr>
          <p:cNvCxnSpPr/>
          <p:nvPr/>
        </p:nvCxnSpPr>
        <p:spPr>
          <a:xfrm>
            <a:off x="1990846" y="2650603"/>
            <a:ext cx="2500131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CA0303CD-B740-45D5-AC61-43CC80C05B69}"/>
              </a:ext>
            </a:extLst>
          </p:cNvPr>
          <p:cNvCxnSpPr>
            <a:cxnSpLocks/>
          </p:cNvCxnSpPr>
          <p:nvPr/>
        </p:nvCxnSpPr>
        <p:spPr>
          <a:xfrm>
            <a:off x="4490977" y="2650603"/>
            <a:ext cx="2500131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ADA6C22F-DCBC-A1AF-E344-1F8DA1D2E852}"/>
              </a:ext>
            </a:extLst>
          </p:cNvPr>
          <p:cNvCxnSpPr>
            <a:cxnSpLocks/>
          </p:cNvCxnSpPr>
          <p:nvPr/>
        </p:nvCxnSpPr>
        <p:spPr>
          <a:xfrm>
            <a:off x="1990846" y="2037144"/>
            <a:ext cx="19290" cy="453621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D7BA3BE9-2305-0D79-988F-363242182376}"/>
              </a:ext>
            </a:extLst>
          </p:cNvPr>
          <p:cNvCxnSpPr>
            <a:cxnSpLocks/>
          </p:cNvCxnSpPr>
          <p:nvPr/>
        </p:nvCxnSpPr>
        <p:spPr>
          <a:xfrm>
            <a:off x="4481332" y="2037144"/>
            <a:ext cx="19290" cy="453621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84350261-07CA-226D-D547-F2A2B7D427DD}"/>
              </a:ext>
            </a:extLst>
          </p:cNvPr>
          <p:cNvCxnSpPr>
            <a:cxnSpLocks/>
          </p:cNvCxnSpPr>
          <p:nvPr/>
        </p:nvCxnSpPr>
        <p:spPr>
          <a:xfrm>
            <a:off x="7000753" y="2037144"/>
            <a:ext cx="0" cy="450176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6B6D0B36-F7EE-377B-6F90-F721C232EF44}"/>
              </a:ext>
            </a:extLst>
          </p:cNvPr>
          <p:cNvSpPr txBox="1"/>
          <p:nvPr/>
        </p:nvSpPr>
        <p:spPr>
          <a:xfrm>
            <a:off x="2559458" y="2218452"/>
            <a:ext cx="146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train_data</a:t>
            </a:r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54F25B13-466F-0945-0EF7-CED7461CA0AD}"/>
              </a:ext>
            </a:extLst>
          </p:cNvPr>
          <p:cNvSpPr txBox="1"/>
          <p:nvPr/>
        </p:nvSpPr>
        <p:spPr>
          <a:xfrm>
            <a:off x="5344160" y="2286415"/>
            <a:ext cx="1503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test_data</a:t>
            </a:r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12303015-B17A-7848-4FC6-5690B5BDAEEC}"/>
              </a:ext>
            </a:extLst>
          </p:cNvPr>
          <p:cNvSpPr txBox="1"/>
          <p:nvPr/>
        </p:nvSpPr>
        <p:spPr>
          <a:xfrm>
            <a:off x="2325777" y="6169580"/>
            <a:ext cx="1930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mixed_train_harm</a:t>
            </a:r>
            <a:endParaRPr lang="zh-TW" alt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32C19D82-A589-160D-BA7B-FF2DCA70BEA5}"/>
              </a:ext>
            </a:extLst>
          </p:cNvPr>
          <p:cNvSpPr txBox="1"/>
          <p:nvPr/>
        </p:nvSpPr>
        <p:spPr>
          <a:xfrm>
            <a:off x="4775841" y="6204030"/>
            <a:ext cx="1930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mixed_test_harm</a:t>
            </a:r>
            <a:endParaRPr lang="zh-TW" altLang="en-US" dirty="0"/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F57029A1-845C-FF4C-3FBB-66E0A8D23E36}"/>
              </a:ext>
            </a:extLst>
          </p:cNvPr>
          <p:cNvCxnSpPr/>
          <p:nvPr/>
        </p:nvCxnSpPr>
        <p:spPr>
          <a:xfrm>
            <a:off x="2010136" y="6204030"/>
            <a:ext cx="2500131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37D1F3AD-864C-2C6E-8D4D-9E68F39F6A71}"/>
              </a:ext>
            </a:extLst>
          </p:cNvPr>
          <p:cNvCxnSpPr>
            <a:cxnSpLocks/>
          </p:cNvCxnSpPr>
          <p:nvPr/>
        </p:nvCxnSpPr>
        <p:spPr>
          <a:xfrm>
            <a:off x="4510267" y="6204030"/>
            <a:ext cx="2500131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7954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504D64-3320-C785-2395-F91CD2442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Postprocess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B9818EF-6978-121E-DD34-55CE9F0DF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12</a:t>
            </a:fld>
            <a:endParaRPr lang="zh-TW" altLang="en-US"/>
          </a:p>
        </p:txBody>
      </p:sp>
      <p:pic>
        <p:nvPicPr>
          <p:cNvPr id="17" name="圖片 16" descr="一張含有 文字, 收據, 字型, 螢幕擷取畫面 的圖片&#10;&#10;自動產生的描述">
            <a:extLst>
              <a:ext uri="{FF2B5EF4-FFF2-40B4-BE49-F238E27FC236}">
                <a16:creationId xmlns:a16="http://schemas.microsoft.com/office/drawing/2014/main" id="{2EA20D59-8D2E-6A9E-64FA-5D995E7043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876606" cy="4386022"/>
          </a:xfrm>
          <a:prstGeom prst="rect">
            <a:avLst/>
          </a:prstGeom>
        </p:spPr>
      </p:pic>
      <p:pic>
        <p:nvPicPr>
          <p:cNvPr id="19" name="圖片 18" descr="一張含有 文字, 圖表, 螢幕擷取畫面, 平行 的圖片&#10;&#10;自動產生的描述">
            <a:extLst>
              <a:ext uri="{FF2B5EF4-FFF2-40B4-BE49-F238E27FC236}">
                <a16:creationId xmlns:a16="http://schemas.microsoft.com/office/drawing/2014/main" id="{6041C2EC-22F5-B22E-2719-1179610447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45" y="136525"/>
            <a:ext cx="6658676" cy="6583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159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D173B32-AD2A-4D53-5277-066ABA857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13</a:t>
            </a:fld>
            <a:endParaRPr lang="zh-TW" altLang="en-US"/>
          </a:p>
        </p:txBody>
      </p:sp>
      <p:pic>
        <p:nvPicPr>
          <p:cNvPr id="9" name="圖片 8" descr="一張含有 文字, 螢幕擷取畫面, 圖表, 方案 的圖片&#10;&#10;自動產生的描述">
            <a:extLst>
              <a:ext uri="{FF2B5EF4-FFF2-40B4-BE49-F238E27FC236}">
                <a16:creationId xmlns:a16="http://schemas.microsoft.com/office/drawing/2014/main" id="{F74E3C68-6885-297C-6C8E-0F25AF473C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053" y="173077"/>
            <a:ext cx="2874580" cy="6529544"/>
          </a:xfrm>
          <a:prstGeom prst="rect">
            <a:avLst/>
          </a:prstGeom>
        </p:spPr>
      </p:pic>
      <p:pic>
        <p:nvPicPr>
          <p:cNvPr id="13" name="圖片 12" descr="一張含有 文字, 螢幕擷取畫面, 圖表, 平行 的圖片&#10;&#10;自動產生的描述">
            <a:extLst>
              <a:ext uri="{FF2B5EF4-FFF2-40B4-BE49-F238E27FC236}">
                <a16:creationId xmlns:a16="http://schemas.microsoft.com/office/drawing/2014/main" id="{FF58DD75-DC0A-D6DC-3048-3EDCA39F60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7368" y="173077"/>
            <a:ext cx="2920457" cy="6529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669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CE653E0-6AFB-E76F-66F8-F330F4410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14</a:t>
            </a:fld>
            <a:endParaRPr lang="zh-TW" altLang="en-US"/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665A0A6F-5BD7-3047-C11B-787511589D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0089080"/>
              </p:ext>
            </p:extLst>
          </p:nvPr>
        </p:nvGraphicFramePr>
        <p:xfrm>
          <a:off x="451485" y="311785"/>
          <a:ext cx="10317489" cy="59594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1309">
                  <a:extLst>
                    <a:ext uri="{9D8B030D-6E8A-4147-A177-3AD203B41FA5}">
                      <a16:colId xmlns:a16="http://schemas.microsoft.com/office/drawing/2014/main" val="1878747472"/>
                    </a:ext>
                  </a:extLst>
                </a:gridCol>
                <a:gridCol w="491309">
                  <a:extLst>
                    <a:ext uri="{9D8B030D-6E8A-4147-A177-3AD203B41FA5}">
                      <a16:colId xmlns:a16="http://schemas.microsoft.com/office/drawing/2014/main" val="4280351938"/>
                    </a:ext>
                  </a:extLst>
                </a:gridCol>
                <a:gridCol w="491309">
                  <a:extLst>
                    <a:ext uri="{9D8B030D-6E8A-4147-A177-3AD203B41FA5}">
                      <a16:colId xmlns:a16="http://schemas.microsoft.com/office/drawing/2014/main" val="168547487"/>
                    </a:ext>
                  </a:extLst>
                </a:gridCol>
                <a:gridCol w="491309">
                  <a:extLst>
                    <a:ext uri="{9D8B030D-6E8A-4147-A177-3AD203B41FA5}">
                      <a16:colId xmlns:a16="http://schemas.microsoft.com/office/drawing/2014/main" val="1177850640"/>
                    </a:ext>
                  </a:extLst>
                </a:gridCol>
                <a:gridCol w="491309">
                  <a:extLst>
                    <a:ext uri="{9D8B030D-6E8A-4147-A177-3AD203B41FA5}">
                      <a16:colId xmlns:a16="http://schemas.microsoft.com/office/drawing/2014/main" val="1508716210"/>
                    </a:ext>
                  </a:extLst>
                </a:gridCol>
                <a:gridCol w="491309">
                  <a:extLst>
                    <a:ext uri="{9D8B030D-6E8A-4147-A177-3AD203B41FA5}">
                      <a16:colId xmlns:a16="http://schemas.microsoft.com/office/drawing/2014/main" val="4149603626"/>
                    </a:ext>
                  </a:extLst>
                </a:gridCol>
                <a:gridCol w="491309">
                  <a:extLst>
                    <a:ext uri="{9D8B030D-6E8A-4147-A177-3AD203B41FA5}">
                      <a16:colId xmlns:a16="http://schemas.microsoft.com/office/drawing/2014/main" val="431915487"/>
                    </a:ext>
                  </a:extLst>
                </a:gridCol>
                <a:gridCol w="491309">
                  <a:extLst>
                    <a:ext uri="{9D8B030D-6E8A-4147-A177-3AD203B41FA5}">
                      <a16:colId xmlns:a16="http://schemas.microsoft.com/office/drawing/2014/main" val="705193685"/>
                    </a:ext>
                  </a:extLst>
                </a:gridCol>
                <a:gridCol w="491309">
                  <a:extLst>
                    <a:ext uri="{9D8B030D-6E8A-4147-A177-3AD203B41FA5}">
                      <a16:colId xmlns:a16="http://schemas.microsoft.com/office/drawing/2014/main" val="1438487782"/>
                    </a:ext>
                  </a:extLst>
                </a:gridCol>
                <a:gridCol w="491309">
                  <a:extLst>
                    <a:ext uri="{9D8B030D-6E8A-4147-A177-3AD203B41FA5}">
                      <a16:colId xmlns:a16="http://schemas.microsoft.com/office/drawing/2014/main" val="3467503819"/>
                    </a:ext>
                  </a:extLst>
                </a:gridCol>
                <a:gridCol w="491309">
                  <a:extLst>
                    <a:ext uri="{9D8B030D-6E8A-4147-A177-3AD203B41FA5}">
                      <a16:colId xmlns:a16="http://schemas.microsoft.com/office/drawing/2014/main" val="2603408894"/>
                    </a:ext>
                  </a:extLst>
                </a:gridCol>
                <a:gridCol w="491309">
                  <a:extLst>
                    <a:ext uri="{9D8B030D-6E8A-4147-A177-3AD203B41FA5}">
                      <a16:colId xmlns:a16="http://schemas.microsoft.com/office/drawing/2014/main" val="3455902488"/>
                    </a:ext>
                  </a:extLst>
                </a:gridCol>
                <a:gridCol w="491309">
                  <a:extLst>
                    <a:ext uri="{9D8B030D-6E8A-4147-A177-3AD203B41FA5}">
                      <a16:colId xmlns:a16="http://schemas.microsoft.com/office/drawing/2014/main" val="666424261"/>
                    </a:ext>
                  </a:extLst>
                </a:gridCol>
                <a:gridCol w="491309">
                  <a:extLst>
                    <a:ext uri="{9D8B030D-6E8A-4147-A177-3AD203B41FA5}">
                      <a16:colId xmlns:a16="http://schemas.microsoft.com/office/drawing/2014/main" val="2866907938"/>
                    </a:ext>
                  </a:extLst>
                </a:gridCol>
                <a:gridCol w="491309">
                  <a:extLst>
                    <a:ext uri="{9D8B030D-6E8A-4147-A177-3AD203B41FA5}">
                      <a16:colId xmlns:a16="http://schemas.microsoft.com/office/drawing/2014/main" val="3147167970"/>
                    </a:ext>
                  </a:extLst>
                </a:gridCol>
                <a:gridCol w="491309">
                  <a:extLst>
                    <a:ext uri="{9D8B030D-6E8A-4147-A177-3AD203B41FA5}">
                      <a16:colId xmlns:a16="http://schemas.microsoft.com/office/drawing/2014/main" val="1857842495"/>
                    </a:ext>
                  </a:extLst>
                </a:gridCol>
                <a:gridCol w="491309">
                  <a:extLst>
                    <a:ext uri="{9D8B030D-6E8A-4147-A177-3AD203B41FA5}">
                      <a16:colId xmlns:a16="http://schemas.microsoft.com/office/drawing/2014/main" val="1024731250"/>
                    </a:ext>
                  </a:extLst>
                </a:gridCol>
                <a:gridCol w="491309">
                  <a:extLst>
                    <a:ext uri="{9D8B030D-6E8A-4147-A177-3AD203B41FA5}">
                      <a16:colId xmlns:a16="http://schemas.microsoft.com/office/drawing/2014/main" val="2145611582"/>
                    </a:ext>
                  </a:extLst>
                </a:gridCol>
                <a:gridCol w="491309">
                  <a:extLst>
                    <a:ext uri="{9D8B030D-6E8A-4147-A177-3AD203B41FA5}">
                      <a16:colId xmlns:a16="http://schemas.microsoft.com/office/drawing/2014/main" val="2284652182"/>
                    </a:ext>
                  </a:extLst>
                </a:gridCol>
                <a:gridCol w="491309">
                  <a:extLst>
                    <a:ext uri="{9D8B030D-6E8A-4147-A177-3AD203B41FA5}">
                      <a16:colId xmlns:a16="http://schemas.microsoft.com/office/drawing/2014/main" val="3863728366"/>
                    </a:ext>
                  </a:extLst>
                </a:gridCol>
                <a:gridCol w="491309">
                  <a:extLst>
                    <a:ext uri="{9D8B030D-6E8A-4147-A177-3AD203B41FA5}">
                      <a16:colId xmlns:a16="http://schemas.microsoft.com/office/drawing/2014/main" val="2978913569"/>
                    </a:ext>
                  </a:extLst>
                </a:gridCol>
              </a:tblGrid>
              <a:tr h="259108"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0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5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6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7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8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9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0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5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6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7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8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9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7171543"/>
                  </a:ext>
                </a:extLst>
              </a:tr>
              <a:tr h="25910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0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10">
                  <a:txBody>
                    <a:bodyPr/>
                    <a:lstStyle/>
                    <a:p>
                      <a:pPr algn="ctr"/>
                      <a:r>
                        <a:rPr lang="en-US" altLang="zh-TW" sz="1050" dirty="0" err="1"/>
                        <a:t>Train_data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10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dirty="0" err="1"/>
                        <a:t>Test_data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564287"/>
                  </a:ext>
                </a:extLst>
              </a:tr>
              <a:tr h="25910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050" dirty="0" err="1"/>
                        <a:t>X_train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050" dirty="0" err="1"/>
                        <a:t>Y_train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99843236"/>
                  </a:ext>
                </a:extLst>
              </a:tr>
              <a:tr h="25910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dirty="0" err="1"/>
                        <a:t>X_train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dirty="0" err="1"/>
                        <a:t>Y_train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859624"/>
                  </a:ext>
                </a:extLst>
              </a:tr>
              <a:tr h="25910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dirty="0" err="1"/>
                        <a:t>X_train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dirty="0" err="1"/>
                        <a:t>Y_train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142053"/>
                  </a:ext>
                </a:extLst>
              </a:tr>
              <a:tr h="25910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dirty="0" err="1"/>
                        <a:t>X_train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dirty="0" err="1"/>
                        <a:t>Y_train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4024807"/>
                  </a:ext>
                </a:extLst>
              </a:tr>
              <a:tr h="25910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5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dirty="0" err="1"/>
                        <a:t>X_train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dirty="0" err="1"/>
                        <a:t>Y_train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531148"/>
                  </a:ext>
                </a:extLst>
              </a:tr>
              <a:tr h="25910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6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dirty="0" err="1"/>
                        <a:t>X_train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dirty="0" err="1"/>
                        <a:t>Y_train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770649"/>
                  </a:ext>
                </a:extLst>
              </a:tr>
              <a:tr h="25910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7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dirty="0" err="1"/>
                        <a:t>X_train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dirty="0" err="1"/>
                        <a:t>Y_train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538967"/>
                  </a:ext>
                </a:extLst>
              </a:tr>
              <a:tr h="259108"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608666"/>
                  </a:ext>
                </a:extLst>
              </a:tr>
              <a:tr h="25910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dirty="0" err="1">
                          <a:solidFill>
                            <a:srgbClr val="FF0000"/>
                          </a:solidFill>
                        </a:rPr>
                        <a:t>X_test</a:t>
                      </a:r>
                      <a:endParaRPr lang="zh-TW" altLang="en-US" sz="105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dirty="0" err="1"/>
                        <a:t>Y_test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374709"/>
                  </a:ext>
                </a:extLst>
              </a:tr>
              <a:tr h="25910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dirty="0" err="1"/>
                        <a:t>X_test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dirty="0" err="1"/>
                        <a:t>Y_test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953235"/>
                  </a:ext>
                </a:extLst>
              </a:tr>
              <a:tr h="25910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dirty="0" err="1"/>
                        <a:t>X_test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dirty="0" err="1"/>
                        <a:t>Y_test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661565"/>
                  </a:ext>
                </a:extLst>
              </a:tr>
              <a:tr h="25910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dirty="0" err="1"/>
                        <a:t>X_test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dirty="0" err="1"/>
                        <a:t>Y_test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463615"/>
                  </a:ext>
                </a:extLst>
              </a:tr>
              <a:tr h="25910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5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dirty="0" err="1"/>
                        <a:t>X_test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dirty="0" err="1"/>
                        <a:t>Y_test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047599"/>
                  </a:ext>
                </a:extLst>
              </a:tr>
              <a:tr h="259108"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722615185"/>
                  </a:ext>
                </a:extLst>
              </a:tr>
              <a:tr h="25910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1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dirty="0" err="1"/>
                        <a:t>X_test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dirty="0" err="1">
                          <a:solidFill>
                            <a:srgbClr val="FF0000"/>
                          </a:solidFill>
                        </a:rPr>
                        <a:t>y_predict</a:t>
                      </a:r>
                      <a:endParaRPr lang="zh-TW" altLang="en-US" sz="105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0600864"/>
                  </a:ext>
                </a:extLst>
              </a:tr>
              <a:tr h="25910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2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dirty="0" err="1"/>
                        <a:t>X_test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dirty="0" err="1">
                          <a:solidFill>
                            <a:srgbClr val="FF0000"/>
                          </a:solidFill>
                        </a:rPr>
                        <a:t>y_predict</a:t>
                      </a:r>
                      <a:endParaRPr lang="zh-TW" altLang="en-US" sz="105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676296"/>
                  </a:ext>
                </a:extLst>
              </a:tr>
              <a:tr h="25910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3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dirty="0" err="1"/>
                        <a:t>X_test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dirty="0" err="1">
                          <a:solidFill>
                            <a:srgbClr val="FF0000"/>
                          </a:solidFill>
                        </a:rPr>
                        <a:t>y_predict</a:t>
                      </a:r>
                      <a:endParaRPr lang="zh-TW" altLang="en-US" sz="105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1600848"/>
                  </a:ext>
                </a:extLst>
              </a:tr>
              <a:tr h="25910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4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dirty="0" err="1"/>
                        <a:t>X_test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dirty="0" err="1">
                          <a:solidFill>
                            <a:srgbClr val="FF0000"/>
                          </a:solidFill>
                        </a:rPr>
                        <a:t>y_predict</a:t>
                      </a:r>
                      <a:endParaRPr lang="zh-TW" altLang="en-US" sz="105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237648"/>
                  </a:ext>
                </a:extLst>
              </a:tr>
              <a:tr h="25910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dirty="0"/>
                        <a:t>5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dirty="0" err="1"/>
                        <a:t>X_test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dirty="0" err="1">
                          <a:solidFill>
                            <a:srgbClr val="FF0000"/>
                          </a:solidFill>
                        </a:rPr>
                        <a:t>y_predict</a:t>
                      </a:r>
                      <a:endParaRPr lang="zh-TW" altLang="en-US" sz="105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155359"/>
                  </a:ext>
                </a:extLst>
              </a:tr>
              <a:tr h="259108"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74927"/>
                  </a:ext>
                </a:extLst>
              </a:tr>
              <a:tr h="259108"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5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10">
                  <a:txBody>
                    <a:bodyPr/>
                    <a:lstStyle/>
                    <a:p>
                      <a:pPr algn="ctr"/>
                      <a:r>
                        <a:rPr lang="en-US" altLang="zh-TW" sz="1050" dirty="0">
                          <a:solidFill>
                            <a:srgbClr val="FF0000"/>
                          </a:solidFill>
                        </a:rPr>
                        <a:t>prediction</a:t>
                      </a:r>
                      <a:endParaRPr lang="zh-TW" altLang="en-US" sz="105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0580560"/>
                  </a:ext>
                </a:extLst>
              </a:tr>
            </a:tbl>
          </a:graphicData>
        </a:graphic>
      </p:graphicFrame>
      <p:sp>
        <p:nvSpPr>
          <p:cNvPr id="4" name="文字方塊 3">
            <a:extLst>
              <a:ext uri="{FF2B5EF4-FFF2-40B4-BE49-F238E27FC236}">
                <a16:creationId xmlns:a16="http://schemas.microsoft.com/office/drawing/2014/main" id="{58516E75-5B94-A1D7-924C-E4A524FBF102}"/>
              </a:ext>
            </a:extLst>
          </p:cNvPr>
          <p:cNvSpPr txBox="1"/>
          <p:nvPr/>
        </p:nvSpPr>
        <p:spPr>
          <a:xfrm>
            <a:off x="8896350" y="874038"/>
            <a:ext cx="2981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err="1"/>
              <a:t>window_length</a:t>
            </a:r>
            <a:r>
              <a:rPr lang="en-US" altLang="zh-TW" sz="1600" dirty="0"/>
              <a:t> = 10</a:t>
            </a:r>
          </a:p>
          <a:p>
            <a:r>
              <a:rPr lang="en-US" altLang="zh-TW" sz="1600" dirty="0" err="1"/>
              <a:t>x_length</a:t>
            </a:r>
            <a:r>
              <a:rPr lang="en-US" altLang="zh-TW" sz="1600" dirty="0"/>
              <a:t> = </a:t>
            </a:r>
            <a:r>
              <a:rPr lang="en-US" altLang="zh-TW" sz="1600" dirty="0" err="1"/>
              <a:t>y_length</a:t>
            </a:r>
            <a:r>
              <a:rPr lang="en-US" altLang="zh-TW" sz="1600" dirty="0"/>
              <a:t> = slide = 2</a:t>
            </a:r>
            <a:endParaRPr lang="zh-TW" altLang="en-US" sz="16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EFD1C31-C8FC-B560-8263-FB18A3B37518}"/>
              </a:ext>
            </a:extLst>
          </p:cNvPr>
          <p:cNvSpPr txBox="1"/>
          <p:nvPr/>
        </p:nvSpPr>
        <p:spPr>
          <a:xfrm>
            <a:off x="5915026" y="874038"/>
            <a:ext cx="29051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Step 1.</a:t>
            </a:r>
          </a:p>
          <a:p>
            <a:r>
              <a:rPr lang="en-US" altLang="zh-TW" sz="1600" dirty="0"/>
              <a:t>    Split the </a:t>
            </a:r>
            <a:r>
              <a:rPr lang="en-US" altLang="zh-TW" sz="1600" dirty="0" err="1"/>
              <a:t>row_data</a:t>
            </a:r>
            <a:r>
              <a:rPr lang="en-US" altLang="zh-TW" sz="1600" dirty="0"/>
              <a:t> into </a:t>
            </a:r>
            <a:r>
              <a:rPr lang="en-US" altLang="zh-TW" sz="1600" dirty="0" err="1"/>
              <a:t>train_data</a:t>
            </a:r>
            <a:r>
              <a:rPr lang="en-US" altLang="zh-TW" sz="1600" dirty="0"/>
              <a:t> and </a:t>
            </a:r>
            <a:r>
              <a:rPr lang="en-US" altLang="zh-TW" sz="1600" dirty="0" err="1"/>
              <a:t>test_data</a:t>
            </a:r>
            <a:r>
              <a:rPr lang="en-US" altLang="zh-TW" sz="1600" dirty="0"/>
              <a:t> according to the </a:t>
            </a:r>
            <a:r>
              <a:rPr lang="en-US" altLang="zh-TW" sz="1600" dirty="0" err="1"/>
              <a:t>window_length</a:t>
            </a:r>
            <a:r>
              <a:rPr lang="en-US" altLang="zh-TW" sz="1600" dirty="0"/>
              <a:t>.</a:t>
            </a:r>
            <a:endParaRPr lang="zh-TW" altLang="en-US" sz="16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0BB84F1-6AFB-8924-2F15-9B96586E68C8}"/>
              </a:ext>
            </a:extLst>
          </p:cNvPr>
          <p:cNvSpPr txBox="1"/>
          <p:nvPr/>
        </p:nvSpPr>
        <p:spPr>
          <a:xfrm>
            <a:off x="1051550" y="2967335"/>
            <a:ext cx="43014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Step 2.</a:t>
            </a:r>
          </a:p>
          <a:p>
            <a:r>
              <a:rPr lang="en-US" altLang="zh-TW" dirty="0"/>
              <a:t>    Split </a:t>
            </a:r>
            <a:r>
              <a:rPr lang="en-US" altLang="zh-TW" dirty="0" err="1"/>
              <a:t>train_data</a:t>
            </a:r>
            <a:r>
              <a:rPr lang="en-US" altLang="zh-TW" dirty="0"/>
              <a:t> and </a:t>
            </a:r>
            <a:r>
              <a:rPr lang="en-US" altLang="zh-TW" dirty="0" err="1"/>
              <a:t>test_data</a:t>
            </a:r>
            <a:r>
              <a:rPr lang="en-US" altLang="zh-TW" dirty="0"/>
              <a:t> into x and y based on </a:t>
            </a:r>
            <a:r>
              <a:rPr lang="en-US" altLang="zh-TW" dirty="0" err="1"/>
              <a:t>x_length</a:t>
            </a:r>
            <a:r>
              <a:rPr lang="en-US" altLang="zh-TW" dirty="0"/>
              <a:t> and </a:t>
            </a:r>
            <a:r>
              <a:rPr lang="en-US" altLang="zh-TW" dirty="0" err="1"/>
              <a:t>y_length</a:t>
            </a:r>
            <a:r>
              <a:rPr lang="en-US" altLang="zh-TW" dirty="0"/>
              <a:t>.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D9C571D-3411-7164-88A6-0232583C4B67}"/>
              </a:ext>
            </a:extLst>
          </p:cNvPr>
          <p:cNvSpPr txBox="1"/>
          <p:nvPr/>
        </p:nvSpPr>
        <p:spPr>
          <a:xfrm>
            <a:off x="1200149" y="4434635"/>
            <a:ext cx="3390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Step 3.</a:t>
            </a:r>
          </a:p>
          <a:p>
            <a:r>
              <a:rPr lang="en-US" altLang="zh-TW" dirty="0"/>
              <a:t>    Use </a:t>
            </a:r>
            <a:r>
              <a:rPr lang="en-US" altLang="zh-TW" dirty="0" err="1"/>
              <a:t>x_test</a:t>
            </a:r>
            <a:r>
              <a:rPr lang="en-US" altLang="zh-TW" dirty="0"/>
              <a:t> to predict </a:t>
            </a:r>
            <a:r>
              <a:rPr lang="en-US" altLang="zh-TW" dirty="0" err="1"/>
              <a:t>y_predict</a:t>
            </a:r>
            <a:r>
              <a:rPr lang="en-US" altLang="zh-TW" dirty="0"/>
              <a:t>.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40A7B73E-C09B-EC72-21CA-F5591B55B4D2}"/>
              </a:ext>
            </a:extLst>
          </p:cNvPr>
          <p:cNvSpPr txBox="1"/>
          <p:nvPr/>
        </p:nvSpPr>
        <p:spPr>
          <a:xfrm>
            <a:off x="1200149" y="5624938"/>
            <a:ext cx="4438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Step 4.</a:t>
            </a:r>
          </a:p>
          <a:p>
            <a:r>
              <a:rPr lang="zh-TW" altLang="en-US" dirty="0"/>
              <a:t>     </a:t>
            </a:r>
            <a:r>
              <a:rPr lang="en-US" altLang="zh-TW" dirty="0"/>
              <a:t>Flatten multiple </a:t>
            </a:r>
            <a:r>
              <a:rPr lang="en-US" altLang="zh-TW" dirty="0" err="1"/>
              <a:t>y_predict</a:t>
            </a:r>
            <a:r>
              <a:rPr lang="en-US" altLang="zh-TW" dirty="0"/>
              <a:t> into prediction.</a:t>
            </a:r>
            <a:endParaRPr lang="zh-TW" altLang="en-US" dirty="0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4517B2A5-232A-27F5-D813-DC36B52BB7AA}"/>
              </a:ext>
            </a:extLst>
          </p:cNvPr>
          <p:cNvCxnSpPr>
            <a:stCxn id="5" idx="1"/>
          </p:cNvCxnSpPr>
          <p:nvPr/>
        </p:nvCxnSpPr>
        <p:spPr>
          <a:xfrm flipH="1" flipV="1">
            <a:off x="3814761" y="714375"/>
            <a:ext cx="2100265" cy="6982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0916F43B-30F6-9E3C-1107-282EBB33D700}"/>
              </a:ext>
            </a:extLst>
          </p:cNvPr>
          <p:cNvCxnSpPr>
            <a:cxnSpLocks/>
          </p:cNvCxnSpPr>
          <p:nvPr/>
        </p:nvCxnSpPr>
        <p:spPr>
          <a:xfrm flipV="1">
            <a:off x="7367588" y="714375"/>
            <a:ext cx="566737" cy="1596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FEAE8C57-A933-AB51-4067-EA2774E54A30}"/>
              </a:ext>
            </a:extLst>
          </p:cNvPr>
          <p:cNvCxnSpPr>
            <a:stCxn id="6" idx="0"/>
          </p:cNvCxnSpPr>
          <p:nvPr/>
        </p:nvCxnSpPr>
        <p:spPr>
          <a:xfrm flipH="1" flipV="1">
            <a:off x="2867025" y="2136129"/>
            <a:ext cx="335275" cy="8312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6AA1C097-2F65-C1EC-DD87-DD023017AB02}"/>
              </a:ext>
            </a:extLst>
          </p:cNvPr>
          <p:cNvCxnSpPr>
            <a:stCxn id="6" idx="3"/>
          </p:cNvCxnSpPr>
          <p:nvPr/>
        </p:nvCxnSpPr>
        <p:spPr>
          <a:xfrm flipV="1">
            <a:off x="5353049" y="3291527"/>
            <a:ext cx="447676" cy="1374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D05B2918-94FD-9652-DC46-242A8767AE62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4591050" y="4581525"/>
            <a:ext cx="1323976" cy="1762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AC5B8310-EF43-29DE-72D5-3EBD0D5C2DC9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5638800" y="5948104"/>
            <a:ext cx="1895475" cy="1764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橢圓 28">
            <a:extLst>
              <a:ext uri="{FF2B5EF4-FFF2-40B4-BE49-F238E27FC236}">
                <a16:creationId xmlns:a16="http://schemas.microsoft.com/office/drawing/2014/main" id="{42C29B08-F1F1-6BAD-2C9F-0A475EE1809D}"/>
              </a:ext>
            </a:extLst>
          </p:cNvPr>
          <p:cNvSpPr/>
          <p:nvPr/>
        </p:nvSpPr>
        <p:spPr>
          <a:xfrm>
            <a:off x="7891464" y="421987"/>
            <a:ext cx="914399" cy="58477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C6367D61-A32D-D297-70B9-EFC5AEBE431A}"/>
              </a:ext>
            </a:extLst>
          </p:cNvPr>
          <p:cNvSpPr/>
          <p:nvPr/>
        </p:nvSpPr>
        <p:spPr>
          <a:xfrm>
            <a:off x="7891463" y="5774739"/>
            <a:ext cx="914399" cy="58477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筆跡 7">
                <a:extLst>
                  <a:ext uri="{FF2B5EF4-FFF2-40B4-BE49-F238E27FC236}">
                    <a16:creationId xmlns:a16="http://schemas.microsoft.com/office/drawing/2014/main" id="{8D8ACDB7-1585-4A27-8308-64937B4A48FC}"/>
                  </a:ext>
                </a:extLst>
              </p14:cNvPr>
              <p14:cNvContentPartPr/>
              <p14:nvPr/>
            </p14:nvContentPartPr>
            <p14:xfrm>
              <a:off x="4813200" y="2901960"/>
              <a:ext cx="2108520" cy="317880"/>
            </p14:xfrm>
          </p:contentPart>
        </mc:Choice>
        <mc:Fallback>
          <p:pic>
            <p:nvPicPr>
              <p:cNvPr id="8" name="筆跡 7">
                <a:extLst>
                  <a:ext uri="{FF2B5EF4-FFF2-40B4-BE49-F238E27FC236}">
                    <a16:creationId xmlns:a16="http://schemas.microsoft.com/office/drawing/2014/main" id="{8D8ACDB7-1585-4A27-8308-64937B4A48F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03840" y="2892600"/>
                <a:ext cx="2127240" cy="336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84525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  <p:bldP spid="11" grpId="0"/>
      <p:bldP spid="29" grpId="0" animBg="1"/>
      <p:bldP spid="3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38AE7126-EDED-4AAB-3B75-30CA63330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first_date</a:t>
            </a:r>
            <a:r>
              <a:rPr lang="en-US" altLang="zh-TW" dirty="0"/>
              <a:t>, </a:t>
            </a:r>
            <a:r>
              <a:rPr lang="en-US" altLang="zh-TW" dirty="0" err="1"/>
              <a:t>pv</a:t>
            </a:r>
            <a:r>
              <a:rPr lang="en-US" altLang="zh-TW" dirty="0"/>
              <a:t>, lead</a:t>
            </a:r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58011D8-26ED-1FC9-41CA-9A000A36D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15</a:t>
            </a:fld>
            <a:endParaRPr lang="zh-TW" altLang="en-US"/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AC7A4754-4E39-8F71-41D1-9AFFAE9995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6837128"/>
              </p:ext>
            </p:extLst>
          </p:nvPr>
        </p:nvGraphicFramePr>
        <p:xfrm>
          <a:off x="473869" y="1818526"/>
          <a:ext cx="11244262" cy="43949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9229">
                  <a:extLst>
                    <a:ext uri="{9D8B030D-6E8A-4147-A177-3AD203B41FA5}">
                      <a16:colId xmlns:a16="http://schemas.microsoft.com/office/drawing/2014/main" val="1520947138"/>
                    </a:ext>
                  </a:extLst>
                </a:gridCol>
                <a:gridCol w="418025">
                  <a:extLst>
                    <a:ext uri="{9D8B030D-6E8A-4147-A177-3AD203B41FA5}">
                      <a16:colId xmlns:a16="http://schemas.microsoft.com/office/drawing/2014/main" val="1840102096"/>
                    </a:ext>
                  </a:extLst>
                </a:gridCol>
                <a:gridCol w="893544">
                  <a:extLst>
                    <a:ext uri="{9D8B030D-6E8A-4147-A177-3AD203B41FA5}">
                      <a16:colId xmlns:a16="http://schemas.microsoft.com/office/drawing/2014/main" val="1708181091"/>
                    </a:ext>
                  </a:extLst>
                </a:gridCol>
                <a:gridCol w="893544">
                  <a:extLst>
                    <a:ext uri="{9D8B030D-6E8A-4147-A177-3AD203B41FA5}">
                      <a16:colId xmlns:a16="http://schemas.microsoft.com/office/drawing/2014/main" val="643344989"/>
                    </a:ext>
                  </a:extLst>
                </a:gridCol>
                <a:gridCol w="893544">
                  <a:extLst>
                    <a:ext uri="{9D8B030D-6E8A-4147-A177-3AD203B41FA5}">
                      <a16:colId xmlns:a16="http://schemas.microsoft.com/office/drawing/2014/main" val="194776625"/>
                    </a:ext>
                  </a:extLst>
                </a:gridCol>
                <a:gridCol w="893544">
                  <a:extLst>
                    <a:ext uri="{9D8B030D-6E8A-4147-A177-3AD203B41FA5}">
                      <a16:colId xmlns:a16="http://schemas.microsoft.com/office/drawing/2014/main" val="3546750802"/>
                    </a:ext>
                  </a:extLst>
                </a:gridCol>
                <a:gridCol w="893544">
                  <a:extLst>
                    <a:ext uri="{9D8B030D-6E8A-4147-A177-3AD203B41FA5}">
                      <a16:colId xmlns:a16="http://schemas.microsoft.com/office/drawing/2014/main" val="1307296346"/>
                    </a:ext>
                  </a:extLst>
                </a:gridCol>
                <a:gridCol w="893544">
                  <a:extLst>
                    <a:ext uri="{9D8B030D-6E8A-4147-A177-3AD203B41FA5}">
                      <a16:colId xmlns:a16="http://schemas.microsoft.com/office/drawing/2014/main" val="3475493510"/>
                    </a:ext>
                  </a:extLst>
                </a:gridCol>
                <a:gridCol w="893544">
                  <a:extLst>
                    <a:ext uri="{9D8B030D-6E8A-4147-A177-3AD203B41FA5}">
                      <a16:colId xmlns:a16="http://schemas.microsoft.com/office/drawing/2014/main" val="1410582358"/>
                    </a:ext>
                  </a:extLst>
                </a:gridCol>
                <a:gridCol w="893544">
                  <a:extLst>
                    <a:ext uri="{9D8B030D-6E8A-4147-A177-3AD203B41FA5}">
                      <a16:colId xmlns:a16="http://schemas.microsoft.com/office/drawing/2014/main" val="432697496"/>
                    </a:ext>
                  </a:extLst>
                </a:gridCol>
                <a:gridCol w="893544">
                  <a:extLst>
                    <a:ext uri="{9D8B030D-6E8A-4147-A177-3AD203B41FA5}">
                      <a16:colId xmlns:a16="http://schemas.microsoft.com/office/drawing/2014/main" val="1278719230"/>
                    </a:ext>
                  </a:extLst>
                </a:gridCol>
                <a:gridCol w="893544">
                  <a:extLst>
                    <a:ext uri="{9D8B030D-6E8A-4147-A177-3AD203B41FA5}">
                      <a16:colId xmlns:a16="http://schemas.microsoft.com/office/drawing/2014/main" val="1032798063"/>
                    </a:ext>
                  </a:extLst>
                </a:gridCol>
                <a:gridCol w="381568">
                  <a:extLst>
                    <a:ext uri="{9D8B030D-6E8A-4147-A177-3AD203B41FA5}">
                      <a16:colId xmlns:a16="http://schemas.microsoft.com/office/drawing/2014/main" val="3088980805"/>
                    </a:ext>
                  </a:extLst>
                </a:gridCol>
              </a:tblGrid>
              <a:tr h="311165">
                <a:tc gridSpan="2">
                  <a:txBody>
                    <a:bodyPr/>
                    <a:lstStyle/>
                    <a:p>
                      <a:pPr algn="r"/>
                      <a:r>
                        <a:rPr lang="en-US" altLang="zh-TW" sz="1400" dirty="0"/>
                        <a:t>index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0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2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3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4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5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6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7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8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9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6747704"/>
                  </a:ext>
                </a:extLst>
              </a:tr>
              <a:tr h="453933">
                <a:tc>
                  <a:txBody>
                    <a:bodyPr/>
                    <a:lstStyle/>
                    <a:p>
                      <a:r>
                        <a:rPr lang="en-US" altLang="zh-TW" sz="1400" dirty="0" err="1"/>
                        <a:t>test_data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[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0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0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1(Peak)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0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0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0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0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-1(Valley)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0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1(Peak)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648765"/>
                  </a:ext>
                </a:extLst>
              </a:tr>
              <a:tr h="311165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9012659"/>
                  </a:ext>
                </a:extLst>
              </a:tr>
              <a:tr h="453933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prediction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[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0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1(Peak)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0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0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1(Peak)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0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0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/>
                        <a:t>-1(Valley)</a:t>
                      </a:r>
                      <a:endParaRPr lang="zh-TW" altLang="en-US" sz="1400" dirty="0"/>
                    </a:p>
                    <a:p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0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/>
                        <a:t>-1(Valley)</a:t>
                      </a:r>
                      <a:endParaRPr lang="zh-TW" altLang="en-US" sz="1400" dirty="0"/>
                    </a:p>
                    <a:p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0822187"/>
                  </a:ext>
                </a:extLst>
              </a:tr>
              <a:tr h="311165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4013496"/>
                  </a:ext>
                </a:extLst>
              </a:tr>
              <a:tr h="311165">
                <a:tc>
                  <a:txBody>
                    <a:bodyPr/>
                    <a:lstStyle/>
                    <a:p>
                      <a:r>
                        <a:rPr lang="en-US" altLang="zh-TW" sz="1400" dirty="0" err="1"/>
                        <a:t>lead_signal_test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{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-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-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-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-2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-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-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0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-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-2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}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1747843"/>
                  </a:ext>
                </a:extLst>
              </a:tr>
              <a:tr h="311165">
                <a:tc>
                  <a:txBody>
                    <a:bodyPr/>
                    <a:lstStyle/>
                    <a:p>
                      <a:r>
                        <a:rPr lang="en-US" altLang="zh-TW" sz="1400" dirty="0" err="1"/>
                        <a:t>lead_signal_test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[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0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0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0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-2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0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0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0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-2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3943141"/>
                  </a:ext>
                </a:extLst>
              </a:tr>
              <a:tr h="311165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11683055"/>
                  </a:ext>
                </a:extLst>
              </a:tr>
              <a:tr h="311165">
                <a:tc>
                  <a:txBody>
                    <a:bodyPr/>
                    <a:lstStyle/>
                    <a:p>
                      <a:r>
                        <a:rPr lang="en-US" altLang="zh-TW" sz="1400" dirty="0" err="1"/>
                        <a:t>first_date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zh-TW" sz="1400" dirty="0"/>
                        <a:t>[1]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r>
                        <a:rPr lang="en-US" altLang="zh-TW" dirty="0"/>
                        <a:t>[1]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7158505"/>
                  </a:ext>
                </a:extLst>
              </a:tr>
              <a:tr h="311165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603197"/>
                  </a:ext>
                </a:extLst>
              </a:tr>
              <a:tr h="311165">
                <a:tc>
                  <a:txBody>
                    <a:bodyPr/>
                    <a:lstStyle/>
                    <a:p>
                      <a:r>
                        <a:rPr lang="en-US" altLang="zh-TW" sz="1400" dirty="0" err="1"/>
                        <a:t>pv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/>
                        <a:t>[1(Peak)]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r>
                        <a:rPr lang="en-US" altLang="zh-TW" dirty="0"/>
                        <a:t>[Peak]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416688"/>
                  </a:ext>
                </a:extLst>
              </a:tr>
              <a:tr h="311165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678997"/>
                  </a:ext>
                </a:extLst>
              </a:tr>
              <a:tr h="311165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lead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zh-TW" sz="1400" dirty="0"/>
                        <a:t>[1]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r>
                        <a:rPr lang="en-US" altLang="zh-TW" dirty="0"/>
                        <a:t>[1]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425946"/>
                  </a:ext>
                </a:extLst>
              </a:tr>
            </a:tbl>
          </a:graphicData>
        </a:graphic>
      </p:graphicFrame>
      <p:sp>
        <p:nvSpPr>
          <p:cNvPr id="4" name="文字方塊 3">
            <a:extLst>
              <a:ext uri="{FF2B5EF4-FFF2-40B4-BE49-F238E27FC236}">
                <a16:creationId xmlns:a16="http://schemas.microsoft.com/office/drawing/2014/main" id="{B355576F-ED8C-1E05-E430-5B47339C1DEA}"/>
              </a:ext>
            </a:extLst>
          </p:cNvPr>
          <p:cNvSpPr txBox="1"/>
          <p:nvPr/>
        </p:nvSpPr>
        <p:spPr>
          <a:xfrm>
            <a:off x="10587037" y="768660"/>
            <a:ext cx="2447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Peak = 1</a:t>
            </a:r>
          </a:p>
          <a:p>
            <a:r>
              <a:rPr lang="en-US" altLang="zh-TW" dirty="0"/>
              <a:t>Valley = -1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ED945FF-D317-EF92-699E-9563F163183B}"/>
              </a:ext>
            </a:extLst>
          </p:cNvPr>
          <p:cNvSpPr txBox="1"/>
          <p:nvPr/>
        </p:nvSpPr>
        <p:spPr>
          <a:xfrm>
            <a:off x="473866" y="3352831"/>
            <a:ext cx="561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dict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366080E-6968-0BED-1240-B386DB991E57}"/>
              </a:ext>
            </a:extLst>
          </p:cNvPr>
          <p:cNvSpPr txBox="1"/>
          <p:nvPr/>
        </p:nvSpPr>
        <p:spPr>
          <a:xfrm>
            <a:off x="473869" y="4310618"/>
            <a:ext cx="1385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np.ndarray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7D7DD46-C882-D67E-C20D-FE21B64E05E3}"/>
              </a:ext>
            </a:extLst>
          </p:cNvPr>
          <p:cNvSpPr txBox="1"/>
          <p:nvPr/>
        </p:nvSpPr>
        <p:spPr>
          <a:xfrm>
            <a:off x="473869" y="4889579"/>
            <a:ext cx="1385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np.ndarray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F934FE4-C8AC-3D2C-9C80-805A8DEFD38F}"/>
              </a:ext>
            </a:extLst>
          </p:cNvPr>
          <p:cNvSpPr txBox="1"/>
          <p:nvPr/>
        </p:nvSpPr>
        <p:spPr>
          <a:xfrm>
            <a:off x="473868" y="5551506"/>
            <a:ext cx="1385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np.ndarray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00A0182-212F-6F9B-349A-B723A96D4998}"/>
              </a:ext>
            </a:extLst>
          </p:cNvPr>
          <p:cNvSpPr txBox="1"/>
          <p:nvPr/>
        </p:nvSpPr>
        <p:spPr>
          <a:xfrm>
            <a:off x="473867" y="2548158"/>
            <a:ext cx="3824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np.ndarray</a:t>
            </a:r>
            <a:r>
              <a:rPr lang="en-US" altLang="zh-TW" dirty="0"/>
              <a:t> -&gt; </a:t>
            </a:r>
            <a:r>
              <a:rPr lang="en-US" altLang="zh-TW" b="0" i="0" dirty="0" err="1">
                <a:effectLst/>
                <a:latin typeface="-apple-system"/>
              </a:rPr>
              <a:t>scipy.sparse.dok_matrix</a:t>
            </a:r>
            <a:endParaRPr lang="en-US" altLang="zh-TW" b="0" i="0" dirty="0">
              <a:effectLst/>
              <a:latin typeface="-apple-system"/>
            </a:endParaRPr>
          </a:p>
          <a:p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F4A4F215-1E0C-1E05-BAD3-53CDC77CACBA}"/>
              </a:ext>
            </a:extLst>
          </p:cNvPr>
          <p:cNvSpPr txBox="1"/>
          <p:nvPr/>
        </p:nvSpPr>
        <p:spPr>
          <a:xfrm>
            <a:off x="473866" y="1320607"/>
            <a:ext cx="4460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np.ndarray</a:t>
            </a:r>
            <a:r>
              <a:rPr lang="en-US" altLang="zh-TW" dirty="0"/>
              <a:t> -&gt; </a:t>
            </a:r>
            <a:r>
              <a:rPr lang="en-US" altLang="zh-TW" b="0" i="0" dirty="0" err="1">
                <a:effectLst/>
                <a:latin typeface="-apple-system"/>
              </a:rPr>
              <a:t>scipy.sparse.dok_matrix</a:t>
            </a:r>
            <a:endParaRPr lang="en-US" altLang="zh-TW" b="0" i="0" dirty="0">
              <a:effectLst/>
              <a:latin typeface="-apple-system"/>
            </a:endParaRPr>
          </a:p>
          <a:p>
            <a:endParaRPr lang="zh-TW" altLang="en-US" dirty="0"/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554C0151-740C-133B-D6FD-F940C2732341}"/>
              </a:ext>
            </a:extLst>
          </p:cNvPr>
          <p:cNvCxnSpPr/>
          <p:nvPr/>
        </p:nvCxnSpPr>
        <p:spPr>
          <a:xfrm>
            <a:off x="233362" y="4194175"/>
            <a:ext cx="1172527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EB88E3E3-AB8A-377D-C4C3-08B2787BEB90}"/>
              </a:ext>
            </a:extLst>
          </p:cNvPr>
          <p:cNvCxnSpPr/>
          <p:nvPr/>
        </p:nvCxnSpPr>
        <p:spPr>
          <a:xfrm flipV="1">
            <a:off x="3705225" y="2438400"/>
            <a:ext cx="714375" cy="4790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A4BB626B-FA9B-C39B-EDE4-5FB39FDCA6A6}"/>
              </a:ext>
            </a:extLst>
          </p:cNvPr>
          <p:cNvCxnSpPr>
            <a:cxnSpLocks/>
          </p:cNvCxnSpPr>
          <p:nvPr/>
        </p:nvCxnSpPr>
        <p:spPr>
          <a:xfrm flipH="1" flipV="1">
            <a:off x="4752975" y="2475059"/>
            <a:ext cx="1647825" cy="4637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CD5E4BEC-382A-D235-C434-B04999405797}"/>
              </a:ext>
            </a:extLst>
          </p:cNvPr>
          <p:cNvCxnSpPr>
            <a:cxnSpLocks/>
          </p:cNvCxnSpPr>
          <p:nvPr/>
        </p:nvCxnSpPr>
        <p:spPr>
          <a:xfrm flipV="1">
            <a:off x="8839200" y="2475059"/>
            <a:ext cx="0" cy="4527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9C62AD05-7BA8-B019-CB35-206A55A2898F}"/>
              </a:ext>
            </a:extLst>
          </p:cNvPr>
          <p:cNvCxnSpPr>
            <a:cxnSpLocks/>
          </p:cNvCxnSpPr>
          <p:nvPr/>
        </p:nvCxnSpPr>
        <p:spPr>
          <a:xfrm flipH="1" flipV="1">
            <a:off x="9294017" y="2475059"/>
            <a:ext cx="1293020" cy="4062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4676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ACBCAC-0BFD-4F88-C2EE-E8E210776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Sparse matrix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B9FBA39-89D9-40AF-B830-F54749557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16</a:t>
            </a:fld>
            <a:endParaRPr lang="zh-TW" altLang="en-US"/>
          </a:p>
        </p:txBody>
      </p:sp>
      <p:pic>
        <p:nvPicPr>
          <p:cNvPr id="1026" name="Picture 2" descr="稀疏與密集">
            <a:extLst>
              <a:ext uri="{FF2B5EF4-FFF2-40B4-BE49-F238E27FC236}">
                <a16:creationId xmlns:a16="http://schemas.microsoft.com/office/drawing/2014/main" id="{39ED7D62-3E59-1EF6-AD3A-0F40B0CD68D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1361941"/>
            <a:ext cx="4657725" cy="2328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E8F52E16-C3C2-A9DC-049D-859D74C3F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495925" y="2538412"/>
            <a:ext cx="5774890" cy="2887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EAC1D8E9-8CD8-EF99-7FA6-41153C06C453}"/>
              </a:ext>
            </a:extLst>
          </p:cNvPr>
          <p:cNvSpPr txBox="1"/>
          <p:nvPr/>
        </p:nvSpPr>
        <p:spPr>
          <a:xfrm>
            <a:off x="6234111" y="5268643"/>
            <a:ext cx="475297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 err="1"/>
              <a:t>dok_matrix</a:t>
            </a:r>
            <a:r>
              <a:rPr lang="en-US" altLang="zh-TW" dirty="0"/>
              <a:t>:</a:t>
            </a:r>
          </a:p>
          <a:p>
            <a:r>
              <a:rPr lang="en-US" altLang="zh-TW" dirty="0"/>
              <a:t>Dictionary Of Keys based sparse matrix.</a:t>
            </a:r>
          </a:p>
          <a:p>
            <a:r>
              <a:rPr lang="en-US" altLang="zh-TW" b="1" i="0" dirty="0">
                <a:solidFill>
                  <a:srgbClr val="333333"/>
                </a:solidFill>
                <a:effectLst/>
                <a:latin typeface="-apple-system"/>
              </a:rPr>
              <a:t>Allows for efficient O(1) access of individual elements.</a:t>
            </a:r>
            <a:endParaRPr lang="en-US" altLang="zh-TW" b="1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92C8A4BF-03DB-671C-B2A8-74832B8DA20C}"/>
              </a:ext>
            </a:extLst>
          </p:cNvPr>
          <p:cNvSpPr txBox="1"/>
          <p:nvPr/>
        </p:nvSpPr>
        <p:spPr>
          <a:xfrm>
            <a:off x="6234111" y="1892081"/>
            <a:ext cx="38481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 err="1"/>
              <a:t>coo_matrix</a:t>
            </a:r>
            <a:r>
              <a:rPr lang="en-US" altLang="zh-TW" dirty="0"/>
              <a:t>:</a:t>
            </a:r>
          </a:p>
          <a:p>
            <a:r>
              <a:rPr lang="it-IT" altLang="zh-TW" b="0" i="0" dirty="0">
                <a:solidFill>
                  <a:srgbClr val="333333"/>
                </a:solidFill>
                <a:effectLst/>
                <a:latin typeface="-apple-system"/>
              </a:rPr>
              <a:t>A sparse matrix in COOrdinate format.</a:t>
            </a:r>
            <a:endParaRPr lang="zh-TW" altLang="en-US" dirty="0"/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1F3FF5F3-5BB4-2D61-43DC-B085B9F531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5373" y="3425740"/>
            <a:ext cx="2772999" cy="1003336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154C7822-41E6-D0A6-3D63-1599A1ECD79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6648"/>
          <a:stretch/>
        </p:blipFill>
        <p:spPr>
          <a:xfrm>
            <a:off x="1095372" y="5555756"/>
            <a:ext cx="2772999" cy="1003336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13CDC31D-2168-895F-CAE8-72A95FB935A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5645"/>
          <a:stretch/>
        </p:blipFill>
        <p:spPr>
          <a:xfrm>
            <a:off x="1095372" y="4484823"/>
            <a:ext cx="2772998" cy="1011236"/>
          </a:xfrm>
          <a:prstGeom prst="rect">
            <a:avLst/>
          </a:prstGeom>
        </p:spPr>
      </p:pic>
      <p:sp>
        <p:nvSpPr>
          <p:cNvPr id="23" name="文字方塊 22">
            <a:extLst>
              <a:ext uri="{FF2B5EF4-FFF2-40B4-BE49-F238E27FC236}">
                <a16:creationId xmlns:a16="http://schemas.microsoft.com/office/drawing/2014/main" id="{4A3E2EE4-0E15-4AB1-53CF-816BB54DC5C4}"/>
              </a:ext>
            </a:extLst>
          </p:cNvPr>
          <p:cNvSpPr txBox="1"/>
          <p:nvPr/>
        </p:nvSpPr>
        <p:spPr>
          <a:xfrm>
            <a:off x="4219575" y="3742742"/>
            <a:ext cx="1415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Dense matrix</a:t>
            </a:r>
            <a:endParaRPr lang="zh-TW" altLang="en-US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68B1C0E8-DC3B-51B1-96CA-3183351DADC1}"/>
              </a:ext>
            </a:extLst>
          </p:cNvPr>
          <p:cNvSpPr txBox="1"/>
          <p:nvPr/>
        </p:nvSpPr>
        <p:spPr>
          <a:xfrm>
            <a:off x="4231480" y="4805775"/>
            <a:ext cx="1391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dok_matrix</a:t>
            </a:r>
            <a:endParaRPr lang="en-US" altLang="zh-TW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49747766-E9DE-2D25-E4E5-E0411C0F31B8}"/>
              </a:ext>
            </a:extLst>
          </p:cNvPr>
          <p:cNvSpPr txBox="1"/>
          <p:nvPr/>
        </p:nvSpPr>
        <p:spPr>
          <a:xfrm>
            <a:off x="4243387" y="5868808"/>
            <a:ext cx="1391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coo_matrix</a:t>
            </a:r>
            <a:endParaRPr lang="en-US" altLang="zh-TW" dirty="0"/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44AB588A-4709-408E-DFBD-F9C6DE653FE1}"/>
              </a:ext>
            </a:extLst>
          </p:cNvPr>
          <p:cNvCxnSpPr>
            <a:stCxn id="23" idx="1"/>
            <a:endCxn id="16" idx="3"/>
          </p:cNvCxnSpPr>
          <p:nvPr/>
        </p:nvCxnSpPr>
        <p:spPr>
          <a:xfrm flipH="1">
            <a:off x="3868372" y="3927408"/>
            <a:ext cx="3512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454523F5-8075-844B-E1E6-7E3ADBBF1AC3}"/>
              </a:ext>
            </a:extLst>
          </p:cNvPr>
          <p:cNvCxnSpPr>
            <a:cxnSpLocks/>
            <a:stCxn id="25" idx="1"/>
            <a:endCxn id="20" idx="3"/>
          </p:cNvCxnSpPr>
          <p:nvPr/>
        </p:nvCxnSpPr>
        <p:spPr>
          <a:xfrm flipH="1">
            <a:off x="3868370" y="4990441"/>
            <a:ext cx="3631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5B45F69E-20F8-9FAE-595C-D4D1693AC12D}"/>
              </a:ext>
            </a:extLst>
          </p:cNvPr>
          <p:cNvCxnSpPr>
            <a:cxnSpLocks/>
            <a:stCxn id="27" idx="1"/>
            <a:endCxn id="18" idx="3"/>
          </p:cNvCxnSpPr>
          <p:nvPr/>
        </p:nvCxnSpPr>
        <p:spPr>
          <a:xfrm flipH="1">
            <a:off x="3868371" y="6053474"/>
            <a:ext cx="375016" cy="3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73C68911-6CA1-8827-0251-0D9A236FECE7}"/>
              </a:ext>
            </a:extLst>
          </p:cNvPr>
          <p:cNvSpPr txBox="1"/>
          <p:nvPr/>
        </p:nvSpPr>
        <p:spPr>
          <a:xfrm>
            <a:off x="1562100" y="4067256"/>
            <a:ext cx="704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</a:rPr>
              <a:t>bytes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56835C52-ECD6-B232-62FF-3CA1CF6C87AC}"/>
              </a:ext>
            </a:extLst>
          </p:cNvPr>
          <p:cNvSpPr txBox="1"/>
          <p:nvPr/>
        </p:nvSpPr>
        <p:spPr>
          <a:xfrm>
            <a:off x="1562100" y="5118079"/>
            <a:ext cx="704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</a:rPr>
              <a:t>bytes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DBD1635E-4D46-7682-38FA-40B813EC18FA}"/>
              </a:ext>
            </a:extLst>
          </p:cNvPr>
          <p:cNvSpPr txBox="1"/>
          <p:nvPr/>
        </p:nvSpPr>
        <p:spPr>
          <a:xfrm>
            <a:off x="1557338" y="6090246"/>
            <a:ext cx="704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</a:rPr>
              <a:t>bytes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2327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3BC3F7-2773-DF0A-537B-7F7042DE6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Evaluate Class Diagram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A534D6F-3326-08AC-99EF-383E1EEC1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17</a:t>
            </a:fld>
            <a:endParaRPr lang="zh-TW" altLang="en-US"/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48423BB7-4114-939F-ECD3-9D0DFBD2C2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19475" y="2467932"/>
            <a:ext cx="5353050" cy="3066724"/>
          </a:xfrm>
        </p:spPr>
      </p:pic>
    </p:spTree>
    <p:extLst>
      <p:ext uri="{BB962C8B-B14F-4D97-AF65-F5344CB8AC3E}">
        <p14:creationId xmlns:p14="http://schemas.microsoft.com/office/powerpoint/2010/main" val="9308024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A50AB581-0EB6-CAC0-4FB3-233B94E2C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EvaluateModel</a:t>
            </a:r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A7CC988-72E3-61AC-9464-C123E76B4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18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6B78D5F-926B-1B34-3A1B-C02C2B9B2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425" y="2241498"/>
            <a:ext cx="4305673" cy="275867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5D36AE5-24FA-3738-589A-E68724EA07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2225" y="2241498"/>
            <a:ext cx="4682992" cy="275868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D59E5769-99A4-E01D-8A7A-1FB16660F4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9476" y="5626515"/>
            <a:ext cx="2286000" cy="269630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B4D137A9-54E0-3C76-EC30-CED4810F5EEB}"/>
              </a:ext>
            </a:extLst>
          </p:cNvPr>
          <p:cNvSpPr txBox="1"/>
          <p:nvPr/>
        </p:nvSpPr>
        <p:spPr>
          <a:xfrm>
            <a:off x="1114425" y="1872166"/>
            <a:ext cx="236220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_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built_result_table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()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B805C327-8571-4F40-201E-EAEE6664DB61}"/>
              </a:ext>
            </a:extLst>
          </p:cNvPr>
          <p:cNvSpPr txBox="1"/>
          <p:nvPr/>
        </p:nvSpPr>
        <p:spPr>
          <a:xfrm>
            <a:off x="6372225" y="1872166"/>
            <a:ext cx="251460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_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result_table_process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()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D74AC0E7-ECD7-E8EB-95DC-516BB56154D8}"/>
              </a:ext>
            </a:extLst>
          </p:cNvPr>
          <p:cNvSpPr txBox="1"/>
          <p:nvPr/>
        </p:nvSpPr>
        <p:spPr>
          <a:xfrm>
            <a:off x="7229475" y="5257183"/>
            <a:ext cx="2981325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_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compute_average_lead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()</a:t>
            </a:r>
            <a:endParaRPr lang="zh-TW" altLang="en-US" dirty="0"/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60A283FA-1D79-E97D-D323-E5C2CFE66266}"/>
              </a:ext>
            </a:extLst>
          </p:cNvPr>
          <p:cNvSpPr/>
          <p:nvPr/>
        </p:nvSpPr>
        <p:spPr>
          <a:xfrm>
            <a:off x="752475" y="1609725"/>
            <a:ext cx="10782300" cy="45434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7A4B90FB-C38E-4514-557E-3639252328B5}"/>
              </a:ext>
            </a:extLst>
          </p:cNvPr>
          <p:cNvSpPr txBox="1"/>
          <p:nvPr/>
        </p:nvSpPr>
        <p:spPr>
          <a:xfrm>
            <a:off x="838200" y="1362579"/>
            <a:ext cx="251460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evaluate_model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()</a:t>
            </a:r>
            <a:endParaRPr lang="zh-TW" altLang="en-US" dirty="0"/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01190E33-D9D4-B7EE-45FF-509C5BBDB93C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5420098" y="3620838"/>
            <a:ext cx="9521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026CF4E7-C4C7-CA3C-CC8A-472E5606EFA9}"/>
              </a:ext>
            </a:extLst>
          </p:cNvPr>
          <p:cNvCxnSpPr>
            <a:cxnSpLocks/>
            <a:stCxn id="7" idx="2"/>
            <a:endCxn id="15" idx="0"/>
          </p:cNvCxnSpPr>
          <p:nvPr/>
        </p:nvCxnSpPr>
        <p:spPr>
          <a:xfrm>
            <a:off x="8713721" y="5000178"/>
            <a:ext cx="6417" cy="2570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B3FF7975-344F-87E4-1072-B0E2E2C703E2}"/>
              </a:ext>
            </a:extLst>
          </p:cNvPr>
          <p:cNvSpPr/>
          <p:nvPr/>
        </p:nvSpPr>
        <p:spPr>
          <a:xfrm>
            <a:off x="8713721" y="2254128"/>
            <a:ext cx="801755" cy="27334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2EE57040-11D4-C453-07A9-D84A0FD0451E}"/>
              </a:ext>
            </a:extLst>
          </p:cNvPr>
          <p:cNvSpPr/>
          <p:nvPr/>
        </p:nvSpPr>
        <p:spPr>
          <a:xfrm>
            <a:off x="7440279" y="2254128"/>
            <a:ext cx="801755" cy="27334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36944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標題 10">
            <a:extLst>
              <a:ext uri="{FF2B5EF4-FFF2-40B4-BE49-F238E27FC236}">
                <a16:creationId xmlns:a16="http://schemas.microsoft.com/office/drawing/2014/main" id="{69B4FCA2-5AB6-EB7F-58BE-1F172941D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zh-TW" dirty="0" err="1"/>
              <a:t>EvaluateProfit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E2366D8-F93F-FBEA-E2A6-82F8DC3EF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65724"/>
            <a:ext cx="2743200" cy="365125"/>
          </a:xfrm>
        </p:spPr>
        <p:txBody>
          <a:bodyPr/>
          <a:lstStyle/>
          <a:p>
            <a:fld id="{D906AC3E-8BD3-4EA8-B4BA-5098AAEB36A8}" type="slidenum">
              <a:rPr lang="zh-TW" altLang="en-US" smtClean="0"/>
              <a:t>19</a:t>
            </a:fld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3437D600-5DAA-483E-750A-6F53990A8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50" y="2228395"/>
            <a:ext cx="11102410" cy="4502454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E5FBE816-4200-AD81-00B8-97F7F09B5F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122" y="469838"/>
            <a:ext cx="6852588" cy="273056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筆跡 1">
                <a:extLst>
                  <a:ext uri="{FF2B5EF4-FFF2-40B4-BE49-F238E27FC236}">
                    <a16:creationId xmlns:a16="http://schemas.microsoft.com/office/drawing/2014/main" id="{825A648A-B3BF-0913-19FA-ACDF87675374}"/>
                  </a:ext>
                </a:extLst>
              </p14:cNvPr>
              <p14:cNvContentPartPr/>
              <p14:nvPr/>
            </p14:nvContentPartPr>
            <p14:xfrm>
              <a:off x="184320" y="774720"/>
              <a:ext cx="7353360" cy="597240"/>
            </p14:xfrm>
          </p:contentPart>
        </mc:Choice>
        <mc:Fallback>
          <p:pic>
            <p:nvPicPr>
              <p:cNvPr id="2" name="筆跡 1">
                <a:extLst>
                  <a:ext uri="{FF2B5EF4-FFF2-40B4-BE49-F238E27FC236}">
                    <a16:creationId xmlns:a16="http://schemas.microsoft.com/office/drawing/2014/main" id="{825A648A-B3BF-0913-19FA-ACDF8767537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4960" y="765360"/>
                <a:ext cx="7372080" cy="615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97697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8FCFD832-79B5-F176-5A86-F7FB5EE55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Organizational Chart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9A2A013-3C49-550F-FC1E-486490C79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2</a:t>
            </a:fld>
            <a:endParaRPr lang="zh-TW" altLang="en-US"/>
          </a:p>
        </p:txBody>
      </p:sp>
      <p:graphicFrame>
        <p:nvGraphicFramePr>
          <p:cNvPr id="4" name="資料庫圖表 3">
            <a:extLst>
              <a:ext uri="{FF2B5EF4-FFF2-40B4-BE49-F238E27FC236}">
                <a16:creationId xmlns:a16="http://schemas.microsoft.com/office/drawing/2014/main" id="{FA9605BF-9C2A-453E-5E32-E2E8EDD191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5898219"/>
              </p:ext>
            </p:extLst>
          </p:nvPr>
        </p:nvGraphicFramePr>
        <p:xfrm>
          <a:off x="3305507" y="1195972"/>
          <a:ext cx="4708527" cy="31951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資料庫圖表 4">
            <a:extLst>
              <a:ext uri="{FF2B5EF4-FFF2-40B4-BE49-F238E27FC236}">
                <a16:creationId xmlns:a16="http://schemas.microsoft.com/office/drawing/2014/main" id="{CB49FB26-FE84-BD1C-6190-7805214BD9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8285120"/>
              </p:ext>
            </p:extLst>
          </p:nvPr>
        </p:nvGraphicFramePr>
        <p:xfrm>
          <a:off x="762332" y="3526367"/>
          <a:ext cx="4768850" cy="31951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6" name="資料庫圖表 5">
            <a:extLst>
              <a:ext uri="{FF2B5EF4-FFF2-40B4-BE49-F238E27FC236}">
                <a16:creationId xmlns:a16="http://schemas.microsoft.com/office/drawing/2014/main" id="{482BE6BF-2987-3D80-727E-7D793A4243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10816975"/>
              </p:ext>
            </p:extLst>
          </p:nvPr>
        </p:nvGraphicFramePr>
        <p:xfrm>
          <a:off x="6600826" y="4064474"/>
          <a:ext cx="3381374" cy="19879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8" name="文字方塊 7">
            <a:extLst>
              <a:ext uri="{FF2B5EF4-FFF2-40B4-BE49-F238E27FC236}">
                <a16:creationId xmlns:a16="http://schemas.microsoft.com/office/drawing/2014/main" id="{F50B8D35-E88F-9FAF-7CDE-5427BF9FF85F}"/>
              </a:ext>
            </a:extLst>
          </p:cNvPr>
          <p:cNvSpPr txBox="1"/>
          <p:nvPr/>
        </p:nvSpPr>
        <p:spPr>
          <a:xfrm>
            <a:off x="9626932" y="44827"/>
            <a:ext cx="2565068" cy="6494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/>
              <a:t>/</a:t>
            </a:r>
            <a:r>
              <a:rPr lang="en-US" altLang="zh-TW" sz="1600" dirty="0" err="1"/>
              <a:t>stock_predict</a:t>
            </a:r>
            <a:endParaRPr lang="en-US" altLang="zh-TW" sz="1600" dirty="0"/>
          </a:p>
          <a:p>
            <a:pPr lvl="1"/>
            <a:r>
              <a:rPr lang="en-US" altLang="zh-TW" sz="1600" dirty="0"/>
              <a:t>├─data</a:t>
            </a:r>
          </a:p>
          <a:p>
            <a:pPr lvl="1"/>
            <a:r>
              <a:rPr lang="en-US" altLang="zh-TW" sz="1600" dirty="0"/>
              <a:t>│  │  dataBase.py</a:t>
            </a:r>
          </a:p>
          <a:p>
            <a:pPr lvl="1"/>
            <a:r>
              <a:rPr lang="en-US" altLang="zh-TW" sz="1600" dirty="0"/>
              <a:t>│  │  loadData.py</a:t>
            </a:r>
          </a:p>
          <a:p>
            <a:pPr lvl="1"/>
            <a:r>
              <a:rPr lang="en-US" altLang="zh-TW" sz="1600" dirty="0"/>
              <a:t>│  │  postprocess.py</a:t>
            </a:r>
          </a:p>
          <a:p>
            <a:pPr lvl="1"/>
            <a:r>
              <a:rPr lang="en-US" altLang="zh-TW" sz="1600" dirty="0"/>
              <a:t>│  │  preprocess.py</a:t>
            </a:r>
          </a:p>
          <a:p>
            <a:pPr lvl="1"/>
            <a:r>
              <a:rPr lang="en-US" altLang="zh-TW" sz="1600" dirty="0"/>
              <a:t>│  │  __init__.py</a:t>
            </a:r>
          </a:p>
          <a:p>
            <a:pPr lvl="1"/>
            <a:r>
              <a:rPr lang="en-US" altLang="zh-TW" sz="1600" dirty="0"/>
              <a:t>│  └─__</a:t>
            </a:r>
            <a:r>
              <a:rPr lang="en-US" altLang="zh-TW" sz="1600" dirty="0" err="1"/>
              <a:t>pycache</a:t>
            </a:r>
            <a:r>
              <a:rPr lang="en-US" altLang="zh-TW" sz="1600" dirty="0"/>
              <a:t>__</a:t>
            </a:r>
          </a:p>
          <a:p>
            <a:pPr lvl="1"/>
            <a:r>
              <a:rPr lang="en-US" altLang="zh-TW" sz="1600" dirty="0"/>
              <a:t>│</a:t>
            </a:r>
          </a:p>
          <a:p>
            <a:pPr lvl="1"/>
            <a:r>
              <a:rPr lang="en-US" altLang="zh-TW" sz="1600" dirty="0"/>
              <a:t>├─evaluate</a:t>
            </a:r>
          </a:p>
          <a:p>
            <a:pPr lvl="1"/>
            <a:r>
              <a:rPr lang="en-US" altLang="zh-TW" sz="1600" dirty="0"/>
              <a:t>│  │  evaluateBase.py</a:t>
            </a:r>
          </a:p>
          <a:p>
            <a:pPr lvl="1"/>
            <a:r>
              <a:rPr lang="en-US" altLang="zh-TW" sz="1600" dirty="0"/>
              <a:t>│  │  evaluateModel.py</a:t>
            </a:r>
          </a:p>
          <a:p>
            <a:pPr lvl="1"/>
            <a:r>
              <a:rPr lang="en-US" altLang="zh-TW" sz="1600" dirty="0"/>
              <a:t>│  │  evaluateProfit.py</a:t>
            </a:r>
          </a:p>
          <a:p>
            <a:pPr lvl="1"/>
            <a:r>
              <a:rPr lang="en-US" altLang="zh-TW" sz="1600" dirty="0"/>
              <a:t>│  │  __init__.py</a:t>
            </a:r>
          </a:p>
          <a:p>
            <a:pPr lvl="1"/>
            <a:r>
              <a:rPr lang="en-US" altLang="zh-TW" sz="1600" dirty="0"/>
              <a:t>│  └─__</a:t>
            </a:r>
            <a:r>
              <a:rPr lang="en-US" altLang="zh-TW" sz="1600" dirty="0" err="1"/>
              <a:t>pycache</a:t>
            </a:r>
            <a:r>
              <a:rPr lang="en-US" altLang="zh-TW" sz="1600" dirty="0"/>
              <a:t>__</a:t>
            </a:r>
          </a:p>
          <a:p>
            <a:pPr lvl="1"/>
            <a:r>
              <a:rPr lang="en-US" altLang="zh-TW" sz="1600" dirty="0"/>
              <a:t>│</a:t>
            </a:r>
          </a:p>
          <a:p>
            <a:pPr lvl="1"/>
            <a:r>
              <a:rPr lang="en-US" altLang="zh-TW" sz="1600" dirty="0"/>
              <a:t>├─model</a:t>
            </a:r>
          </a:p>
          <a:p>
            <a:pPr lvl="1"/>
            <a:r>
              <a:rPr lang="en-US" altLang="zh-TW" sz="1600" dirty="0"/>
              <a:t>│  │  fft.py</a:t>
            </a:r>
          </a:p>
          <a:p>
            <a:pPr lvl="1"/>
            <a:r>
              <a:rPr lang="en-US" altLang="zh-TW" sz="1600" dirty="0"/>
              <a:t>│  │  lstm.py</a:t>
            </a:r>
          </a:p>
          <a:p>
            <a:pPr lvl="1"/>
            <a:r>
              <a:rPr lang="en-US" altLang="zh-TW" sz="1600" dirty="0"/>
              <a:t>│  │  modelBase.py</a:t>
            </a:r>
          </a:p>
          <a:p>
            <a:pPr lvl="1"/>
            <a:r>
              <a:rPr lang="en-US" altLang="zh-TW" sz="1600" dirty="0"/>
              <a:t>│  │  sarima.py</a:t>
            </a:r>
          </a:p>
          <a:p>
            <a:pPr lvl="1"/>
            <a:r>
              <a:rPr lang="en-US" altLang="zh-TW" sz="1600" dirty="0"/>
              <a:t>│  │  __init__.py</a:t>
            </a:r>
          </a:p>
          <a:p>
            <a:pPr lvl="1"/>
            <a:r>
              <a:rPr lang="en-US" altLang="zh-TW" sz="1600" dirty="0"/>
              <a:t>│  └─__</a:t>
            </a:r>
            <a:r>
              <a:rPr lang="en-US" altLang="zh-TW" sz="1600" dirty="0" err="1"/>
              <a:t>pycache</a:t>
            </a:r>
            <a:r>
              <a:rPr lang="en-US" altLang="zh-TW" sz="1600" dirty="0"/>
              <a:t>__</a:t>
            </a:r>
          </a:p>
          <a:p>
            <a:pPr lvl="1"/>
            <a:r>
              <a:rPr lang="en-US" altLang="zh-TW" sz="1600" dirty="0"/>
              <a:t>|</a:t>
            </a:r>
          </a:p>
          <a:p>
            <a:pPr lvl="1"/>
            <a:r>
              <a:rPr lang="en-US" altLang="zh-TW" sz="1600" dirty="0"/>
              <a:t>│  main.py</a:t>
            </a:r>
          </a:p>
          <a:p>
            <a:pPr lvl="1"/>
            <a:r>
              <a:rPr lang="en-US" altLang="zh-TW" sz="1600" dirty="0"/>
              <a:t>│  requirements.txt</a:t>
            </a:r>
          </a:p>
        </p:txBody>
      </p:sp>
    </p:spTree>
    <p:extLst>
      <p:ext uri="{BB962C8B-B14F-4D97-AF65-F5344CB8AC3E}">
        <p14:creationId xmlns:p14="http://schemas.microsoft.com/office/powerpoint/2010/main" val="28555651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5495F1D5-ACED-CED6-951D-B8A0F9D14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Strategy 1</a:t>
            </a:r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F8E0B26-8BDF-AD5F-9B75-3CD272B91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20</a:t>
            </a:fld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486638E8-F4B7-A6FF-5B7A-62B39A08F459}"/>
              </a:ext>
            </a:extLst>
          </p:cNvPr>
          <p:cNvSpPr txBox="1"/>
          <p:nvPr/>
        </p:nvSpPr>
        <p:spPr>
          <a:xfrm>
            <a:off x="853180" y="2793320"/>
            <a:ext cx="2409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peak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8EE1CEE-AC0B-D88A-8E0B-A81F7D9A77B9}"/>
              </a:ext>
            </a:extLst>
          </p:cNvPr>
          <p:cNvSpPr txBox="1"/>
          <p:nvPr/>
        </p:nvSpPr>
        <p:spPr>
          <a:xfrm>
            <a:off x="6304200" y="2646982"/>
            <a:ext cx="2724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valley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4C1A122-90B1-A279-2D44-1FBDE79262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46881" y="417064"/>
            <a:ext cx="3817951" cy="173210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1EEDD78B-C246-E37C-79C0-0BDBBB852E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79870" y="395292"/>
            <a:ext cx="4115157" cy="1808928"/>
          </a:xfrm>
          <a:prstGeom prst="rect">
            <a:avLst/>
          </a:prstGeom>
        </p:spPr>
      </p:pic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59AC692D-9F57-A830-7E46-566DFB99CEE2}"/>
              </a:ext>
            </a:extLst>
          </p:cNvPr>
          <p:cNvCxnSpPr/>
          <p:nvPr/>
        </p:nvCxnSpPr>
        <p:spPr>
          <a:xfrm>
            <a:off x="809543" y="4639507"/>
            <a:ext cx="59055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7AD7EA49-C49F-8D3D-68FC-62B3F9C3A002}"/>
              </a:ext>
            </a:extLst>
          </p:cNvPr>
          <p:cNvCxnSpPr>
            <a:cxnSpLocks/>
          </p:cNvCxnSpPr>
          <p:nvPr/>
        </p:nvCxnSpPr>
        <p:spPr>
          <a:xfrm>
            <a:off x="2623341" y="4630834"/>
            <a:ext cx="56197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989A23F1-2652-5356-AFFD-350A874D49CD}"/>
              </a:ext>
            </a:extLst>
          </p:cNvPr>
          <p:cNvCxnSpPr>
            <a:cxnSpLocks/>
          </p:cNvCxnSpPr>
          <p:nvPr/>
        </p:nvCxnSpPr>
        <p:spPr>
          <a:xfrm flipV="1">
            <a:off x="1400093" y="3526786"/>
            <a:ext cx="632698" cy="111272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22B78745-749A-130F-033C-CB5DDE8E6E2A}"/>
              </a:ext>
            </a:extLst>
          </p:cNvPr>
          <p:cNvCxnSpPr>
            <a:cxnSpLocks/>
          </p:cNvCxnSpPr>
          <p:nvPr/>
        </p:nvCxnSpPr>
        <p:spPr>
          <a:xfrm>
            <a:off x="2032791" y="3526785"/>
            <a:ext cx="590550" cy="110404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896EE987-730E-04C3-F5F1-1B4850BA2D7C}"/>
              </a:ext>
            </a:extLst>
          </p:cNvPr>
          <p:cNvCxnSpPr>
            <a:cxnSpLocks/>
          </p:cNvCxnSpPr>
          <p:nvPr/>
        </p:nvCxnSpPr>
        <p:spPr>
          <a:xfrm>
            <a:off x="1383781" y="4639507"/>
            <a:ext cx="62793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4C1629FA-1D96-9E75-4DD3-4AC2C6B2939B}"/>
              </a:ext>
            </a:extLst>
          </p:cNvPr>
          <p:cNvSpPr txBox="1"/>
          <p:nvPr/>
        </p:nvSpPr>
        <p:spPr>
          <a:xfrm>
            <a:off x="907829" y="4698956"/>
            <a:ext cx="1114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Pv_range</a:t>
            </a:r>
            <a:endParaRPr lang="zh-TW" altLang="en-US" dirty="0"/>
          </a:p>
        </p:txBody>
      </p: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AABBEA49-9D34-AEAF-7D40-867DFE171C48}"/>
              </a:ext>
            </a:extLst>
          </p:cNvPr>
          <p:cNvCxnSpPr>
            <a:cxnSpLocks/>
          </p:cNvCxnSpPr>
          <p:nvPr/>
        </p:nvCxnSpPr>
        <p:spPr>
          <a:xfrm>
            <a:off x="2011717" y="4639507"/>
            <a:ext cx="63269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ABA7F2C6-8A5F-B596-463F-97BBF4339CFD}"/>
              </a:ext>
            </a:extLst>
          </p:cNvPr>
          <p:cNvCxnSpPr>
            <a:cxnSpLocks/>
          </p:cNvCxnSpPr>
          <p:nvPr/>
        </p:nvCxnSpPr>
        <p:spPr>
          <a:xfrm>
            <a:off x="2032791" y="3393436"/>
            <a:ext cx="0" cy="342582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5ABF06EC-6AA3-37FF-AB5D-03CD350D635B}"/>
              </a:ext>
            </a:extLst>
          </p:cNvPr>
          <p:cNvSpPr txBox="1"/>
          <p:nvPr/>
        </p:nvSpPr>
        <p:spPr>
          <a:xfrm>
            <a:off x="2043328" y="4698956"/>
            <a:ext cx="1114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Pv_range</a:t>
            </a:r>
            <a:endParaRPr lang="zh-TW" altLang="en-US" dirty="0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2F4D5DD0-4C12-F956-21CE-1D6CE81FC710}"/>
              </a:ext>
            </a:extLst>
          </p:cNvPr>
          <p:cNvSpPr txBox="1"/>
          <p:nvPr/>
        </p:nvSpPr>
        <p:spPr>
          <a:xfrm>
            <a:off x="964979" y="3114783"/>
            <a:ext cx="1000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t_date</a:t>
            </a:r>
            <a:endParaRPr lang="zh-TW" altLang="en-US" dirty="0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A0B50BA5-1CCF-DD7C-4551-8F778D9922BD}"/>
              </a:ext>
            </a:extLst>
          </p:cNvPr>
          <p:cNvSpPr txBox="1"/>
          <p:nvPr/>
        </p:nvSpPr>
        <p:spPr>
          <a:xfrm>
            <a:off x="569990" y="4073402"/>
            <a:ext cx="1000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s_date</a:t>
            </a:r>
            <a:endParaRPr lang="zh-TW" altLang="en-US" dirty="0"/>
          </a:p>
        </p:txBody>
      </p: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F4F91955-CD5F-2033-BBDA-B548D74B3358}"/>
              </a:ext>
            </a:extLst>
          </p:cNvPr>
          <p:cNvCxnSpPr>
            <a:cxnSpLocks/>
            <a:stCxn id="36" idx="2"/>
            <a:endCxn id="27" idx="0"/>
          </p:cNvCxnSpPr>
          <p:nvPr/>
        </p:nvCxnSpPr>
        <p:spPr>
          <a:xfrm>
            <a:off x="1070053" y="4442734"/>
            <a:ext cx="394989" cy="256222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AB750C8B-0FCE-F83E-B5A2-6E50C2954D93}"/>
              </a:ext>
            </a:extLst>
          </p:cNvPr>
          <p:cNvCxnSpPr>
            <a:cxnSpLocks/>
            <a:stCxn id="35" idx="2"/>
          </p:cNvCxnSpPr>
          <p:nvPr/>
        </p:nvCxnSpPr>
        <p:spPr>
          <a:xfrm>
            <a:off x="1465042" y="3484115"/>
            <a:ext cx="578285" cy="68121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直線接點 71">
            <a:extLst>
              <a:ext uri="{FF2B5EF4-FFF2-40B4-BE49-F238E27FC236}">
                <a16:creationId xmlns:a16="http://schemas.microsoft.com/office/drawing/2014/main" id="{2595AA72-42AE-BDA2-08DC-01C9D5C4E034}"/>
              </a:ext>
            </a:extLst>
          </p:cNvPr>
          <p:cNvCxnSpPr/>
          <p:nvPr/>
        </p:nvCxnSpPr>
        <p:spPr>
          <a:xfrm>
            <a:off x="6461127" y="3377536"/>
            <a:ext cx="59055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3" name="直線接點 72">
            <a:extLst>
              <a:ext uri="{FF2B5EF4-FFF2-40B4-BE49-F238E27FC236}">
                <a16:creationId xmlns:a16="http://schemas.microsoft.com/office/drawing/2014/main" id="{7A535A44-C93C-47B0-45B7-9CBA1D2C7B9E}"/>
              </a:ext>
            </a:extLst>
          </p:cNvPr>
          <p:cNvCxnSpPr>
            <a:cxnSpLocks/>
          </p:cNvCxnSpPr>
          <p:nvPr/>
        </p:nvCxnSpPr>
        <p:spPr>
          <a:xfrm>
            <a:off x="8274925" y="3368863"/>
            <a:ext cx="56197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直線接點 73">
            <a:extLst>
              <a:ext uri="{FF2B5EF4-FFF2-40B4-BE49-F238E27FC236}">
                <a16:creationId xmlns:a16="http://schemas.microsoft.com/office/drawing/2014/main" id="{BA189ED3-E01B-AE9F-3596-7440640836A2}"/>
              </a:ext>
            </a:extLst>
          </p:cNvPr>
          <p:cNvCxnSpPr>
            <a:cxnSpLocks/>
          </p:cNvCxnSpPr>
          <p:nvPr/>
        </p:nvCxnSpPr>
        <p:spPr>
          <a:xfrm>
            <a:off x="7051677" y="3377536"/>
            <a:ext cx="616892" cy="110247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直線接點 74">
            <a:extLst>
              <a:ext uri="{FF2B5EF4-FFF2-40B4-BE49-F238E27FC236}">
                <a16:creationId xmlns:a16="http://schemas.microsoft.com/office/drawing/2014/main" id="{A030A9D8-7151-33B3-C490-951BF6E5C689}"/>
              </a:ext>
            </a:extLst>
          </p:cNvPr>
          <p:cNvCxnSpPr>
            <a:cxnSpLocks/>
          </p:cNvCxnSpPr>
          <p:nvPr/>
        </p:nvCxnSpPr>
        <p:spPr>
          <a:xfrm flipV="1">
            <a:off x="7658039" y="3368863"/>
            <a:ext cx="616886" cy="110867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6" name="直線單箭頭接點 75">
            <a:extLst>
              <a:ext uri="{FF2B5EF4-FFF2-40B4-BE49-F238E27FC236}">
                <a16:creationId xmlns:a16="http://schemas.microsoft.com/office/drawing/2014/main" id="{1DFA9FA6-DBC5-5712-F901-6A288F025E53}"/>
              </a:ext>
            </a:extLst>
          </p:cNvPr>
          <p:cNvCxnSpPr>
            <a:cxnSpLocks/>
          </p:cNvCxnSpPr>
          <p:nvPr/>
        </p:nvCxnSpPr>
        <p:spPr>
          <a:xfrm>
            <a:off x="7035365" y="3377536"/>
            <a:ext cx="62793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7" name="文字方塊 76">
            <a:extLst>
              <a:ext uri="{FF2B5EF4-FFF2-40B4-BE49-F238E27FC236}">
                <a16:creationId xmlns:a16="http://schemas.microsoft.com/office/drawing/2014/main" id="{8CBCDB0F-7320-3B37-96BC-0861DD499082}"/>
              </a:ext>
            </a:extLst>
          </p:cNvPr>
          <p:cNvSpPr txBox="1"/>
          <p:nvPr/>
        </p:nvSpPr>
        <p:spPr>
          <a:xfrm>
            <a:off x="6584305" y="2922252"/>
            <a:ext cx="1114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Pv_range</a:t>
            </a:r>
            <a:endParaRPr lang="zh-TW" altLang="en-US" dirty="0"/>
          </a:p>
        </p:txBody>
      </p:sp>
      <p:cxnSp>
        <p:nvCxnSpPr>
          <p:cNvPr id="78" name="直線單箭頭接點 77">
            <a:extLst>
              <a:ext uri="{FF2B5EF4-FFF2-40B4-BE49-F238E27FC236}">
                <a16:creationId xmlns:a16="http://schemas.microsoft.com/office/drawing/2014/main" id="{70117EC6-F28D-43A7-CAFA-F828BA5ADB36}"/>
              </a:ext>
            </a:extLst>
          </p:cNvPr>
          <p:cNvCxnSpPr>
            <a:cxnSpLocks/>
          </p:cNvCxnSpPr>
          <p:nvPr/>
        </p:nvCxnSpPr>
        <p:spPr>
          <a:xfrm>
            <a:off x="7663301" y="3377536"/>
            <a:ext cx="63269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9" name="直線接點 78">
            <a:extLst>
              <a:ext uri="{FF2B5EF4-FFF2-40B4-BE49-F238E27FC236}">
                <a16:creationId xmlns:a16="http://schemas.microsoft.com/office/drawing/2014/main" id="{AC3EE1BB-433B-E900-5ABF-B977A8480A46}"/>
              </a:ext>
            </a:extLst>
          </p:cNvPr>
          <p:cNvCxnSpPr>
            <a:cxnSpLocks/>
          </p:cNvCxnSpPr>
          <p:nvPr/>
        </p:nvCxnSpPr>
        <p:spPr>
          <a:xfrm>
            <a:off x="7662729" y="3242445"/>
            <a:ext cx="11622" cy="347834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0" name="文字方塊 79">
            <a:extLst>
              <a:ext uri="{FF2B5EF4-FFF2-40B4-BE49-F238E27FC236}">
                <a16:creationId xmlns:a16="http://schemas.microsoft.com/office/drawing/2014/main" id="{98F5C558-5782-D134-3F72-FA15A1EAE7B9}"/>
              </a:ext>
            </a:extLst>
          </p:cNvPr>
          <p:cNvSpPr txBox="1"/>
          <p:nvPr/>
        </p:nvSpPr>
        <p:spPr>
          <a:xfrm>
            <a:off x="7645023" y="2925636"/>
            <a:ext cx="1114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Pv_range</a:t>
            </a:r>
            <a:endParaRPr lang="zh-TW" altLang="en-US" dirty="0"/>
          </a:p>
        </p:txBody>
      </p: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936C89E1-1BDD-42F3-97F9-CF4057C97A46}"/>
              </a:ext>
            </a:extLst>
          </p:cNvPr>
          <p:cNvSpPr txBox="1"/>
          <p:nvPr/>
        </p:nvSpPr>
        <p:spPr>
          <a:xfrm>
            <a:off x="6256339" y="4228026"/>
            <a:ext cx="1000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t_date</a:t>
            </a:r>
            <a:endParaRPr lang="zh-TW" altLang="en-US" dirty="0"/>
          </a:p>
        </p:txBody>
      </p:sp>
      <p:sp>
        <p:nvSpPr>
          <p:cNvPr id="82" name="文字方塊 81">
            <a:extLst>
              <a:ext uri="{FF2B5EF4-FFF2-40B4-BE49-F238E27FC236}">
                <a16:creationId xmlns:a16="http://schemas.microsoft.com/office/drawing/2014/main" id="{7F73D96C-2A09-97AB-3C5D-F42EBAF06B94}"/>
              </a:ext>
            </a:extLst>
          </p:cNvPr>
          <p:cNvSpPr txBox="1"/>
          <p:nvPr/>
        </p:nvSpPr>
        <p:spPr>
          <a:xfrm>
            <a:off x="6150555" y="3630823"/>
            <a:ext cx="1000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s_date</a:t>
            </a:r>
            <a:endParaRPr lang="zh-TW" altLang="en-US" dirty="0"/>
          </a:p>
        </p:txBody>
      </p:sp>
      <p:cxnSp>
        <p:nvCxnSpPr>
          <p:cNvPr id="85" name="直線單箭頭接點 84">
            <a:extLst>
              <a:ext uri="{FF2B5EF4-FFF2-40B4-BE49-F238E27FC236}">
                <a16:creationId xmlns:a16="http://schemas.microsoft.com/office/drawing/2014/main" id="{934B6655-DE5F-3ACC-2CE5-CA19E71A78E7}"/>
              </a:ext>
            </a:extLst>
          </p:cNvPr>
          <p:cNvCxnSpPr>
            <a:cxnSpLocks/>
            <a:stCxn id="82" idx="0"/>
          </p:cNvCxnSpPr>
          <p:nvPr/>
        </p:nvCxnSpPr>
        <p:spPr>
          <a:xfrm flipV="1">
            <a:off x="6650618" y="3447395"/>
            <a:ext cx="353296" cy="183428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直線單箭頭接點 85">
            <a:extLst>
              <a:ext uri="{FF2B5EF4-FFF2-40B4-BE49-F238E27FC236}">
                <a16:creationId xmlns:a16="http://schemas.microsoft.com/office/drawing/2014/main" id="{42028504-E93B-46E1-4F03-61F4BC22F046}"/>
              </a:ext>
            </a:extLst>
          </p:cNvPr>
          <p:cNvCxnSpPr>
            <a:cxnSpLocks/>
          </p:cNvCxnSpPr>
          <p:nvPr/>
        </p:nvCxnSpPr>
        <p:spPr>
          <a:xfrm>
            <a:off x="7056041" y="4429399"/>
            <a:ext cx="560647" cy="56807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直線接點 107">
            <a:extLst>
              <a:ext uri="{FF2B5EF4-FFF2-40B4-BE49-F238E27FC236}">
                <a16:creationId xmlns:a16="http://schemas.microsoft.com/office/drawing/2014/main" id="{680E1065-7167-4C58-63BD-A801CFD45D7B}"/>
              </a:ext>
            </a:extLst>
          </p:cNvPr>
          <p:cNvCxnSpPr/>
          <p:nvPr/>
        </p:nvCxnSpPr>
        <p:spPr>
          <a:xfrm>
            <a:off x="809543" y="6548872"/>
            <a:ext cx="59055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9" name="直線接點 108">
            <a:extLst>
              <a:ext uri="{FF2B5EF4-FFF2-40B4-BE49-F238E27FC236}">
                <a16:creationId xmlns:a16="http://schemas.microsoft.com/office/drawing/2014/main" id="{77371C33-6DAC-9F10-A8A1-1EC8453D3C31}"/>
              </a:ext>
            </a:extLst>
          </p:cNvPr>
          <p:cNvCxnSpPr>
            <a:cxnSpLocks/>
          </p:cNvCxnSpPr>
          <p:nvPr/>
        </p:nvCxnSpPr>
        <p:spPr>
          <a:xfrm>
            <a:off x="2623341" y="6540199"/>
            <a:ext cx="56197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0" name="直線接點 109">
            <a:extLst>
              <a:ext uri="{FF2B5EF4-FFF2-40B4-BE49-F238E27FC236}">
                <a16:creationId xmlns:a16="http://schemas.microsoft.com/office/drawing/2014/main" id="{9984646F-F5BF-6FA4-7AAE-C00C4F052DCC}"/>
              </a:ext>
            </a:extLst>
          </p:cNvPr>
          <p:cNvCxnSpPr>
            <a:cxnSpLocks/>
          </p:cNvCxnSpPr>
          <p:nvPr/>
        </p:nvCxnSpPr>
        <p:spPr>
          <a:xfrm flipV="1">
            <a:off x="1400093" y="5436151"/>
            <a:ext cx="632698" cy="111272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1" name="直線接點 110">
            <a:extLst>
              <a:ext uri="{FF2B5EF4-FFF2-40B4-BE49-F238E27FC236}">
                <a16:creationId xmlns:a16="http://schemas.microsoft.com/office/drawing/2014/main" id="{A74D5045-4FAF-3D2A-3133-70B1FB7FD15A}"/>
              </a:ext>
            </a:extLst>
          </p:cNvPr>
          <p:cNvCxnSpPr>
            <a:cxnSpLocks/>
          </p:cNvCxnSpPr>
          <p:nvPr/>
        </p:nvCxnSpPr>
        <p:spPr>
          <a:xfrm>
            <a:off x="2032791" y="5436150"/>
            <a:ext cx="590550" cy="110404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2" name="直線單箭頭接點 111">
            <a:extLst>
              <a:ext uri="{FF2B5EF4-FFF2-40B4-BE49-F238E27FC236}">
                <a16:creationId xmlns:a16="http://schemas.microsoft.com/office/drawing/2014/main" id="{D414A62F-E0F2-9FE1-E77D-7569FF7211E5}"/>
              </a:ext>
            </a:extLst>
          </p:cNvPr>
          <p:cNvCxnSpPr>
            <a:cxnSpLocks/>
          </p:cNvCxnSpPr>
          <p:nvPr/>
        </p:nvCxnSpPr>
        <p:spPr>
          <a:xfrm>
            <a:off x="1383781" y="6548872"/>
            <a:ext cx="62793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4" name="直線單箭頭接點 113">
            <a:extLst>
              <a:ext uri="{FF2B5EF4-FFF2-40B4-BE49-F238E27FC236}">
                <a16:creationId xmlns:a16="http://schemas.microsoft.com/office/drawing/2014/main" id="{0A6B8618-D3D0-5788-4892-63615EEE92D1}"/>
              </a:ext>
            </a:extLst>
          </p:cNvPr>
          <p:cNvCxnSpPr>
            <a:cxnSpLocks/>
          </p:cNvCxnSpPr>
          <p:nvPr/>
        </p:nvCxnSpPr>
        <p:spPr>
          <a:xfrm>
            <a:off x="2011717" y="6548872"/>
            <a:ext cx="63269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9" name="文字方塊 118">
            <a:extLst>
              <a:ext uri="{FF2B5EF4-FFF2-40B4-BE49-F238E27FC236}">
                <a16:creationId xmlns:a16="http://schemas.microsoft.com/office/drawing/2014/main" id="{EF841E7D-9908-ADD5-D92D-11D0BD5FD916}"/>
              </a:ext>
            </a:extLst>
          </p:cNvPr>
          <p:cNvSpPr txBox="1"/>
          <p:nvPr/>
        </p:nvSpPr>
        <p:spPr>
          <a:xfrm>
            <a:off x="2303823" y="4992786"/>
            <a:ext cx="1000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in_date</a:t>
            </a:r>
            <a:endParaRPr lang="zh-TW" altLang="en-US" dirty="0"/>
          </a:p>
        </p:txBody>
      </p:sp>
      <p:sp>
        <p:nvSpPr>
          <p:cNvPr id="120" name="文字方塊 119">
            <a:extLst>
              <a:ext uri="{FF2B5EF4-FFF2-40B4-BE49-F238E27FC236}">
                <a16:creationId xmlns:a16="http://schemas.microsoft.com/office/drawing/2014/main" id="{A6E78E50-E7F2-9CA8-6F14-ADE23BE8A654}"/>
              </a:ext>
            </a:extLst>
          </p:cNvPr>
          <p:cNvSpPr txBox="1"/>
          <p:nvPr/>
        </p:nvSpPr>
        <p:spPr>
          <a:xfrm>
            <a:off x="2661307" y="6060003"/>
            <a:ext cx="1367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out_date</a:t>
            </a:r>
            <a:endParaRPr lang="zh-TW" altLang="en-US" dirty="0"/>
          </a:p>
        </p:txBody>
      </p:sp>
      <p:cxnSp>
        <p:nvCxnSpPr>
          <p:cNvPr id="123" name="直線單箭頭接點 122">
            <a:extLst>
              <a:ext uri="{FF2B5EF4-FFF2-40B4-BE49-F238E27FC236}">
                <a16:creationId xmlns:a16="http://schemas.microsoft.com/office/drawing/2014/main" id="{28A70E7C-C58C-C30E-BB5D-C52A2E144474}"/>
              </a:ext>
            </a:extLst>
          </p:cNvPr>
          <p:cNvCxnSpPr>
            <a:cxnSpLocks/>
            <a:stCxn id="119" idx="2"/>
          </p:cNvCxnSpPr>
          <p:nvPr/>
        </p:nvCxnSpPr>
        <p:spPr>
          <a:xfrm flipH="1">
            <a:off x="2043327" y="5362118"/>
            <a:ext cx="760559" cy="90297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4" name="直線單箭頭接點 123">
            <a:extLst>
              <a:ext uri="{FF2B5EF4-FFF2-40B4-BE49-F238E27FC236}">
                <a16:creationId xmlns:a16="http://schemas.microsoft.com/office/drawing/2014/main" id="{881F666E-C5EE-0846-2002-8F69EC7E5E12}"/>
              </a:ext>
            </a:extLst>
          </p:cNvPr>
          <p:cNvCxnSpPr>
            <a:cxnSpLocks/>
            <a:stCxn id="120" idx="2"/>
          </p:cNvCxnSpPr>
          <p:nvPr/>
        </p:nvCxnSpPr>
        <p:spPr>
          <a:xfrm flipH="1">
            <a:off x="2623341" y="6429335"/>
            <a:ext cx="721958" cy="59163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5" name="文字方塊 124">
            <a:extLst>
              <a:ext uri="{FF2B5EF4-FFF2-40B4-BE49-F238E27FC236}">
                <a16:creationId xmlns:a16="http://schemas.microsoft.com/office/drawing/2014/main" id="{261549C5-9F40-64E6-ABE0-DB86D79999B8}"/>
              </a:ext>
            </a:extLst>
          </p:cNvPr>
          <p:cNvSpPr txBox="1"/>
          <p:nvPr/>
        </p:nvSpPr>
        <p:spPr>
          <a:xfrm>
            <a:off x="1540053" y="5248828"/>
            <a:ext cx="1419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Sell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26" name="文字方塊 125">
            <a:extLst>
              <a:ext uri="{FF2B5EF4-FFF2-40B4-BE49-F238E27FC236}">
                <a16:creationId xmlns:a16="http://schemas.microsoft.com/office/drawing/2014/main" id="{B9DAE422-6D2A-E154-F64B-D9B0AA9694E7}"/>
              </a:ext>
            </a:extLst>
          </p:cNvPr>
          <p:cNvSpPr txBox="1"/>
          <p:nvPr/>
        </p:nvSpPr>
        <p:spPr>
          <a:xfrm>
            <a:off x="2058093" y="6223611"/>
            <a:ext cx="1419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Buy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129" name="直線接點 128">
            <a:extLst>
              <a:ext uri="{FF2B5EF4-FFF2-40B4-BE49-F238E27FC236}">
                <a16:creationId xmlns:a16="http://schemas.microsoft.com/office/drawing/2014/main" id="{36932F5C-84B0-FA56-7E25-CBA6D27A0DE4}"/>
              </a:ext>
            </a:extLst>
          </p:cNvPr>
          <p:cNvCxnSpPr/>
          <p:nvPr/>
        </p:nvCxnSpPr>
        <p:spPr>
          <a:xfrm>
            <a:off x="6461127" y="5136575"/>
            <a:ext cx="59055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0" name="直線接點 129">
            <a:extLst>
              <a:ext uri="{FF2B5EF4-FFF2-40B4-BE49-F238E27FC236}">
                <a16:creationId xmlns:a16="http://schemas.microsoft.com/office/drawing/2014/main" id="{25B3D1D3-B448-2EB3-863F-360434D1A68C}"/>
              </a:ext>
            </a:extLst>
          </p:cNvPr>
          <p:cNvCxnSpPr>
            <a:cxnSpLocks/>
          </p:cNvCxnSpPr>
          <p:nvPr/>
        </p:nvCxnSpPr>
        <p:spPr>
          <a:xfrm>
            <a:off x="8274925" y="5127902"/>
            <a:ext cx="56197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1" name="直線接點 130">
            <a:extLst>
              <a:ext uri="{FF2B5EF4-FFF2-40B4-BE49-F238E27FC236}">
                <a16:creationId xmlns:a16="http://schemas.microsoft.com/office/drawing/2014/main" id="{0750C8D3-1B9D-90D0-EA3F-D7C3C03CEF8D}"/>
              </a:ext>
            </a:extLst>
          </p:cNvPr>
          <p:cNvCxnSpPr>
            <a:cxnSpLocks/>
          </p:cNvCxnSpPr>
          <p:nvPr/>
        </p:nvCxnSpPr>
        <p:spPr>
          <a:xfrm>
            <a:off x="7051677" y="5136575"/>
            <a:ext cx="616892" cy="110247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2" name="直線接點 131">
            <a:extLst>
              <a:ext uri="{FF2B5EF4-FFF2-40B4-BE49-F238E27FC236}">
                <a16:creationId xmlns:a16="http://schemas.microsoft.com/office/drawing/2014/main" id="{70017813-0962-E926-EF40-ED769EE9D6A4}"/>
              </a:ext>
            </a:extLst>
          </p:cNvPr>
          <p:cNvCxnSpPr>
            <a:cxnSpLocks/>
          </p:cNvCxnSpPr>
          <p:nvPr/>
        </p:nvCxnSpPr>
        <p:spPr>
          <a:xfrm flipV="1">
            <a:off x="7658039" y="5127902"/>
            <a:ext cx="616886" cy="110867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3" name="直線單箭頭接點 132">
            <a:extLst>
              <a:ext uri="{FF2B5EF4-FFF2-40B4-BE49-F238E27FC236}">
                <a16:creationId xmlns:a16="http://schemas.microsoft.com/office/drawing/2014/main" id="{081CC787-D5AF-4B5F-954F-8E8511D1189E}"/>
              </a:ext>
            </a:extLst>
          </p:cNvPr>
          <p:cNvCxnSpPr>
            <a:cxnSpLocks/>
          </p:cNvCxnSpPr>
          <p:nvPr/>
        </p:nvCxnSpPr>
        <p:spPr>
          <a:xfrm>
            <a:off x="7035365" y="5136575"/>
            <a:ext cx="62793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5" name="直線單箭頭接點 134">
            <a:extLst>
              <a:ext uri="{FF2B5EF4-FFF2-40B4-BE49-F238E27FC236}">
                <a16:creationId xmlns:a16="http://schemas.microsoft.com/office/drawing/2014/main" id="{6FAE5A19-858B-99C7-408D-AFDD8DA8BD73}"/>
              </a:ext>
            </a:extLst>
          </p:cNvPr>
          <p:cNvCxnSpPr>
            <a:cxnSpLocks/>
          </p:cNvCxnSpPr>
          <p:nvPr/>
        </p:nvCxnSpPr>
        <p:spPr>
          <a:xfrm>
            <a:off x="7663301" y="5136575"/>
            <a:ext cx="63269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0" name="文字方塊 139">
            <a:extLst>
              <a:ext uri="{FF2B5EF4-FFF2-40B4-BE49-F238E27FC236}">
                <a16:creationId xmlns:a16="http://schemas.microsoft.com/office/drawing/2014/main" id="{D03CAD25-08FB-84F6-C4AD-316AAEB36874}"/>
              </a:ext>
            </a:extLst>
          </p:cNvPr>
          <p:cNvSpPr txBox="1"/>
          <p:nvPr/>
        </p:nvSpPr>
        <p:spPr>
          <a:xfrm>
            <a:off x="7898391" y="6441731"/>
            <a:ext cx="1000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in_date</a:t>
            </a:r>
            <a:endParaRPr lang="zh-TW" altLang="en-US" dirty="0"/>
          </a:p>
        </p:txBody>
      </p:sp>
      <p:sp>
        <p:nvSpPr>
          <p:cNvPr id="141" name="文字方塊 140">
            <a:extLst>
              <a:ext uri="{FF2B5EF4-FFF2-40B4-BE49-F238E27FC236}">
                <a16:creationId xmlns:a16="http://schemas.microsoft.com/office/drawing/2014/main" id="{C133B4FF-0F23-4F2C-4223-AB485DF85245}"/>
              </a:ext>
            </a:extLst>
          </p:cNvPr>
          <p:cNvSpPr txBox="1"/>
          <p:nvPr/>
        </p:nvSpPr>
        <p:spPr>
          <a:xfrm>
            <a:off x="8195137" y="5389191"/>
            <a:ext cx="1367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out_date</a:t>
            </a:r>
            <a:endParaRPr lang="zh-TW" altLang="en-US" dirty="0"/>
          </a:p>
        </p:txBody>
      </p:sp>
      <p:cxnSp>
        <p:nvCxnSpPr>
          <p:cNvPr id="144" name="直線單箭頭接點 143">
            <a:extLst>
              <a:ext uri="{FF2B5EF4-FFF2-40B4-BE49-F238E27FC236}">
                <a16:creationId xmlns:a16="http://schemas.microsoft.com/office/drawing/2014/main" id="{9800A0A4-DB64-E4D7-EB15-637505AAF5F7}"/>
              </a:ext>
            </a:extLst>
          </p:cNvPr>
          <p:cNvCxnSpPr>
            <a:cxnSpLocks/>
            <a:stCxn id="140" idx="0"/>
          </p:cNvCxnSpPr>
          <p:nvPr/>
        </p:nvCxnSpPr>
        <p:spPr>
          <a:xfrm flipH="1" flipV="1">
            <a:off x="7658039" y="6236573"/>
            <a:ext cx="740415" cy="205158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5" name="直線單箭頭接點 144">
            <a:extLst>
              <a:ext uri="{FF2B5EF4-FFF2-40B4-BE49-F238E27FC236}">
                <a16:creationId xmlns:a16="http://schemas.microsoft.com/office/drawing/2014/main" id="{36F124E1-A2D7-2B00-039B-27F7DB5362B1}"/>
              </a:ext>
            </a:extLst>
          </p:cNvPr>
          <p:cNvCxnSpPr>
            <a:cxnSpLocks/>
          </p:cNvCxnSpPr>
          <p:nvPr/>
        </p:nvCxnSpPr>
        <p:spPr>
          <a:xfrm flipH="1" flipV="1">
            <a:off x="8250750" y="5194148"/>
            <a:ext cx="689995" cy="199123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6" name="文字方塊 145">
            <a:extLst>
              <a:ext uri="{FF2B5EF4-FFF2-40B4-BE49-F238E27FC236}">
                <a16:creationId xmlns:a16="http://schemas.microsoft.com/office/drawing/2014/main" id="{7C4F7829-5F9B-34F4-0BB0-D1658AF27C1C}"/>
              </a:ext>
            </a:extLst>
          </p:cNvPr>
          <p:cNvSpPr txBox="1"/>
          <p:nvPr/>
        </p:nvSpPr>
        <p:spPr>
          <a:xfrm>
            <a:off x="7116808" y="6018040"/>
            <a:ext cx="1419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Buy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7" name="文字方塊 146">
            <a:extLst>
              <a:ext uri="{FF2B5EF4-FFF2-40B4-BE49-F238E27FC236}">
                <a16:creationId xmlns:a16="http://schemas.microsoft.com/office/drawing/2014/main" id="{D17BA030-20E8-3CD8-CAFC-83E3B8305D05}"/>
              </a:ext>
            </a:extLst>
          </p:cNvPr>
          <p:cNvSpPr txBox="1"/>
          <p:nvPr/>
        </p:nvSpPr>
        <p:spPr>
          <a:xfrm>
            <a:off x="8018224" y="4767243"/>
            <a:ext cx="1419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Sell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154" name="直線單箭頭接點 153">
            <a:extLst>
              <a:ext uri="{FF2B5EF4-FFF2-40B4-BE49-F238E27FC236}">
                <a16:creationId xmlns:a16="http://schemas.microsoft.com/office/drawing/2014/main" id="{B5F41477-4D48-E91F-D6AC-8563873358D9}"/>
              </a:ext>
            </a:extLst>
          </p:cNvPr>
          <p:cNvCxnSpPr/>
          <p:nvPr/>
        </p:nvCxnSpPr>
        <p:spPr>
          <a:xfrm flipH="1">
            <a:off x="3834101" y="5419162"/>
            <a:ext cx="10537" cy="1087784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單箭頭接點 154">
            <a:extLst>
              <a:ext uri="{FF2B5EF4-FFF2-40B4-BE49-F238E27FC236}">
                <a16:creationId xmlns:a16="http://schemas.microsoft.com/office/drawing/2014/main" id="{0CB880EB-40CF-DD98-81BD-4ED22E2860D1}"/>
              </a:ext>
            </a:extLst>
          </p:cNvPr>
          <p:cNvCxnSpPr/>
          <p:nvPr/>
        </p:nvCxnSpPr>
        <p:spPr>
          <a:xfrm flipH="1">
            <a:off x="9511875" y="5150360"/>
            <a:ext cx="10537" cy="1087784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文字方塊 155">
            <a:extLst>
              <a:ext uri="{FF2B5EF4-FFF2-40B4-BE49-F238E27FC236}">
                <a16:creationId xmlns:a16="http://schemas.microsoft.com/office/drawing/2014/main" id="{C4679EB6-A7E9-A678-378D-86D36A46971A}"/>
              </a:ext>
            </a:extLst>
          </p:cNvPr>
          <p:cNvSpPr txBox="1"/>
          <p:nvPr/>
        </p:nvSpPr>
        <p:spPr>
          <a:xfrm>
            <a:off x="3817585" y="5778388"/>
            <a:ext cx="3044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Profit = </a:t>
            </a:r>
            <a:r>
              <a:rPr lang="en-US" altLang="zh-TW" dirty="0" err="1">
                <a:solidFill>
                  <a:srgbClr val="FF0000"/>
                </a:solidFill>
              </a:rPr>
              <a:t>in_price</a:t>
            </a:r>
            <a:r>
              <a:rPr lang="en-US" altLang="zh-TW" dirty="0">
                <a:solidFill>
                  <a:srgbClr val="FF0000"/>
                </a:solidFill>
              </a:rPr>
              <a:t> – </a:t>
            </a:r>
            <a:r>
              <a:rPr lang="en-US" altLang="zh-TW" dirty="0" err="1">
                <a:solidFill>
                  <a:srgbClr val="FF0000"/>
                </a:solidFill>
              </a:rPr>
              <a:t>out_price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7" name="文字方塊 156">
            <a:extLst>
              <a:ext uri="{FF2B5EF4-FFF2-40B4-BE49-F238E27FC236}">
                <a16:creationId xmlns:a16="http://schemas.microsoft.com/office/drawing/2014/main" id="{33FC4E35-A8D7-8684-8237-70FC9E400328}"/>
              </a:ext>
            </a:extLst>
          </p:cNvPr>
          <p:cNvSpPr txBox="1"/>
          <p:nvPr/>
        </p:nvSpPr>
        <p:spPr>
          <a:xfrm>
            <a:off x="9484466" y="5520374"/>
            <a:ext cx="266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Profit = </a:t>
            </a:r>
            <a:r>
              <a:rPr lang="en-US" altLang="zh-TW" dirty="0" err="1">
                <a:solidFill>
                  <a:srgbClr val="FF0000"/>
                </a:solidFill>
              </a:rPr>
              <a:t>out_price-in_price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60" name="文字方塊 159">
            <a:extLst>
              <a:ext uri="{FF2B5EF4-FFF2-40B4-BE49-F238E27FC236}">
                <a16:creationId xmlns:a16="http://schemas.microsoft.com/office/drawing/2014/main" id="{23FDEDD3-8EFF-CBC2-7464-BCEC4E2607B1}"/>
              </a:ext>
            </a:extLst>
          </p:cNvPr>
          <p:cNvSpPr txBox="1"/>
          <p:nvPr/>
        </p:nvSpPr>
        <p:spPr>
          <a:xfrm>
            <a:off x="3401237" y="5118327"/>
            <a:ext cx="1000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in_price</a:t>
            </a:r>
            <a:endParaRPr lang="zh-TW" altLang="en-US" dirty="0"/>
          </a:p>
        </p:txBody>
      </p:sp>
      <p:sp>
        <p:nvSpPr>
          <p:cNvPr id="161" name="文字方塊 160">
            <a:extLst>
              <a:ext uri="{FF2B5EF4-FFF2-40B4-BE49-F238E27FC236}">
                <a16:creationId xmlns:a16="http://schemas.microsoft.com/office/drawing/2014/main" id="{5DC1E681-3C89-6729-F69A-473DF7BD0542}"/>
              </a:ext>
            </a:extLst>
          </p:cNvPr>
          <p:cNvSpPr txBox="1"/>
          <p:nvPr/>
        </p:nvSpPr>
        <p:spPr>
          <a:xfrm>
            <a:off x="3450319" y="6441731"/>
            <a:ext cx="1209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out_price</a:t>
            </a:r>
            <a:endParaRPr lang="zh-TW" altLang="en-US" dirty="0"/>
          </a:p>
        </p:txBody>
      </p:sp>
      <p:sp>
        <p:nvSpPr>
          <p:cNvPr id="162" name="文字方塊 161">
            <a:extLst>
              <a:ext uri="{FF2B5EF4-FFF2-40B4-BE49-F238E27FC236}">
                <a16:creationId xmlns:a16="http://schemas.microsoft.com/office/drawing/2014/main" id="{429579BA-354C-538A-7ED2-465D99595134}"/>
              </a:ext>
            </a:extLst>
          </p:cNvPr>
          <p:cNvSpPr txBox="1"/>
          <p:nvPr/>
        </p:nvSpPr>
        <p:spPr>
          <a:xfrm>
            <a:off x="9063057" y="6167384"/>
            <a:ext cx="1000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in_price</a:t>
            </a:r>
            <a:endParaRPr lang="zh-TW" altLang="en-US" dirty="0"/>
          </a:p>
        </p:txBody>
      </p:sp>
      <p:sp>
        <p:nvSpPr>
          <p:cNvPr id="163" name="文字方塊 162">
            <a:extLst>
              <a:ext uri="{FF2B5EF4-FFF2-40B4-BE49-F238E27FC236}">
                <a16:creationId xmlns:a16="http://schemas.microsoft.com/office/drawing/2014/main" id="{9F3408BB-3B04-8B87-32BA-080EF819A396}"/>
              </a:ext>
            </a:extLst>
          </p:cNvPr>
          <p:cNvSpPr txBox="1"/>
          <p:nvPr/>
        </p:nvSpPr>
        <p:spPr>
          <a:xfrm>
            <a:off x="9060157" y="4848170"/>
            <a:ext cx="1209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out_price</a:t>
            </a:r>
            <a:endParaRPr lang="zh-TW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4" name="筆跡 163">
                <a:extLst>
                  <a:ext uri="{FF2B5EF4-FFF2-40B4-BE49-F238E27FC236}">
                    <a16:creationId xmlns:a16="http://schemas.microsoft.com/office/drawing/2014/main" id="{69B7172C-B8F2-948D-2220-D90972C882DA}"/>
                  </a:ext>
                </a:extLst>
              </p14:cNvPr>
              <p14:cNvContentPartPr/>
              <p14:nvPr/>
            </p14:nvContentPartPr>
            <p14:xfrm>
              <a:off x="7645320" y="6172200"/>
              <a:ext cx="83160" cy="89280"/>
            </p14:xfrm>
          </p:contentPart>
        </mc:Choice>
        <mc:Fallback xmlns="">
          <p:pic>
            <p:nvPicPr>
              <p:cNvPr id="164" name="筆跡 163">
                <a:extLst>
                  <a:ext uri="{FF2B5EF4-FFF2-40B4-BE49-F238E27FC236}">
                    <a16:creationId xmlns:a16="http://schemas.microsoft.com/office/drawing/2014/main" id="{69B7172C-B8F2-948D-2220-D90972C882D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35960" y="6162840"/>
                <a:ext cx="101880" cy="10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筆跡 10">
                <a:extLst>
                  <a:ext uri="{FF2B5EF4-FFF2-40B4-BE49-F238E27FC236}">
                    <a16:creationId xmlns:a16="http://schemas.microsoft.com/office/drawing/2014/main" id="{8BD77170-9391-B401-77C8-23429A1ADD00}"/>
                  </a:ext>
                </a:extLst>
              </p14:cNvPr>
              <p14:cNvContentPartPr/>
              <p14:nvPr/>
            </p14:nvContentPartPr>
            <p14:xfrm>
              <a:off x="1968480" y="3486240"/>
              <a:ext cx="825840" cy="1213200"/>
            </p14:xfrm>
          </p:contentPart>
        </mc:Choice>
        <mc:Fallback xmlns="">
          <p:pic>
            <p:nvPicPr>
              <p:cNvPr id="11" name="筆跡 10">
                <a:extLst>
                  <a:ext uri="{FF2B5EF4-FFF2-40B4-BE49-F238E27FC236}">
                    <a16:creationId xmlns:a16="http://schemas.microsoft.com/office/drawing/2014/main" id="{8BD77170-9391-B401-77C8-23429A1ADD0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59120" y="3476880"/>
                <a:ext cx="844560" cy="1231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873935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5495F1D5-ACED-CED6-951D-B8A0F9D14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Strategy 2</a:t>
            </a:r>
            <a:endParaRPr lang="zh-TW" altLang="en-US" dirty="0"/>
          </a:p>
        </p:txBody>
      </p:sp>
      <p:pic>
        <p:nvPicPr>
          <p:cNvPr id="2050" name="Picture 2" descr="固定百分比停損法">
            <a:extLst>
              <a:ext uri="{FF2B5EF4-FFF2-40B4-BE49-F238E27FC236}">
                <a16:creationId xmlns:a16="http://schemas.microsoft.com/office/drawing/2014/main" id="{F4718166-A9AC-8423-363A-06457C22C7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031" y="3225950"/>
            <a:ext cx="5667376" cy="2967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固定百分比停利法">
            <a:extLst>
              <a:ext uri="{FF2B5EF4-FFF2-40B4-BE49-F238E27FC236}">
                <a16:creationId xmlns:a16="http://schemas.microsoft.com/office/drawing/2014/main" id="{EC446787-6BAC-F622-A3AE-74C421052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225950"/>
            <a:ext cx="5667379" cy="2967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圖片 22">
            <a:extLst>
              <a:ext uri="{FF2B5EF4-FFF2-40B4-BE49-F238E27FC236}">
                <a16:creationId xmlns:a16="http://schemas.microsoft.com/office/drawing/2014/main" id="{85EA39AF-5F0A-6661-6012-A97FF6D183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05270" y="380028"/>
            <a:ext cx="4532392" cy="1995843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01CEDF44-03C1-CBBA-2C57-4E5D05035E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29358" y="443686"/>
            <a:ext cx="2622492" cy="1868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406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5495F1D5-ACED-CED6-951D-B8A0F9D14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Strategy 3</a:t>
            </a:r>
            <a:endParaRPr lang="zh-TW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4718166-A9AC-8423-363A-06457C22C7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00050" y="2977811"/>
            <a:ext cx="5667376" cy="2964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EC446787-6BAC-F622-A3AE-74C421052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330573" y="2977809"/>
            <a:ext cx="5667379" cy="296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07BC48FE-4317-E4B2-8E6D-4A897C7C27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94450" y="613834"/>
            <a:ext cx="4235125" cy="1853332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F2658158-3824-BAA2-4B1D-9CD713DE1E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31363" y="593848"/>
            <a:ext cx="2456602" cy="189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2464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EC0B9065-CD17-8C17-7314-86E94D232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pv_range</a:t>
            </a:r>
            <a:r>
              <a:rPr lang="en-US" altLang="zh-TW" dirty="0"/>
              <a:t>=7</a:t>
            </a:r>
            <a:r>
              <a:rPr lang="en-US" altLang="zh-TW"/>
              <a:t>, x_length=</a:t>
            </a:r>
            <a:r>
              <a:rPr lang="en-US" altLang="zh-TW" dirty="0"/>
              <a:t>10, try_1, Strategy A</a:t>
            </a:r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7DD4055-7074-586E-1B42-79E12CE1C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23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F3780D2-4940-1022-741A-17F89C07EC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38633" y="1559661"/>
            <a:ext cx="3817951" cy="173347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08ED298-54AF-E62D-D378-CCC64B6E2B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97753" y="1538424"/>
            <a:ext cx="4034647" cy="1771129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AD4915E-6CC1-BE99-5A58-FF4548C7BE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38633" y="3444325"/>
            <a:ext cx="8172082" cy="3301901"/>
          </a:xfrm>
          <a:prstGeom prst="rect">
            <a:avLst/>
          </a:prstGeom>
        </p:spPr>
      </p:pic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34CC5AC7-C76F-80E3-D90F-371493F76693}"/>
              </a:ext>
            </a:extLst>
          </p:cNvPr>
          <p:cNvCxnSpPr>
            <a:cxnSpLocks/>
          </p:cNvCxnSpPr>
          <p:nvPr/>
        </p:nvCxnSpPr>
        <p:spPr>
          <a:xfrm>
            <a:off x="1814171" y="3742523"/>
            <a:ext cx="800442" cy="0"/>
          </a:xfrm>
          <a:prstGeom prst="straightConnector1">
            <a:avLst/>
          </a:prstGeom>
          <a:ln w="1270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直線單箭頭接點 52">
            <a:extLst>
              <a:ext uri="{FF2B5EF4-FFF2-40B4-BE49-F238E27FC236}">
                <a16:creationId xmlns:a16="http://schemas.microsoft.com/office/drawing/2014/main" id="{7916689E-AB39-D04D-0B14-476A43711A70}"/>
              </a:ext>
            </a:extLst>
          </p:cNvPr>
          <p:cNvCxnSpPr>
            <a:cxnSpLocks/>
          </p:cNvCxnSpPr>
          <p:nvPr/>
        </p:nvCxnSpPr>
        <p:spPr>
          <a:xfrm>
            <a:off x="1814171" y="4352123"/>
            <a:ext cx="721068" cy="0"/>
          </a:xfrm>
          <a:prstGeom prst="straightConnector1">
            <a:avLst/>
          </a:prstGeom>
          <a:ln w="127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223FD9EC-242F-FF10-740D-F5A04021E1D0}"/>
              </a:ext>
            </a:extLst>
          </p:cNvPr>
          <p:cNvSpPr txBox="1"/>
          <p:nvPr/>
        </p:nvSpPr>
        <p:spPr>
          <a:xfrm>
            <a:off x="396734" y="2068413"/>
            <a:ext cx="1288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Valley:</a:t>
            </a:r>
          </a:p>
          <a:p>
            <a:r>
              <a:rPr lang="en-US" altLang="zh-TW" dirty="0" err="1"/>
              <a:t>buy</a:t>
            </a:r>
            <a:r>
              <a:rPr lang="en-US" altLang="zh-TW" dirty="0" err="1">
                <a:sym typeface="Wingdings" panose="05000000000000000000" pitchFamily="2" charset="2"/>
              </a:rPr>
              <a:t></a:t>
            </a:r>
            <a:r>
              <a:rPr lang="en-US" altLang="zh-TW" dirty="0" err="1"/>
              <a:t>sell</a:t>
            </a:r>
            <a:endParaRPr lang="zh-TW" altLang="en-US" dirty="0"/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56F5823B-7C80-F477-89E4-043A6CF884E7}"/>
              </a:ext>
            </a:extLst>
          </p:cNvPr>
          <p:cNvSpPr txBox="1"/>
          <p:nvPr/>
        </p:nvSpPr>
        <p:spPr>
          <a:xfrm>
            <a:off x="396734" y="2749334"/>
            <a:ext cx="10953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Peak:</a:t>
            </a:r>
          </a:p>
          <a:p>
            <a:r>
              <a:rPr lang="en-US" altLang="zh-TW" dirty="0" err="1"/>
              <a:t>sell</a:t>
            </a:r>
            <a:r>
              <a:rPr lang="en-US" altLang="zh-TW" dirty="0" err="1">
                <a:sym typeface="Wingdings" panose="05000000000000000000" pitchFamily="2" charset="2"/>
              </a:rPr>
              <a:t></a:t>
            </a:r>
            <a:r>
              <a:rPr lang="en-US" altLang="zh-TW" dirty="0" err="1"/>
              <a:t>buy</a:t>
            </a:r>
            <a:endParaRPr lang="zh-TW" altLang="en-US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CE9621E8-5D00-5DD9-C818-3543B01E1433}"/>
              </a:ext>
            </a:extLst>
          </p:cNvPr>
          <p:cNvSpPr txBox="1"/>
          <p:nvPr/>
        </p:nvSpPr>
        <p:spPr>
          <a:xfrm>
            <a:off x="163032" y="3539607"/>
            <a:ext cx="15992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Stop profit line</a:t>
            </a:r>
            <a:endParaRPr lang="zh-TW" altLang="en-US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CA0771F8-0234-3213-1CD7-472543F7C7F3}"/>
              </a:ext>
            </a:extLst>
          </p:cNvPr>
          <p:cNvSpPr txBox="1"/>
          <p:nvPr/>
        </p:nvSpPr>
        <p:spPr>
          <a:xfrm>
            <a:off x="163032" y="4116890"/>
            <a:ext cx="15220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Stop loss line</a:t>
            </a:r>
            <a:endParaRPr lang="zh-TW" altLang="en-US" dirty="0"/>
          </a:p>
        </p:txBody>
      </p:sp>
      <p:sp>
        <p:nvSpPr>
          <p:cNvPr id="58" name="等腰三角形 57">
            <a:extLst>
              <a:ext uri="{FF2B5EF4-FFF2-40B4-BE49-F238E27FC236}">
                <a16:creationId xmlns:a16="http://schemas.microsoft.com/office/drawing/2014/main" id="{84889285-9AFC-AF13-D612-66A4CA6B8844}"/>
              </a:ext>
            </a:extLst>
          </p:cNvPr>
          <p:cNvSpPr/>
          <p:nvPr/>
        </p:nvSpPr>
        <p:spPr>
          <a:xfrm>
            <a:off x="963301" y="4996190"/>
            <a:ext cx="145446" cy="149309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等腰三角形 58">
            <a:extLst>
              <a:ext uri="{FF2B5EF4-FFF2-40B4-BE49-F238E27FC236}">
                <a16:creationId xmlns:a16="http://schemas.microsoft.com/office/drawing/2014/main" id="{F73A938E-FBF6-BE8B-8CD7-5583BC690269}"/>
              </a:ext>
            </a:extLst>
          </p:cNvPr>
          <p:cNvSpPr/>
          <p:nvPr/>
        </p:nvSpPr>
        <p:spPr>
          <a:xfrm rot="10800000">
            <a:off x="2068095" y="5032352"/>
            <a:ext cx="145446" cy="14930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998259D5-3A96-D6E2-5E21-7C09C67CC960}"/>
              </a:ext>
            </a:extLst>
          </p:cNvPr>
          <p:cNvSpPr txBox="1"/>
          <p:nvPr/>
        </p:nvSpPr>
        <p:spPr>
          <a:xfrm>
            <a:off x="1907915" y="4645050"/>
            <a:ext cx="7246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sell</a:t>
            </a:r>
            <a:endParaRPr lang="zh-TW" altLang="en-US" dirty="0"/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30B12BA9-3DBB-5A74-ADAD-EF05B47AAB95}"/>
              </a:ext>
            </a:extLst>
          </p:cNvPr>
          <p:cNvSpPr txBox="1"/>
          <p:nvPr/>
        </p:nvSpPr>
        <p:spPr>
          <a:xfrm>
            <a:off x="807567" y="4639216"/>
            <a:ext cx="7246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buy</a:t>
            </a:r>
            <a:endParaRPr lang="zh-TW" altLang="en-US" dirty="0"/>
          </a:p>
        </p:txBody>
      </p:sp>
      <p:grpSp>
        <p:nvGrpSpPr>
          <p:cNvPr id="62" name="群組 61">
            <a:extLst>
              <a:ext uri="{FF2B5EF4-FFF2-40B4-BE49-F238E27FC236}">
                <a16:creationId xmlns:a16="http://schemas.microsoft.com/office/drawing/2014/main" id="{3DF3EFE3-6530-D76C-6E2C-E4D1E2CCE10D}"/>
              </a:ext>
            </a:extLst>
          </p:cNvPr>
          <p:cNvGrpSpPr/>
          <p:nvPr/>
        </p:nvGrpSpPr>
        <p:grpSpPr>
          <a:xfrm>
            <a:off x="2068095" y="5865577"/>
            <a:ext cx="144933" cy="633412"/>
            <a:chOff x="807567" y="5857081"/>
            <a:chExt cx="144933" cy="633412"/>
          </a:xfrm>
        </p:grpSpPr>
        <p:cxnSp>
          <p:nvCxnSpPr>
            <p:cNvPr id="63" name="直線接點 62">
              <a:extLst>
                <a:ext uri="{FF2B5EF4-FFF2-40B4-BE49-F238E27FC236}">
                  <a16:creationId xmlns:a16="http://schemas.microsoft.com/office/drawing/2014/main" id="{D1A67A5B-7863-7795-C76A-6F420875D5A2}"/>
                </a:ext>
              </a:extLst>
            </p:cNvPr>
            <p:cNvCxnSpPr>
              <a:cxnSpLocks/>
            </p:cNvCxnSpPr>
            <p:nvPr/>
          </p:nvCxnSpPr>
          <p:spPr>
            <a:xfrm>
              <a:off x="883766" y="5857081"/>
              <a:ext cx="0" cy="63341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D9181765-EE99-23F0-9001-EA3922F03082}"/>
                </a:ext>
              </a:extLst>
            </p:cNvPr>
            <p:cNvSpPr/>
            <p:nvPr/>
          </p:nvSpPr>
          <p:spPr>
            <a:xfrm>
              <a:off x="807567" y="5991225"/>
              <a:ext cx="144933" cy="3651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5" name="群組 64">
            <a:extLst>
              <a:ext uri="{FF2B5EF4-FFF2-40B4-BE49-F238E27FC236}">
                <a16:creationId xmlns:a16="http://schemas.microsoft.com/office/drawing/2014/main" id="{05006227-48FA-F096-0359-EA9D0C326E7F}"/>
              </a:ext>
            </a:extLst>
          </p:cNvPr>
          <p:cNvGrpSpPr/>
          <p:nvPr/>
        </p:nvGrpSpPr>
        <p:grpSpPr>
          <a:xfrm>
            <a:off x="963301" y="5883547"/>
            <a:ext cx="144933" cy="633412"/>
            <a:chOff x="807567" y="5857081"/>
            <a:chExt cx="144933" cy="633412"/>
          </a:xfrm>
          <a:solidFill>
            <a:schemeClr val="accent6"/>
          </a:solidFill>
        </p:grpSpPr>
        <p:cxnSp>
          <p:nvCxnSpPr>
            <p:cNvPr id="66" name="直線接點 65">
              <a:extLst>
                <a:ext uri="{FF2B5EF4-FFF2-40B4-BE49-F238E27FC236}">
                  <a16:creationId xmlns:a16="http://schemas.microsoft.com/office/drawing/2014/main" id="{2E6D5E2A-A64D-F451-1779-81D983214219}"/>
                </a:ext>
              </a:extLst>
            </p:cNvPr>
            <p:cNvCxnSpPr>
              <a:cxnSpLocks/>
            </p:cNvCxnSpPr>
            <p:nvPr/>
          </p:nvCxnSpPr>
          <p:spPr>
            <a:xfrm>
              <a:off x="883766" y="5857081"/>
              <a:ext cx="0" cy="633412"/>
            </a:xfrm>
            <a:prstGeom prst="line">
              <a:avLst/>
            </a:prstGeom>
            <a:grpFill/>
            <a:ln w="38100">
              <a:solidFill>
                <a:schemeClr val="accent6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3A1941E4-EBC3-2BCE-3690-E330D8F7815A}"/>
                </a:ext>
              </a:extLst>
            </p:cNvPr>
            <p:cNvSpPr/>
            <p:nvPr/>
          </p:nvSpPr>
          <p:spPr>
            <a:xfrm>
              <a:off x="807567" y="5991225"/>
              <a:ext cx="144933" cy="365125"/>
            </a:xfrm>
            <a:prstGeom prst="rect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1D697EEB-2F3D-89EF-01F0-6A9DAD9BCC7A}"/>
              </a:ext>
            </a:extLst>
          </p:cNvPr>
          <p:cNvSpPr txBox="1"/>
          <p:nvPr/>
        </p:nvSpPr>
        <p:spPr>
          <a:xfrm>
            <a:off x="385945" y="5550377"/>
            <a:ext cx="13763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increasing</a:t>
            </a:r>
            <a:endParaRPr lang="zh-TW" altLang="en-US" dirty="0"/>
          </a:p>
        </p:txBody>
      </p:sp>
      <p:sp>
        <p:nvSpPr>
          <p:cNvPr id="69" name="等腰三角形 68">
            <a:extLst>
              <a:ext uri="{FF2B5EF4-FFF2-40B4-BE49-F238E27FC236}">
                <a16:creationId xmlns:a16="http://schemas.microsoft.com/office/drawing/2014/main" id="{F0DDFE4B-E95C-C433-3912-A963C228441D}"/>
              </a:ext>
            </a:extLst>
          </p:cNvPr>
          <p:cNvSpPr/>
          <p:nvPr/>
        </p:nvSpPr>
        <p:spPr>
          <a:xfrm>
            <a:off x="1762308" y="2515551"/>
            <a:ext cx="145446" cy="149309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等腰三角形 69">
            <a:extLst>
              <a:ext uri="{FF2B5EF4-FFF2-40B4-BE49-F238E27FC236}">
                <a16:creationId xmlns:a16="http://schemas.microsoft.com/office/drawing/2014/main" id="{9E490878-BAE5-62B2-5FE8-C1370EEB29CE}"/>
              </a:ext>
            </a:extLst>
          </p:cNvPr>
          <p:cNvSpPr/>
          <p:nvPr/>
        </p:nvSpPr>
        <p:spPr>
          <a:xfrm rot="10800000">
            <a:off x="2469167" y="2120841"/>
            <a:ext cx="145446" cy="14930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等腰三角形 70">
            <a:extLst>
              <a:ext uri="{FF2B5EF4-FFF2-40B4-BE49-F238E27FC236}">
                <a16:creationId xmlns:a16="http://schemas.microsoft.com/office/drawing/2014/main" id="{B4BBC3A1-ECC0-B299-F155-20A3AAD9E40F}"/>
              </a:ext>
            </a:extLst>
          </p:cNvPr>
          <p:cNvSpPr/>
          <p:nvPr/>
        </p:nvSpPr>
        <p:spPr>
          <a:xfrm>
            <a:off x="2389793" y="3184264"/>
            <a:ext cx="145446" cy="149309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等腰三角形 71">
            <a:extLst>
              <a:ext uri="{FF2B5EF4-FFF2-40B4-BE49-F238E27FC236}">
                <a16:creationId xmlns:a16="http://schemas.microsoft.com/office/drawing/2014/main" id="{D726A3C7-047C-9FC3-6C39-9F446B5ABC43}"/>
              </a:ext>
            </a:extLst>
          </p:cNvPr>
          <p:cNvSpPr/>
          <p:nvPr/>
        </p:nvSpPr>
        <p:spPr>
          <a:xfrm rot="10800000">
            <a:off x="1770577" y="2889404"/>
            <a:ext cx="145446" cy="14930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66ECA214-4870-562B-2EF3-36A38AEBEE9D}"/>
              </a:ext>
            </a:extLst>
          </p:cNvPr>
          <p:cNvSpPr txBox="1"/>
          <p:nvPr/>
        </p:nvSpPr>
        <p:spPr>
          <a:xfrm>
            <a:off x="1602712" y="5563317"/>
            <a:ext cx="1240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decreasing</a:t>
            </a:r>
            <a:endParaRPr lang="zh-TW" altLang="en-US" dirty="0"/>
          </a:p>
        </p:txBody>
      </p:sp>
      <p:cxnSp>
        <p:nvCxnSpPr>
          <p:cNvPr id="74" name="直線單箭頭接點 73">
            <a:extLst>
              <a:ext uri="{FF2B5EF4-FFF2-40B4-BE49-F238E27FC236}">
                <a16:creationId xmlns:a16="http://schemas.microsoft.com/office/drawing/2014/main" id="{21D8C83D-08E1-8B5A-4EB2-0C28BB424B21}"/>
              </a:ext>
            </a:extLst>
          </p:cNvPr>
          <p:cNvCxnSpPr>
            <a:cxnSpLocks/>
          </p:cNvCxnSpPr>
          <p:nvPr/>
        </p:nvCxnSpPr>
        <p:spPr>
          <a:xfrm flipV="1">
            <a:off x="1835031" y="2277203"/>
            <a:ext cx="691969" cy="238348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單箭頭接點 74">
            <a:extLst>
              <a:ext uri="{FF2B5EF4-FFF2-40B4-BE49-F238E27FC236}">
                <a16:creationId xmlns:a16="http://schemas.microsoft.com/office/drawing/2014/main" id="{AB965E7C-A638-6524-352A-F59F9368E028}"/>
              </a:ext>
            </a:extLst>
          </p:cNvPr>
          <p:cNvCxnSpPr>
            <a:cxnSpLocks/>
          </p:cNvCxnSpPr>
          <p:nvPr/>
        </p:nvCxnSpPr>
        <p:spPr>
          <a:xfrm>
            <a:off x="1843046" y="3048232"/>
            <a:ext cx="649707" cy="1347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80144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EC0B9065-CD17-8C17-7314-86E94D232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pv_range</a:t>
            </a:r>
            <a:r>
              <a:rPr lang="en-US" altLang="zh-TW" dirty="0"/>
              <a:t>=7</a:t>
            </a:r>
            <a:r>
              <a:rPr lang="en-US" altLang="zh-TW"/>
              <a:t>, x_length=</a:t>
            </a:r>
            <a:r>
              <a:rPr lang="en-US" altLang="zh-TW" dirty="0"/>
              <a:t>10, try_1, Strategy B</a:t>
            </a:r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7DD4055-7074-586E-1B42-79E12CE1C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24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F3780D2-4940-1022-741A-17F89C07EC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62179" y="1650212"/>
            <a:ext cx="3265684" cy="148273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08ED298-54AF-E62D-D378-CCC64B6E2B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1627079"/>
            <a:ext cx="3476128" cy="1528996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AD4915E-6CC1-BE99-5A58-FF4548C7BE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62179" y="3470871"/>
            <a:ext cx="8172082" cy="3301901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5B75584B-EA9C-7FEA-2EC8-486D2310E6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31110" y="1742634"/>
            <a:ext cx="1953948" cy="1390309"/>
          </a:xfrm>
          <a:prstGeom prst="rect">
            <a:avLst/>
          </a:prstGeom>
        </p:spPr>
      </p:pic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C596F44E-8794-965A-9FE1-D42E0A5174D3}"/>
              </a:ext>
            </a:extLst>
          </p:cNvPr>
          <p:cNvCxnSpPr>
            <a:cxnSpLocks/>
          </p:cNvCxnSpPr>
          <p:nvPr/>
        </p:nvCxnSpPr>
        <p:spPr>
          <a:xfrm>
            <a:off x="1814171" y="3742523"/>
            <a:ext cx="800442" cy="0"/>
          </a:xfrm>
          <a:prstGeom prst="straightConnector1">
            <a:avLst/>
          </a:prstGeom>
          <a:ln w="1270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CD952D9E-D30D-FFD9-FA47-9A1832FA3E4C}"/>
              </a:ext>
            </a:extLst>
          </p:cNvPr>
          <p:cNvCxnSpPr>
            <a:cxnSpLocks/>
          </p:cNvCxnSpPr>
          <p:nvPr/>
        </p:nvCxnSpPr>
        <p:spPr>
          <a:xfrm>
            <a:off x="1814171" y="4352123"/>
            <a:ext cx="721068" cy="0"/>
          </a:xfrm>
          <a:prstGeom prst="straightConnector1">
            <a:avLst/>
          </a:prstGeom>
          <a:ln w="127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E2CBEC28-95B2-FB99-1F23-3B929CC51592}"/>
              </a:ext>
            </a:extLst>
          </p:cNvPr>
          <p:cNvSpPr txBox="1"/>
          <p:nvPr/>
        </p:nvSpPr>
        <p:spPr>
          <a:xfrm>
            <a:off x="396734" y="2068413"/>
            <a:ext cx="1288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Valley:</a:t>
            </a:r>
          </a:p>
          <a:p>
            <a:r>
              <a:rPr lang="en-US" altLang="zh-TW" dirty="0" err="1"/>
              <a:t>buy</a:t>
            </a:r>
            <a:r>
              <a:rPr lang="en-US" altLang="zh-TW" dirty="0" err="1">
                <a:sym typeface="Wingdings" panose="05000000000000000000" pitchFamily="2" charset="2"/>
              </a:rPr>
              <a:t></a:t>
            </a:r>
            <a:r>
              <a:rPr lang="en-US" altLang="zh-TW" dirty="0" err="1"/>
              <a:t>sell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B2A7FFE-EA22-B812-06F4-1DBABFCBEBE5}"/>
              </a:ext>
            </a:extLst>
          </p:cNvPr>
          <p:cNvSpPr txBox="1"/>
          <p:nvPr/>
        </p:nvSpPr>
        <p:spPr>
          <a:xfrm>
            <a:off x="396734" y="2749334"/>
            <a:ext cx="10953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Peak:</a:t>
            </a:r>
          </a:p>
          <a:p>
            <a:r>
              <a:rPr lang="en-US" altLang="zh-TW" dirty="0" err="1"/>
              <a:t>sell</a:t>
            </a:r>
            <a:r>
              <a:rPr lang="en-US" altLang="zh-TW" dirty="0" err="1">
                <a:sym typeface="Wingdings" panose="05000000000000000000" pitchFamily="2" charset="2"/>
              </a:rPr>
              <a:t></a:t>
            </a:r>
            <a:r>
              <a:rPr lang="en-US" altLang="zh-TW" dirty="0" err="1"/>
              <a:t>buy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E01C44A-E934-D316-C070-2DA81F802A30}"/>
              </a:ext>
            </a:extLst>
          </p:cNvPr>
          <p:cNvSpPr txBox="1"/>
          <p:nvPr/>
        </p:nvSpPr>
        <p:spPr>
          <a:xfrm>
            <a:off x="163032" y="3539607"/>
            <a:ext cx="15992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Stop profit line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C0A45941-4F36-A0AB-4A33-768104E7591A}"/>
              </a:ext>
            </a:extLst>
          </p:cNvPr>
          <p:cNvSpPr txBox="1"/>
          <p:nvPr/>
        </p:nvSpPr>
        <p:spPr>
          <a:xfrm>
            <a:off x="163032" y="4116890"/>
            <a:ext cx="15220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Stop loss line</a:t>
            </a:r>
            <a:endParaRPr lang="zh-TW" altLang="en-US" dirty="0"/>
          </a:p>
        </p:txBody>
      </p:sp>
      <p:sp>
        <p:nvSpPr>
          <p:cNvPr id="16" name="等腰三角形 15">
            <a:extLst>
              <a:ext uri="{FF2B5EF4-FFF2-40B4-BE49-F238E27FC236}">
                <a16:creationId xmlns:a16="http://schemas.microsoft.com/office/drawing/2014/main" id="{B025F14D-0414-DB20-108D-AED1BAE84A77}"/>
              </a:ext>
            </a:extLst>
          </p:cNvPr>
          <p:cNvSpPr/>
          <p:nvPr/>
        </p:nvSpPr>
        <p:spPr>
          <a:xfrm>
            <a:off x="963301" y="4996190"/>
            <a:ext cx="145446" cy="149309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等腰三角形 16">
            <a:extLst>
              <a:ext uri="{FF2B5EF4-FFF2-40B4-BE49-F238E27FC236}">
                <a16:creationId xmlns:a16="http://schemas.microsoft.com/office/drawing/2014/main" id="{062D5C05-50EF-EF88-35E2-3A6973A36129}"/>
              </a:ext>
            </a:extLst>
          </p:cNvPr>
          <p:cNvSpPr/>
          <p:nvPr/>
        </p:nvSpPr>
        <p:spPr>
          <a:xfrm rot="10800000">
            <a:off x="2068095" y="5032352"/>
            <a:ext cx="145446" cy="14930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A13A612B-BA8B-6D47-EA3B-0339E8D50B79}"/>
              </a:ext>
            </a:extLst>
          </p:cNvPr>
          <p:cNvSpPr txBox="1"/>
          <p:nvPr/>
        </p:nvSpPr>
        <p:spPr>
          <a:xfrm>
            <a:off x="1907915" y="4645050"/>
            <a:ext cx="7246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sell</a:t>
            </a:r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4B03B96F-84FB-279B-2320-36519931CD12}"/>
              </a:ext>
            </a:extLst>
          </p:cNvPr>
          <p:cNvSpPr txBox="1"/>
          <p:nvPr/>
        </p:nvSpPr>
        <p:spPr>
          <a:xfrm>
            <a:off x="807567" y="4639216"/>
            <a:ext cx="7246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buy</a:t>
            </a:r>
            <a:endParaRPr lang="zh-TW" altLang="en-US" dirty="0"/>
          </a:p>
        </p:txBody>
      </p: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E0458622-1BF1-C7CE-9026-DBB7E6631B58}"/>
              </a:ext>
            </a:extLst>
          </p:cNvPr>
          <p:cNvGrpSpPr/>
          <p:nvPr/>
        </p:nvGrpSpPr>
        <p:grpSpPr>
          <a:xfrm>
            <a:off x="2068095" y="5865577"/>
            <a:ext cx="144933" cy="633412"/>
            <a:chOff x="807567" y="5857081"/>
            <a:chExt cx="144933" cy="633412"/>
          </a:xfrm>
        </p:grpSpPr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407EE20E-BDCC-4097-222E-5079EB1F8B1D}"/>
                </a:ext>
              </a:extLst>
            </p:cNvPr>
            <p:cNvCxnSpPr>
              <a:cxnSpLocks/>
            </p:cNvCxnSpPr>
            <p:nvPr/>
          </p:nvCxnSpPr>
          <p:spPr>
            <a:xfrm>
              <a:off x="883766" y="5857081"/>
              <a:ext cx="0" cy="63341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03DF9A5D-C40E-4C5E-F7FC-CEDE559F5E13}"/>
                </a:ext>
              </a:extLst>
            </p:cNvPr>
            <p:cNvSpPr/>
            <p:nvPr/>
          </p:nvSpPr>
          <p:spPr>
            <a:xfrm>
              <a:off x="807567" y="5991225"/>
              <a:ext cx="144933" cy="3651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6D104901-7293-AC44-AD09-2ED62B59032D}"/>
              </a:ext>
            </a:extLst>
          </p:cNvPr>
          <p:cNvGrpSpPr/>
          <p:nvPr/>
        </p:nvGrpSpPr>
        <p:grpSpPr>
          <a:xfrm>
            <a:off x="963301" y="5883547"/>
            <a:ext cx="144933" cy="633412"/>
            <a:chOff x="807567" y="5857081"/>
            <a:chExt cx="144933" cy="633412"/>
          </a:xfrm>
          <a:solidFill>
            <a:schemeClr val="accent6"/>
          </a:solidFill>
        </p:grpSpPr>
        <p:cxnSp>
          <p:nvCxnSpPr>
            <p:cNvPr id="24" name="直線接點 23">
              <a:extLst>
                <a:ext uri="{FF2B5EF4-FFF2-40B4-BE49-F238E27FC236}">
                  <a16:creationId xmlns:a16="http://schemas.microsoft.com/office/drawing/2014/main" id="{A5FE0DB0-67C4-42D7-DC36-8D340A4E4622}"/>
                </a:ext>
              </a:extLst>
            </p:cNvPr>
            <p:cNvCxnSpPr>
              <a:cxnSpLocks/>
            </p:cNvCxnSpPr>
            <p:nvPr/>
          </p:nvCxnSpPr>
          <p:spPr>
            <a:xfrm>
              <a:off x="883766" y="5857081"/>
              <a:ext cx="0" cy="633412"/>
            </a:xfrm>
            <a:prstGeom prst="line">
              <a:avLst/>
            </a:prstGeom>
            <a:grpFill/>
            <a:ln w="38100">
              <a:solidFill>
                <a:schemeClr val="accent6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BEFCEC3F-3438-F3BE-B545-9331989A9BAE}"/>
                </a:ext>
              </a:extLst>
            </p:cNvPr>
            <p:cNvSpPr/>
            <p:nvPr/>
          </p:nvSpPr>
          <p:spPr>
            <a:xfrm>
              <a:off x="807567" y="5991225"/>
              <a:ext cx="144933" cy="365125"/>
            </a:xfrm>
            <a:prstGeom prst="rect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72F07085-C769-8700-D3E8-59054E346780}"/>
              </a:ext>
            </a:extLst>
          </p:cNvPr>
          <p:cNvSpPr txBox="1"/>
          <p:nvPr/>
        </p:nvSpPr>
        <p:spPr>
          <a:xfrm>
            <a:off x="385945" y="5550377"/>
            <a:ext cx="13763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increasing</a:t>
            </a:r>
            <a:endParaRPr lang="zh-TW" altLang="en-US" dirty="0"/>
          </a:p>
        </p:txBody>
      </p:sp>
      <p:sp>
        <p:nvSpPr>
          <p:cNvPr id="35" name="等腰三角形 34">
            <a:extLst>
              <a:ext uri="{FF2B5EF4-FFF2-40B4-BE49-F238E27FC236}">
                <a16:creationId xmlns:a16="http://schemas.microsoft.com/office/drawing/2014/main" id="{8224442E-6B49-153B-8BCD-C228B1A2175E}"/>
              </a:ext>
            </a:extLst>
          </p:cNvPr>
          <p:cNvSpPr/>
          <p:nvPr/>
        </p:nvSpPr>
        <p:spPr>
          <a:xfrm>
            <a:off x="1762308" y="2515551"/>
            <a:ext cx="145446" cy="149309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等腰三角形 35">
            <a:extLst>
              <a:ext uri="{FF2B5EF4-FFF2-40B4-BE49-F238E27FC236}">
                <a16:creationId xmlns:a16="http://schemas.microsoft.com/office/drawing/2014/main" id="{269914DD-A039-7FC2-EC3E-05F49C34C9D7}"/>
              </a:ext>
            </a:extLst>
          </p:cNvPr>
          <p:cNvSpPr/>
          <p:nvPr/>
        </p:nvSpPr>
        <p:spPr>
          <a:xfrm rot="10800000">
            <a:off x="2469167" y="2120841"/>
            <a:ext cx="145446" cy="14930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等腰三角形 36">
            <a:extLst>
              <a:ext uri="{FF2B5EF4-FFF2-40B4-BE49-F238E27FC236}">
                <a16:creationId xmlns:a16="http://schemas.microsoft.com/office/drawing/2014/main" id="{7106CA73-4B89-0CFB-101F-8A4AEB99FE5A}"/>
              </a:ext>
            </a:extLst>
          </p:cNvPr>
          <p:cNvSpPr/>
          <p:nvPr/>
        </p:nvSpPr>
        <p:spPr>
          <a:xfrm>
            <a:off x="2389793" y="3184264"/>
            <a:ext cx="145446" cy="149309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等腰三角形 37">
            <a:extLst>
              <a:ext uri="{FF2B5EF4-FFF2-40B4-BE49-F238E27FC236}">
                <a16:creationId xmlns:a16="http://schemas.microsoft.com/office/drawing/2014/main" id="{0BBA0306-3A4A-B2D2-6883-BC1662327B25}"/>
              </a:ext>
            </a:extLst>
          </p:cNvPr>
          <p:cNvSpPr/>
          <p:nvPr/>
        </p:nvSpPr>
        <p:spPr>
          <a:xfrm rot="10800000">
            <a:off x="1770577" y="2889404"/>
            <a:ext cx="145446" cy="14930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70D6A2B6-3C17-4ACB-186F-ECC9653CDC6D}"/>
              </a:ext>
            </a:extLst>
          </p:cNvPr>
          <p:cNvSpPr txBox="1"/>
          <p:nvPr/>
        </p:nvSpPr>
        <p:spPr>
          <a:xfrm>
            <a:off x="1602712" y="5563317"/>
            <a:ext cx="1240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decreasing</a:t>
            </a:r>
            <a:endParaRPr lang="zh-TW" altLang="en-US" dirty="0"/>
          </a:p>
        </p:txBody>
      </p: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5FF2E13D-D59B-D737-EC80-522E4416AE6E}"/>
              </a:ext>
            </a:extLst>
          </p:cNvPr>
          <p:cNvCxnSpPr>
            <a:cxnSpLocks/>
          </p:cNvCxnSpPr>
          <p:nvPr/>
        </p:nvCxnSpPr>
        <p:spPr>
          <a:xfrm flipV="1">
            <a:off x="1835031" y="2277203"/>
            <a:ext cx="691969" cy="238348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A4C15361-0FBF-2B14-929C-61DAA363A2F9}"/>
              </a:ext>
            </a:extLst>
          </p:cNvPr>
          <p:cNvCxnSpPr>
            <a:cxnSpLocks/>
          </p:cNvCxnSpPr>
          <p:nvPr/>
        </p:nvCxnSpPr>
        <p:spPr>
          <a:xfrm>
            <a:off x="1843046" y="3048232"/>
            <a:ext cx="649707" cy="1347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96228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EC0B9065-CD17-8C17-7314-86E94D232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pv_range</a:t>
            </a:r>
            <a:r>
              <a:rPr lang="en-US" altLang="zh-TW" dirty="0"/>
              <a:t>=7</a:t>
            </a:r>
            <a:r>
              <a:rPr lang="en-US" altLang="zh-TW"/>
              <a:t>, x_length=</a:t>
            </a:r>
            <a:r>
              <a:rPr lang="en-US" altLang="zh-TW" dirty="0"/>
              <a:t>10, try_1, Strategy C</a:t>
            </a:r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7DD4055-7074-586E-1B42-79E12CE1C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25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F3780D2-4940-1022-741A-17F89C07EC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62179" y="1651315"/>
            <a:ext cx="3265684" cy="1480524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08ED298-54AF-E62D-D378-CCC64B6E2B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9123" y="1634286"/>
            <a:ext cx="3469881" cy="1514581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AD4915E-6CC1-BE99-5A58-FF4548C7BE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50995" y="3444324"/>
            <a:ext cx="8172080" cy="3301901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5B75584B-EA9C-7FEA-2EC8-486D2310E6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95165" y="1690688"/>
            <a:ext cx="1913626" cy="1474432"/>
          </a:xfrm>
          <a:prstGeom prst="rect">
            <a:avLst/>
          </a:prstGeom>
        </p:spPr>
      </p:pic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B82161F6-6A57-2B2F-1AE1-C537D9EFBA2A}"/>
              </a:ext>
            </a:extLst>
          </p:cNvPr>
          <p:cNvCxnSpPr>
            <a:cxnSpLocks/>
          </p:cNvCxnSpPr>
          <p:nvPr/>
        </p:nvCxnSpPr>
        <p:spPr>
          <a:xfrm>
            <a:off x="1814171" y="3742523"/>
            <a:ext cx="800442" cy="0"/>
          </a:xfrm>
          <a:prstGeom prst="straightConnector1">
            <a:avLst/>
          </a:prstGeom>
          <a:ln w="1270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5ABBB5DE-36CA-BD52-3702-60F1B06B373B}"/>
              </a:ext>
            </a:extLst>
          </p:cNvPr>
          <p:cNvCxnSpPr>
            <a:cxnSpLocks/>
          </p:cNvCxnSpPr>
          <p:nvPr/>
        </p:nvCxnSpPr>
        <p:spPr>
          <a:xfrm>
            <a:off x="1814171" y="4352123"/>
            <a:ext cx="721068" cy="0"/>
          </a:xfrm>
          <a:prstGeom prst="straightConnector1">
            <a:avLst/>
          </a:prstGeom>
          <a:ln w="127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A4162AEF-1A78-D757-3DAA-097264B7619B}"/>
              </a:ext>
            </a:extLst>
          </p:cNvPr>
          <p:cNvSpPr txBox="1"/>
          <p:nvPr/>
        </p:nvSpPr>
        <p:spPr>
          <a:xfrm>
            <a:off x="396734" y="2068413"/>
            <a:ext cx="1288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Valley:</a:t>
            </a:r>
          </a:p>
          <a:p>
            <a:r>
              <a:rPr lang="en-US" altLang="zh-TW" dirty="0" err="1"/>
              <a:t>buy</a:t>
            </a:r>
            <a:r>
              <a:rPr lang="en-US" altLang="zh-TW" dirty="0" err="1">
                <a:sym typeface="Wingdings" panose="05000000000000000000" pitchFamily="2" charset="2"/>
              </a:rPr>
              <a:t></a:t>
            </a:r>
            <a:r>
              <a:rPr lang="en-US" altLang="zh-TW" dirty="0" err="1"/>
              <a:t>sell</a:t>
            </a:r>
            <a:endParaRPr lang="zh-TW" altLang="en-US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71234E76-D999-4144-D7FE-68EC52FB5337}"/>
              </a:ext>
            </a:extLst>
          </p:cNvPr>
          <p:cNvSpPr txBox="1"/>
          <p:nvPr/>
        </p:nvSpPr>
        <p:spPr>
          <a:xfrm>
            <a:off x="396734" y="2749334"/>
            <a:ext cx="10953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Peak:</a:t>
            </a:r>
          </a:p>
          <a:p>
            <a:r>
              <a:rPr lang="en-US" altLang="zh-TW" dirty="0" err="1"/>
              <a:t>sell</a:t>
            </a:r>
            <a:r>
              <a:rPr lang="en-US" altLang="zh-TW" dirty="0" err="1">
                <a:sym typeface="Wingdings" panose="05000000000000000000" pitchFamily="2" charset="2"/>
              </a:rPr>
              <a:t></a:t>
            </a:r>
            <a:r>
              <a:rPr lang="en-US" altLang="zh-TW" dirty="0" err="1"/>
              <a:t>buy</a:t>
            </a:r>
            <a:endParaRPr lang="zh-TW" altLang="en-US" dirty="0"/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EE87DC1D-BF28-C964-4CAF-9AB5C9BFC288}"/>
              </a:ext>
            </a:extLst>
          </p:cNvPr>
          <p:cNvSpPr txBox="1"/>
          <p:nvPr/>
        </p:nvSpPr>
        <p:spPr>
          <a:xfrm>
            <a:off x="163032" y="3539607"/>
            <a:ext cx="15992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Stop profit line</a:t>
            </a:r>
            <a:endParaRPr lang="zh-TW" altLang="en-US" dirty="0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042FB3D1-E022-94F7-B1CC-8B7E7A53812D}"/>
              </a:ext>
            </a:extLst>
          </p:cNvPr>
          <p:cNvSpPr txBox="1"/>
          <p:nvPr/>
        </p:nvSpPr>
        <p:spPr>
          <a:xfrm>
            <a:off x="163032" y="4116890"/>
            <a:ext cx="15220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Stop loss line</a:t>
            </a:r>
            <a:endParaRPr lang="zh-TW" altLang="en-US" dirty="0"/>
          </a:p>
        </p:txBody>
      </p:sp>
      <p:sp>
        <p:nvSpPr>
          <p:cNvPr id="48" name="等腰三角形 47">
            <a:extLst>
              <a:ext uri="{FF2B5EF4-FFF2-40B4-BE49-F238E27FC236}">
                <a16:creationId xmlns:a16="http://schemas.microsoft.com/office/drawing/2014/main" id="{4792C685-2694-6632-D0D5-B6D425B7C1A1}"/>
              </a:ext>
            </a:extLst>
          </p:cNvPr>
          <p:cNvSpPr/>
          <p:nvPr/>
        </p:nvSpPr>
        <p:spPr>
          <a:xfrm>
            <a:off x="963301" y="4996190"/>
            <a:ext cx="145446" cy="149309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等腰三角形 48">
            <a:extLst>
              <a:ext uri="{FF2B5EF4-FFF2-40B4-BE49-F238E27FC236}">
                <a16:creationId xmlns:a16="http://schemas.microsoft.com/office/drawing/2014/main" id="{0055F27D-1D01-4B08-076B-A015125111B4}"/>
              </a:ext>
            </a:extLst>
          </p:cNvPr>
          <p:cNvSpPr/>
          <p:nvPr/>
        </p:nvSpPr>
        <p:spPr>
          <a:xfrm rot="10800000">
            <a:off x="2068095" y="5032352"/>
            <a:ext cx="145446" cy="14930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9E10D7B7-F7CE-C19A-EFC5-8B62277E8DCE}"/>
              </a:ext>
            </a:extLst>
          </p:cNvPr>
          <p:cNvSpPr txBox="1"/>
          <p:nvPr/>
        </p:nvSpPr>
        <p:spPr>
          <a:xfrm>
            <a:off x="1907915" y="4645050"/>
            <a:ext cx="7246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sell</a:t>
            </a:r>
            <a:endParaRPr lang="zh-TW" altLang="en-US" dirty="0"/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3D01C18B-B938-1DA4-8873-EC1A5961E321}"/>
              </a:ext>
            </a:extLst>
          </p:cNvPr>
          <p:cNvSpPr txBox="1"/>
          <p:nvPr/>
        </p:nvSpPr>
        <p:spPr>
          <a:xfrm>
            <a:off x="807567" y="4639216"/>
            <a:ext cx="7246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buy</a:t>
            </a:r>
            <a:endParaRPr lang="zh-TW" altLang="en-US" dirty="0"/>
          </a:p>
        </p:txBody>
      </p:sp>
      <p:grpSp>
        <p:nvGrpSpPr>
          <p:cNvPr id="52" name="群組 51">
            <a:extLst>
              <a:ext uri="{FF2B5EF4-FFF2-40B4-BE49-F238E27FC236}">
                <a16:creationId xmlns:a16="http://schemas.microsoft.com/office/drawing/2014/main" id="{45BB740B-82D7-B89C-493C-F9ABEA59F192}"/>
              </a:ext>
            </a:extLst>
          </p:cNvPr>
          <p:cNvGrpSpPr/>
          <p:nvPr/>
        </p:nvGrpSpPr>
        <p:grpSpPr>
          <a:xfrm>
            <a:off x="2068095" y="5865577"/>
            <a:ext cx="144933" cy="633412"/>
            <a:chOff x="807567" y="5857081"/>
            <a:chExt cx="144933" cy="633412"/>
          </a:xfrm>
        </p:grpSpPr>
        <p:cxnSp>
          <p:nvCxnSpPr>
            <p:cNvPr id="53" name="直線接點 52">
              <a:extLst>
                <a:ext uri="{FF2B5EF4-FFF2-40B4-BE49-F238E27FC236}">
                  <a16:creationId xmlns:a16="http://schemas.microsoft.com/office/drawing/2014/main" id="{118B6831-C4E8-7ACF-AA35-5C5C21787B1E}"/>
                </a:ext>
              </a:extLst>
            </p:cNvPr>
            <p:cNvCxnSpPr>
              <a:cxnSpLocks/>
            </p:cNvCxnSpPr>
            <p:nvPr/>
          </p:nvCxnSpPr>
          <p:spPr>
            <a:xfrm>
              <a:off x="883766" y="5857081"/>
              <a:ext cx="0" cy="63341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7B8A5C90-28FD-833C-9661-5CEA6D78A481}"/>
                </a:ext>
              </a:extLst>
            </p:cNvPr>
            <p:cNvSpPr/>
            <p:nvPr/>
          </p:nvSpPr>
          <p:spPr>
            <a:xfrm>
              <a:off x="807567" y="5991225"/>
              <a:ext cx="144933" cy="36512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B325698F-F629-0F3D-9278-C75B6088ECA7}"/>
              </a:ext>
            </a:extLst>
          </p:cNvPr>
          <p:cNvGrpSpPr/>
          <p:nvPr/>
        </p:nvGrpSpPr>
        <p:grpSpPr>
          <a:xfrm>
            <a:off x="963301" y="5883547"/>
            <a:ext cx="144933" cy="633412"/>
            <a:chOff x="807567" y="5857081"/>
            <a:chExt cx="144933" cy="633412"/>
          </a:xfrm>
          <a:solidFill>
            <a:schemeClr val="accent6"/>
          </a:solidFill>
        </p:grpSpPr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D5916BD8-4463-72EA-EFF5-30B6F98B7B05}"/>
                </a:ext>
              </a:extLst>
            </p:cNvPr>
            <p:cNvCxnSpPr>
              <a:cxnSpLocks/>
            </p:cNvCxnSpPr>
            <p:nvPr/>
          </p:nvCxnSpPr>
          <p:spPr>
            <a:xfrm>
              <a:off x="883766" y="5857081"/>
              <a:ext cx="0" cy="633412"/>
            </a:xfrm>
            <a:prstGeom prst="line">
              <a:avLst/>
            </a:prstGeom>
            <a:grpFill/>
            <a:ln w="38100">
              <a:solidFill>
                <a:schemeClr val="accent6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AF55E0BA-A82B-E1AD-F245-A0F8BAEDCD0E}"/>
                </a:ext>
              </a:extLst>
            </p:cNvPr>
            <p:cNvSpPr/>
            <p:nvPr/>
          </p:nvSpPr>
          <p:spPr>
            <a:xfrm>
              <a:off x="807567" y="5991225"/>
              <a:ext cx="144933" cy="365125"/>
            </a:xfrm>
            <a:prstGeom prst="rect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C5C394B4-F4DB-5256-59E6-D920A9627236}"/>
              </a:ext>
            </a:extLst>
          </p:cNvPr>
          <p:cNvSpPr txBox="1"/>
          <p:nvPr/>
        </p:nvSpPr>
        <p:spPr>
          <a:xfrm>
            <a:off x="385945" y="5550377"/>
            <a:ext cx="13763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increasing</a:t>
            </a:r>
            <a:endParaRPr lang="zh-TW" altLang="en-US" dirty="0"/>
          </a:p>
        </p:txBody>
      </p:sp>
      <p:sp>
        <p:nvSpPr>
          <p:cNvPr id="59" name="等腰三角形 58">
            <a:extLst>
              <a:ext uri="{FF2B5EF4-FFF2-40B4-BE49-F238E27FC236}">
                <a16:creationId xmlns:a16="http://schemas.microsoft.com/office/drawing/2014/main" id="{FD0B699A-707B-0AC9-1AB9-B685C5503578}"/>
              </a:ext>
            </a:extLst>
          </p:cNvPr>
          <p:cNvSpPr/>
          <p:nvPr/>
        </p:nvSpPr>
        <p:spPr>
          <a:xfrm>
            <a:off x="1762308" y="2515551"/>
            <a:ext cx="145446" cy="149309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等腰三角形 59">
            <a:extLst>
              <a:ext uri="{FF2B5EF4-FFF2-40B4-BE49-F238E27FC236}">
                <a16:creationId xmlns:a16="http://schemas.microsoft.com/office/drawing/2014/main" id="{D1C8F6BD-B658-D346-8A69-07C07EA0EBAF}"/>
              </a:ext>
            </a:extLst>
          </p:cNvPr>
          <p:cNvSpPr/>
          <p:nvPr/>
        </p:nvSpPr>
        <p:spPr>
          <a:xfrm rot="10800000">
            <a:off x="2469167" y="2120841"/>
            <a:ext cx="145446" cy="14930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等腰三角形 60">
            <a:extLst>
              <a:ext uri="{FF2B5EF4-FFF2-40B4-BE49-F238E27FC236}">
                <a16:creationId xmlns:a16="http://schemas.microsoft.com/office/drawing/2014/main" id="{B02E84BE-4AB6-BAE8-6853-423A58DD42F4}"/>
              </a:ext>
            </a:extLst>
          </p:cNvPr>
          <p:cNvSpPr/>
          <p:nvPr/>
        </p:nvSpPr>
        <p:spPr>
          <a:xfrm>
            <a:off x="2389793" y="3184264"/>
            <a:ext cx="145446" cy="149309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等腰三角形 61">
            <a:extLst>
              <a:ext uri="{FF2B5EF4-FFF2-40B4-BE49-F238E27FC236}">
                <a16:creationId xmlns:a16="http://schemas.microsoft.com/office/drawing/2014/main" id="{A7414459-C6C0-7049-160E-453BA004E228}"/>
              </a:ext>
            </a:extLst>
          </p:cNvPr>
          <p:cNvSpPr/>
          <p:nvPr/>
        </p:nvSpPr>
        <p:spPr>
          <a:xfrm rot="10800000">
            <a:off x="1770577" y="2889404"/>
            <a:ext cx="145446" cy="14930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A9F9634B-DAA2-4020-3BDC-CC328F5E156C}"/>
              </a:ext>
            </a:extLst>
          </p:cNvPr>
          <p:cNvSpPr txBox="1"/>
          <p:nvPr/>
        </p:nvSpPr>
        <p:spPr>
          <a:xfrm>
            <a:off x="1602712" y="5563317"/>
            <a:ext cx="1240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decreasing</a:t>
            </a:r>
            <a:endParaRPr lang="zh-TW" altLang="en-US" dirty="0"/>
          </a:p>
        </p:txBody>
      </p:sp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C36DC362-2A2E-3FEB-8FB1-733E13236295}"/>
              </a:ext>
            </a:extLst>
          </p:cNvPr>
          <p:cNvCxnSpPr>
            <a:cxnSpLocks/>
          </p:cNvCxnSpPr>
          <p:nvPr/>
        </p:nvCxnSpPr>
        <p:spPr>
          <a:xfrm flipV="1">
            <a:off x="1835031" y="2277203"/>
            <a:ext cx="691969" cy="238348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id="{320A581A-48F7-8F84-F7AD-53E006F825E7}"/>
              </a:ext>
            </a:extLst>
          </p:cNvPr>
          <p:cNvCxnSpPr>
            <a:cxnSpLocks/>
          </p:cNvCxnSpPr>
          <p:nvPr/>
        </p:nvCxnSpPr>
        <p:spPr>
          <a:xfrm>
            <a:off x="1843046" y="3048232"/>
            <a:ext cx="649707" cy="1347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01157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C1BF987-5EF2-A115-B209-37C819BA7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26</a:t>
            </a:fld>
            <a:endParaRPr lang="zh-TW" altLang="en-US"/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01E2A74C-4072-E75C-911C-50BD2A8BAA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2457667"/>
              </p:ext>
            </p:extLst>
          </p:nvPr>
        </p:nvGraphicFramePr>
        <p:xfrm>
          <a:off x="868313" y="1295400"/>
          <a:ext cx="10152113" cy="42022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1835">
                  <a:extLst>
                    <a:ext uri="{9D8B030D-6E8A-4147-A177-3AD203B41FA5}">
                      <a16:colId xmlns:a16="http://schemas.microsoft.com/office/drawing/2014/main" val="666739288"/>
                    </a:ext>
                  </a:extLst>
                </a:gridCol>
                <a:gridCol w="1792147">
                  <a:extLst>
                    <a:ext uri="{9D8B030D-6E8A-4147-A177-3AD203B41FA5}">
                      <a16:colId xmlns:a16="http://schemas.microsoft.com/office/drawing/2014/main" val="2757778566"/>
                    </a:ext>
                  </a:extLst>
                </a:gridCol>
                <a:gridCol w="1969377">
                  <a:extLst>
                    <a:ext uri="{9D8B030D-6E8A-4147-A177-3AD203B41FA5}">
                      <a16:colId xmlns:a16="http://schemas.microsoft.com/office/drawing/2014/main" val="3216504898"/>
                    </a:ext>
                  </a:extLst>
                </a:gridCol>
                <a:gridCol w="1969377">
                  <a:extLst>
                    <a:ext uri="{9D8B030D-6E8A-4147-A177-3AD203B41FA5}">
                      <a16:colId xmlns:a16="http://schemas.microsoft.com/office/drawing/2014/main" val="1883432120"/>
                    </a:ext>
                  </a:extLst>
                </a:gridCol>
                <a:gridCol w="1969377">
                  <a:extLst>
                    <a:ext uri="{9D8B030D-6E8A-4147-A177-3AD203B41FA5}">
                      <a16:colId xmlns:a16="http://schemas.microsoft.com/office/drawing/2014/main" val="634338533"/>
                    </a:ext>
                  </a:extLst>
                </a:gridCol>
              </a:tblGrid>
              <a:tr h="727549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pv_range</a:t>
                      </a:r>
                      <a:r>
                        <a:rPr lang="en-US" altLang="zh-TW" dirty="0"/>
                        <a:t>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Average_lead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Total_profit</a:t>
                      </a:r>
                      <a:r>
                        <a:rPr lang="en-US" altLang="zh-TW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 </a:t>
                      </a:r>
                      <a:r>
                        <a:rPr lang="en-US" altLang="zh-TW" sz="1800" b="1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stratage</a:t>
                      </a:r>
                      <a:r>
                        <a:rPr lang="en-US" altLang="zh-TW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Total_profit</a:t>
                      </a:r>
                      <a:r>
                        <a:rPr lang="en-US" altLang="zh-TW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 </a:t>
                      </a:r>
                      <a:r>
                        <a:rPr lang="en-US" altLang="zh-TW" sz="1800" b="1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stratage</a:t>
                      </a:r>
                      <a:r>
                        <a:rPr lang="en-US" altLang="zh-TW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Total_profit</a:t>
                      </a:r>
                      <a:r>
                        <a:rPr lang="en-US" altLang="zh-TW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 </a:t>
                      </a:r>
                      <a:r>
                        <a:rPr lang="en-US" altLang="zh-TW" sz="1800" b="1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stratage</a:t>
                      </a:r>
                      <a:r>
                        <a:rPr lang="en-US" altLang="zh-TW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3</a:t>
                      </a:r>
                      <a:endParaRPr lang="zh-TW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8168012"/>
                  </a:ext>
                </a:extLst>
              </a:tr>
              <a:tr h="579120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7 (15days),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data_range</a:t>
                      </a:r>
                      <a:r>
                        <a:rPr lang="en-US" altLang="zh-TW" dirty="0"/>
                        <a:t>=250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x_length</a:t>
                      </a:r>
                      <a:r>
                        <a:rPr lang="en-US" altLang="zh-TW" dirty="0"/>
                        <a:t>=25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y_length</a:t>
                      </a:r>
                      <a:r>
                        <a:rPr lang="en-US" altLang="zh-TW" dirty="0"/>
                        <a:t>=25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epochs = 25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5.7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167.70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167.70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167.70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406308"/>
                  </a:ext>
                </a:extLst>
              </a:tr>
              <a:tr h="57912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88.75</a:t>
                      </a:r>
                      <a:endParaRPr lang="zh-TW" altLang="en-US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88.75</a:t>
                      </a:r>
                      <a:endParaRPr lang="zh-TW" altLang="en-US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88.75</a:t>
                      </a:r>
                      <a:endParaRPr lang="zh-TW" altLang="en-US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1043225"/>
                  </a:ext>
                </a:extLst>
              </a:tr>
              <a:tr h="57912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3.4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-14.64</a:t>
                      </a:r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-14.64</a:t>
                      </a:r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-14.64</a:t>
                      </a:r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32389897"/>
                  </a:ext>
                </a:extLst>
              </a:tr>
              <a:tr h="579120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7 (15days),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data_range</a:t>
                      </a:r>
                      <a:r>
                        <a:rPr lang="en-US" altLang="zh-TW" dirty="0"/>
                        <a:t>=500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x_length</a:t>
                      </a:r>
                      <a:r>
                        <a:rPr lang="en-US" altLang="zh-TW" dirty="0"/>
                        <a:t>=50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y_length</a:t>
                      </a:r>
                      <a:r>
                        <a:rPr lang="en-US" altLang="zh-TW" dirty="0"/>
                        <a:t>=50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epochs = 50</a:t>
                      </a:r>
                      <a:endParaRPr lang="zh-TW" alt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5.3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-12.35</a:t>
                      </a:r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-12.35</a:t>
                      </a:r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-12.35</a:t>
                      </a:r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21674229"/>
                  </a:ext>
                </a:extLst>
              </a:tr>
              <a:tr h="57912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2.9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203.98</a:t>
                      </a:r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203.98</a:t>
                      </a:r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203.98</a:t>
                      </a:r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4504804"/>
                  </a:ext>
                </a:extLst>
              </a:tr>
              <a:tr h="57912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4.6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165.60</a:t>
                      </a:r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165.60</a:t>
                      </a:r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165.60</a:t>
                      </a:r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10612919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筆跡 3">
                <a:extLst>
                  <a:ext uri="{FF2B5EF4-FFF2-40B4-BE49-F238E27FC236}">
                    <a16:creationId xmlns:a16="http://schemas.microsoft.com/office/drawing/2014/main" id="{615BFB63-6530-E3B7-E0B7-AE9DD2DA8A76}"/>
                  </a:ext>
                </a:extLst>
              </p14:cNvPr>
              <p14:cNvContentPartPr/>
              <p14:nvPr/>
            </p14:nvContentPartPr>
            <p14:xfrm>
              <a:off x="3111480" y="1111320"/>
              <a:ext cx="1321200" cy="2578320"/>
            </p14:xfrm>
          </p:contentPart>
        </mc:Choice>
        <mc:Fallback>
          <p:pic>
            <p:nvPicPr>
              <p:cNvPr id="4" name="筆跡 3">
                <a:extLst>
                  <a:ext uri="{FF2B5EF4-FFF2-40B4-BE49-F238E27FC236}">
                    <a16:creationId xmlns:a16="http://schemas.microsoft.com/office/drawing/2014/main" id="{615BFB63-6530-E3B7-E0B7-AE9DD2DA8A7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02120" y="1101960"/>
                <a:ext cx="1339920" cy="259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筆跡 4">
                <a:extLst>
                  <a:ext uri="{FF2B5EF4-FFF2-40B4-BE49-F238E27FC236}">
                    <a16:creationId xmlns:a16="http://schemas.microsoft.com/office/drawing/2014/main" id="{B6288107-DA5B-64E2-7694-6840A935A627}"/>
                  </a:ext>
                </a:extLst>
              </p14:cNvPr>
              <p14:cNvContentPartPr/>
              <p14:nvPr/>
            </p14:nvContentPartPr>
            <p14:xfrm>
              <a:off x="3295800" y="2114640"/>
              <a:ext cx="19080" cy="806760"/>
            </p14:xfrm>
          </p:contentPart>
        </mc:Choice>
        <mc:Fallback>
          <p:pic>
            <p:nvPicPr>
              <p:cNvPr id="5" name="筆跡 4">
                <a:extLst>
                  <a:ext uri="{FF2B5EF4-FFF2-40B4-BE49-F238E27FC236}">
                    <a16:creationId xmlns:a16="http://schemas.microsoft.com/office/drawing/2014/main" id="{B6288107-DA5B-64E2-7694-6840A935A62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86440" y="2105280"/>
                <a:ext cx="37800" cy="825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190180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>
            <a:extLst>
              <a:ext uri="{FF2B5EF4-FFF2-40B4-BE49-F238E27FC236}">
                <a16:creationId xmlns:a16="http://schemas.microsoft.com/office/drawing/2014/main" id="{B8022D95-3C64-A0C3-197D-9EB70E386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err="1"/>
              <a:t>data_range</a:t>
            </a:r>
            <a:r>
              <a:rPr lang="en-US" altLang="zh-TW" sz="4000" dirty="0"/>
              <a:t>=250, </a:t>
            </a:r>
            <a:r>
              <a:rPr lang="en-US" altLang="zh-TW" sz="4000" dirty="0" err="1"/>
              <a:t>x_length</a:t>
            </a:r>
            <a:r>
              <a:rPr lang="en-US" altLang="zh-TW" sz="4000" dirty="0"/>
              <a:t>=25, try_1 , window_0</a:t>
            </a:r>
            <a:endParaRPr lang="zh-TW" altLang="en-US" sz="4000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4ACA8F6-D5D7-7419-F449-CA416705B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27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65E2D4E-9AFA-4B24-EA21-660235F72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80393"/>
            <a:ext cx="10515600" cy="440051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筆跡 8">
                <a:extLst>
                  <a:ext uri="{FF2B5EF4-FFF2-40B4-BE49-F238E27FC236}">
                    <a16:creationId xmlns:a16="http://schemas.microsoft.com/office/drawing/2014/main" id="{3118A184-70CE-DC35-710F-25892463B2E1}"/>
                  </a:ext>
                </a:extLst>
              </p14:cNvPr>
              <p14:cNvContentPartPr/>
              <p14:nvPr/>
            </p14:nvContentPartPr>
            <p14:xfrm>
              <a:off x="2610000" y="5067360"/>
              <a:ext cx="1555920" cy="44640"/>
            </p14:xfrm>
          </p:contentPart>
        </mc:Choice>
        <mc:Fallback>
          <p:pic>
            <p:nvPicPr>
              <p:cNvPr id="9" name="筆跡 8">
                <a:extLst>
                  <a:ext uri="{FF2B5EF4-FFF2-40B4-BE49-F238E27FC236}">
                    <a16:creationId xmlns:a16="http://schemas.microsoft.com/office/drawing/2014/main" id="{3118A184-70CE-DC35-710F-25892463B2E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00640" y="5058000"/>
                <a:ext cx="1574640" cy="6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360148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A676430A-FB7B-A22D-91E8-D47D6210D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err="1"/>
              <a:t>data_range</a:t>
            </a:r>
            <a:r>
              <a:rPr lang="en-US" altLang="zh-TW" sz="4000" dirty="0"/>
              <a:t>=500, </a:t>
            </a:r>
            <a:r>
              <a:rPr lang="en-US" altLang="zh-TW" sz="4000" dirty="0" err="1"/>
              <a:t>x_length</a:t>
            </a:r>
            <a:r>
              <a:rPr lang="en-US" altLang="zh-TW" sz="4000" dirty="0"/>
              <a:t>=50, try_1 , window_0</a:t>
            </a:r>
            <a:endParaRPr lang="zh-TW" altLang="en-US" sz="4000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6086D8E-7846-4F45-4F69-B5DA01C8B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28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448DC3F-3DDF-11CC-E0B9-EC3C3F3476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880102"/>
            <a:ext cx="10515600" cy="440051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筆跡 5">
                <a:extLst>
                  <a:ext uri="{FF2B5EF4-FFF2-40B4-BE49-F238E27FC236}">
                    <a16:creationId xmlns:a16="http://schemas.microsoft.com/office/drawing/2014/main" id="{0350FFEB-7583-381D-8EA2-EB52FA5BD0FD}"/>
                  </a:ext>
                </a:extLst>
              </p14:cNvPr>
              <p14:cNvContentPartPr/>
              <p14:nvPr/>
            </p14:nvContentPartPr>
            <p14:xfrm>
              <a:off x="2101680" y="4152960"/>
              <a:ext cx="360" cy="360"/>
            </p14:xfrm>
          </p:contentPart>
        </mc:Choice>
        <mc:Fallback>
          <p:pic>
            <p:nvPicPr>
              <p:cNvPr id="6" name="筆跡 5">
                <a:extLst>
                  <a:ext uri="{FF2B5EF4-FFF2-40B4-BE49-F238E27FC236}">
                    <a16:creationId xmlns:a16="http://schemas.microsoft.com/office/drawing/2014/main" id="{0350FFEB-7583-381D-8EA2-EB52FA5BD0F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92320" y="414360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682227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A676430A-FB7B-A22D-91E8-D47D6210D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err="1"/>
              <a:t>data_range</a:t>
            </a:r>
            <a:r>
              <a:rPr lang="en-US" altLang="zh-TW" sz="3600" dirty="0"/>
              <a:t>=1000, </a:t>
            </a:r>
            <a:r>
              <a:rPr lang="en-US" altLang="zh-TW" sz="3600" dirty="0" err="1"/>
              <a:t>x_length</a:t>
            </a:r>
            <a:r>
              <a:rPr lang="en-US" altLang="zh-TW" sz="3600" dirty="0"/>
              <a:t>=100, try_1 , window_0</a:t>
            </a:r>
            <a:endParaRPr lang="zh-TW" altLang="en-US" sz="3600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6086D8E-7846-4F45-4F69-B5DA01C8B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29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448DC3F-3DDF-11CC-E0B9-EC3C3F3476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1" y="1932256"/>
            <a:ext cx="10515600" cy="429620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筆跡 3">
                <a:extLst>
                  <a:ext uri="{FF2B5EF4-FFF2-40B4-BE49-F238E27FC236}">
                    <a16:creationId xmlns:a16="http://schemas.microsoft.com/office/drawing/2014/main" id="{499D1B99-763D-6512-4DCD-4E4813BC13B3}"/>
                  </a:ext>
                </a:extLst>
              </p14:cNvPr>
              <p14:cNvContentPartPr/>
              <p14:nvPr/>
            </p14:nvContentPartPr>
            <p14:xfrm>
              <a:off x="1701720" y="5016600"/>
              <a:ext cx="1632240" cy="267120"/>
            </p14:xfrm>
          </p:contentPart>
        </mc:Choice>
        <mc:Fallback>
          <p:pic>
            <p:nvPicPr>
              <p:cNvPr id="4" name="筆跡 3">
                <a:extLst>
                  <a:ext uri="{FF2B5EF4-FFF2-40B4-BE49-F238E27FC236}">
                    <a16:creationId xmlns:a16="http://schemas.microsoft.com/office/drawing/2014/main" id="{499D1B99-763D-6512-4DCD-4E4813BC13B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92360" y="5007240"/>
                <a:ext cx="1650960" cy="285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33841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070486-39CE-F3AE-E5EA-F08B38480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rgbClr val="040C28"/>
                </a:solidFill>
                <a:effectLst/>
                <a:latin typeface="Google Sans"/>
              </a:rPr>
              <a:t>Data Class Diagram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2E551AA-7B5D-DBC1-ADAE-2F89FC186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3</a:t>
            </a:fld>
            <a:endParaRPr lang="zh-TW" altLang="en-US"/>
          </a:p>
        </p:txBody>
      </p:sp>
      <p:pic>
        <p:nvPicPr>
          <p:cNvPr id="5" name="圖片 4" descr="一張含有 文字, 螢幕擷取畫面, 名片, 字型 的圖片&#10;&#10;自動產生的描述">
            <a:extLst>
              <a:ext uri="{FF2B5EF4-FFF2-40B4-BE49-F238E27FC236}">
                <a16:creationId xmlns:a16="http://schemas.microsoft.com/office/drawing/2014/main" id="{22DA6796-E01F-939A-FFCC-00E2E5A1DA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8100" y="2204244"/>
            <a:ext cx="449580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023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A8BC39-E113-6495-B041-E2B0986DF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</a:t>
            </a:r>
            <a:r>
              <a:rPr lang="en-US" altLang="en-US" dirty="0"/>
              <a:t>Preprocess</a:t>
            </a:r>
            <a:r>
              <a:rPr lang="zh-TW" altLang="en-US" dirty="0"/>
              <a:t> </a:t>
            </a:r>
            <a:r>
              <a:rPr lang="en-US" altLang="zh-TW" dirty="0"/>
              <a:t>Array Diagram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8BF0BA1-F939-45C6-D77E-A6CE3684B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4</a:t>
            </a:fld>
            <a:endParaRPr lang="zh-TW" altLang="en-US"/>
          </a:p>
        </p:txBody>
      </p:sp>
      <p:graphicFrame>
        <p:nvGraphicFramePr>
          <p:cNvPr id="5" name="資料庫圖表 4">
            <a:extLst>
              <a:ext uri="{FF2B5EF4-FFF2-40B4-BE49-F238E27FC236}">
                <a16:creationId xmlns:a16="http://schemas.microsoft.com/office/drawing/2014/main" id="{87E580EE-0818-1056-CB9B-9641B75777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13841634"/>
              </p:ext>
            </p:extLst>
          </p:nvPr>
        </p:nvGraphicFramePr>
        <p:xfrm>
          <a:off x="838201" y="1690689"/>
          <a:ext cx="10515600" cy="8143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圖片 8">
            <a:extLst>
              <a:ext uri="{FF2B5EF4-FFF2-40B4-BE49-F238E27FC236}">
                <a16:creationId xmlns:a16="http://schemas.microsoft.com/office/drawing/2014/main" id="{66DE2A78-2303-6D73-2501-2044A02724D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250" y="3316288"/>
            <a:ext cx="3648075" cy="2105025"/>
          </a:xfrm>
          <a:prstGeom prst="rect">
            <a:avLst/>
          </a:prstGeom>
        </p:spPr>
      </p:pic>
      <p:pic>
        <p:nvPicPr>
          <p:cNvPr id="11" name="圖片 10" descr="一張含有 正方形, Rectangle, 行, 螢幕擷取畫面 的圖片&#10;&#10;自動產生的描述">
            <a:extLst>
              <a:ext uri="{FF2B5EF4-FFF2-40B4-BE49-F238E27FC236}">
                <a16:creationId xmlns:a16="http://schemas.microsoft.com/office/drawing/2014/main" id="{7D626D23-EE34-158E-61EA-97323D09BAF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670" y="3253582"/>
            <a:ext cx="5953125" cy="3057525"/>
          </a:xfrm>
          <a:prstGeom prst="rect">
            <a:avLst/>
          </a:prstGeom>
        </p:spPr>
      </p:pic>
      <p:sp>
        <p:nvSpPr>
          <p:cNvPr id="13" name="箭號: 向右 12">
            <a:extLst>
              <a:ext uri="{FF2B5EF4-FFF2-40B4-BE49-F238E27FC236}">
                <a16:creationId xmlns:a16="http://schemas.microsoft.com/office/drawing/2014/main" id="{63520753-124A-D3D4-B85B-ECB7F0FFAD12}"/>
              </a:ext>
            </a:extLst>
          </p:cNvPr>
          <p:cNvSpPr/>
          <p:nvPr/>
        </p:nvSpPr>
        <p:spPr>
          <a:xfrm rot="5400000">
            <a:off x="1731168" y="2668588"/>
            <a:ext cx="647700" cy="600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179D8DB6-401A-0245-3DDC-50DED179702E}"/>
              </a:ext>
            </a:extLst>
          </p:cNvPr>
          <p:cNvSpPr txBox="1"/>
          <p:nvPr/>
        </p:nvSpPr>
        <p:spPr>
          <a:xfrm>
            <a:off x="2355056" y="262785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load_and_split_data</a:t>
            </a:r>
            <a:r>
              <a:rPr lang="en-US" altLang="zh-TW" dirty="0"/>
              <a:t>()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DFA61F1D-F403-C5BB-D17F-A44A35F8D3AA}"/>
              </a:ext>
            </a:extLst>
          </p:cNvPr>
          <p:cNvSpPr txBox="1"/>
          <p:nvPr/>
        </p:nvSpPr>
        <p:spPr>
          <a:xfrm>
            <a:off x="7184232" y="2565399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preprocess_data</a:t>
            </a:r>
            <a:r>
              <a:rPr lang="en-US" altLang="zh-TW" dirty="0"/>
              <a:t>()</a:t>
            </a:r>
            <a:endParaRPr lang="zh-TW" altLang="en-US" dirty="0"/>
          </a:p>
        </p:txBody>
      </p: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648A98AB-430A-08CE-DFAD-49AABFD16DB0}"/>
              </a:ext>
            </a:extLst>
          </p:cNvPr>
          <p:cNvSpPr/>
          <p:nvPr/>
        </p:nvSpPr>
        <p:spPr>
          <a:xfrm rot="5400000">
            <a:off x="6560345" y="2629694"/>
            <a:ext cx="647700" cy="600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5A7FCAA1-894F-835D-0671-942143532FDC}"/>
              </a:ext>
            </a:extLst>
          </p:cNvPr>
          <p:cNvSpPr txBox="1"/>
          <p:nvPr/>
        </p:nvSpPr>
        <p:spPr>
          <a:xfrm>
            <a:off x="95250" y="5579311"/>
            <a:ext cx="4469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shape: (number of windows, </a:t>
            </a:r>
            <a:r>
              <a:rPr lang="en-US" altLang="zh-TW" dirty="0" err="1"/>
              <a:t>window_length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501695F1-9ED6-D353-6EB8-FDC413EF2A8A}"/>
              </a:ext>
            </a:extLst>
          </p:cNvPr>
          <p:cNvSpPr txBox="1"/>
          <p:nvPr/>
        </p:nvSpPr>
        <p:spPr>
          <a:xfrm>
            <a:off x="4631531" y="6033184"/>
            <a:ext cx="70845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 x, y: </a:t>
            </a:r>
            <a:r>
              <a:rPr lang="en-US" altLang="zh-TW" dirty="0" err="1"/>
              <a:t>numpy.ndarray</a:t>
            </a:r>
            <a:endParaRPr lang="en-US" altLang="zh-TW" dirty="0"/>
          </a:p>
          <a:p>
            <a:r>
              <a:rPr lang="en-US" altLang="zh-TW" dirty="0"/>
              <a:t>	shape: (number of windows, number of split, length, 1)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37ADAB84-4424-7B33-41BE-33852516D6A7}"/>
              </a:ext>
            </a:extLst>
          </p:cNvPr>
          <p:cNvSpPr txBox="1"/>
          <p:nvPr/>
        </p:nvSpPr>
        <p:spPr>
          <a:xfrm>
            <a:off x="3250406" y="1317922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train_data</a:t>
            </a:r>
            <a:r>
              <a:rPr lang="en-US" altLang="zh-TW" dirty="0"/>
              <a:t>, </a:t>
            </a:r>
            <a:r>
              <a:rPr lang="en-US" altLang="zh-TW" dirty="0" err="1"/>
              <a:t>test_data</a:t>
            </a:r>
            <a:endParaRPr lang="zh-TW" altLang="en-US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C00BD742-3E8E-7AAE-2E64-2BD4DE5D7D1E}"/>
              </a:ext>
            </a:extLst>
          </p:cNvPr>
          <p:cNvSpPr txBox="1"/>
          <p:nvPr/>
        </p:nvSpPr>
        <p:spPr>
          <a:xfrm>
            <a:off x="8039101" y="1089600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train_x</a:t>
            </a:r>
            <a:r>
              <a:rPr lang="en-US" altLang="zh-TW" dirty="0"/>
              <a:t>, </a:t>
            </a:r>
            <a:r>
              <a:rPr lang="en-US" altLang="zh-TW" dirty="0" err="1"/>
              <a:t>train_y</a:t>
            </a:r>
            <a:endParaRPr lang="en-US" altLang="zh-TW" dirty="0"/>
          </a:p>
          <a:p>
            <a:r>
              <a:rPr lang="en-US" altLang="zh-TW" dirty="0" err="1"/>
              <a:t>test_x</a:t>
            </a:r>
            <a:r>
              <a:rPr lang="en-US" altLang="zh-TW" dirty="0"/>
              <a:t>, </a:t>
            </a:r>
            <a:r>
              <a:rPr lang="en-US" altLang="zh-TW" dirty="0" err="1"/>
              <a:t>test_y</a:t>
            </a:r>
            <a:endParaRPr lang="zh-TW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4" name="筆跡 3">
                <a:extLst>
                  <a:ext uri="{FF2B5EF4-FFF2-40B4-BE49-F238E27FC236}">
                    <a16:creationId xmlns:a16="http://schemas.microsoft.com/office/drawing/2014/main" id="{AA0268F4-9567-59DF-5CA7-B8FE45026D0B}"/>
                  </a:ext>
                </a:extLst>
              </p14:cNvPr>
              <p14:cNvContentPartPr/>
              <p14:nvPr/>
            </p14:nvContentPartPr>
            <p14:xfrm>
              <a:off x="5797440" y="3924360"/>
              <a:ext cx="699120" cy="362160"/>
            </p14:xfrm>
          </p:contentPart>
        </mc:Choice>
        <mc:Fallback>
          <p:pic>
            <p:nvPicPr>
              <p:cNvPr id="4" name="筆跡 3">
                <a:extLst>
                  <a:ext uri="{FF2B5EF4-FFF2-40B4-BE49-F238E27FC236}">
                    <a16:creationId xmlns:a16="http://schemas.microsoft.com/office/drawing/2014/main" id="{AA0268F4-9567-59DF-5CA7-B8FE45026D0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788080" y="3915000"/>
                <a:ext cx="717840" cy="380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14653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65AF612C-B6D2-86EB-7D69-F8C39537C2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306" y="3253582"/>
            <a:ext cx="5953125" cy="3057525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D9A8BC39-E113-6495-B041-E2B0986DF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</a:t>
            </a:r>
            <a:r>
              <a:rPr lang="en-US" altLang="en-US" dirty="0"/>
              <a:t>Preprocess</a:t>
            </a:r>
            <a:r>
              <a:rPr lang="zh-TW" altLang="en-US" dirty="0"/>
              <a:t> </a:t>
            </a:r>
            <a:r>
              <a:rPr lang="en-US" altLang="zh-TW" dirty="0"/>
              <a:t>Array Diagram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8BF0BA1-F939-45C6-D77E-A6CE3684B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5</a:t>
            </a:fld>
            <a:endParaRPr lang="zh-TW" altLang="en-US"/>
          </a:p>
        </p:txBody>
      </p:sp>
      <p:graphicFrame>
        <p:nvGraphicFramePr>
          <p:cNvPr id="5" name="資料庫圖表 4">
            <a:extLst>
              <a:ext uri="{FF2B5EF4-FFF2-40B4-BE49-F238E27FC236}">
                <a16:creationId xmlns:a16="http://schemas.microsoft.com/office/drawing/2014/main" id="{87E580EE-0818-1056-CB9B-9641B757776B}"/>
              </a:ext>
            </a:extLst>
          </p:cNvPr>
          <p:cNvGraphicFramePr/>
          <p:nvPr/>
        </p:nvGraphicFramePr>
        <p:xfrm>
          <a:off x="838201" y="1690689"/>
          <a:ext cx="10515600" cy="8143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圖片 8">
            <a:extLst>
              <a:ext uri="{FF2B5EF4-FFF2-40B4-BE49-F238E27FC236}">
                <a16:creationId xmlns:a16="http://schemas.microsoft.com/office/drawing/2014/main" id="{66DE2A78-2303-6D73-2501-2044A02724D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250" y="3316288"/>
            <a:ext cx="3648075" cy="2105025"/>
          </a:xfrm>
          <a:prstGeom prst="rect">
            <a:avLst/>
          </a:prstGeom>
        </p:spPr>
      </p:pic>
      <p:sp>
        <p:nvSpPr>
          <p:cNvPr id="13" name="箭號: 向右 12">
            <a:extLst>
              <a:ext uri="{FF2B5EF4-FFF2-40B4-BE49-F238E27FC236}">
                <a16:creationId xmlns:a16="http://schemas.microsoft.com/office/drawing/2014/main" id="{63520753-124A-D3D4-B85B-ECB7F0FFAD12}"/>
              </a:ext>
            </a:extLst>
          </p:cNvPr>
          <p:cNvSpPr/>
          <p:nvPr/>
        </p:nvSpPr>
        <p:spPr>
          <a:xfrm rot="5400000">
            <a:off x="1731168" y="2668588"/>
            <a:ext cx="647700" cy="600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179D8DB6-401A-0245-3DDC-50DED179702E}"/>
              </a:ext>
            </a:extLst>
          </p:cNvPr>
          <p:cNvSpPr txBox="1"/>
          <p:nvPr/>
        </p:nvSpPr>
        <p:spPr>
          <a:xfrm>
            <a:off x="2355056" y="262785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load_and_split_data</a:t>
            </a:r>
            <a:r>
              <a:rPr lang="en-US" altLang="zh-TW" dirty="0"/>
              <a:t>()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DFA61F1D-F403-C5BB-D17F-A44A35F8D3AA}"/>
              </a:ext>
            </a:extLst>
          </p:cNvPr>
          <p:cNvSpPr txBox="1"/>
          <p:nvPr/>
        </p:nvSpPr>
        <p:spPr>
          <a:xfrm>
            <a:off x="7184232" y="2565399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preprocess_data</a:t>
            </a:r>
            <a:r>
              <a:rPr lang="en-US" altLang="zh-TW" dirty="0"/>
              <a:t>()</a:t>
            </a:r>
            <a:endParaRPr lang="zh-TW" altLang="en-US" dirty="0"/>
          </a:p>
        </p:txBody>
      </p: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648A98AB-430A-08CE-DFAD-49AABFD16DB0}"/>
              </a:ext>
            </a:extLst>
          </p:cNvPr>
          <p:cNvSpPr/>
          <p:nvPr/>
        </p:nvSpPr>
        <p:spPr>
          <a:xfrm rot="5400000">
            <a:off x="6560345" y="2629694"/>
            <a:ext cx="647700" cy="600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5A7FCAA1-894F-835D-0671-942143532FDC}"/>
              </a:ext>
            </a:extLst>
          </p:cNvPr>
          <p:cNvSpPr txBox="1"/>
          <p:nvPr/>
        </p:nvSpPr>
        <p:spPr>
          <a:xfrm>
            <a:off x="95250" y="5579311"/>
            <a:ext cx="4469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shape: (number of windows, </a:t>
            </a:r>
            <a:r>
              <a:rPr lang="en-US" altLang="zh-TW" dirty="0" err="1"/>
              <a:t>window_length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501695F1-9ED6-D353-6EB8-FDC413EF2A8A}"/>
              </a:ext>
            </a:extLst>
          </p:cNvPr>
          <p:cNvSpPr txBox="1"/>
          <p:nvPr/>
        </p:nvSpPr>
        <p:spPr>
          <a:xfrm>
            <a:off x="4631531" y="6033184"/>
            <a:ext cx="70845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 x, y: </a:t>
            </a:r>
            <a:r>
              <a:rPr lang="en-US" altLang="zh-TW" dirty="0" err="1"/>
              <a:t>numpy.ndarray</a:t>
            </a:r>
            <a:endParaRPr lang="en-US" altLang="zh-TW" dirty="0"/>
          </a:p>
          <a:p>
            <a:r>
              <a:rPr lang="en-US" altLang="zh-TW" dirty="0"/>
              <a:t>	shape: (number of windows, number of split, length, </a:t>
            </a:r>
            <a:r>
              <a:rPr lang="en-US" altLang="zh-TW" dirty="0">
                <a:solidFill>
                  <a:srgbClr val="FF0000"/>
                </a:solidFill>
              </a:rPr>
              <a:t>2</a:t>
            </a:r>
            <a:r>
              <a:rPr lang="en-US" altLang="zh-TW" dirty="0"/>
              <a:t>)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37ADAB84-4424-7B33-41BE-33852516D6A7}"/>
              </a:ext>
            </a:extLst>
          </p:cNvPr>
          <p:cNvSpPr txBox="1"/>
          <p:nvPr/>
        </p:nvSpPr>
        <p:spPr>
          <a:xfrm>
            <a:off x="3250406" y="1317922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train_data</a:t>
            </a:r>
            <a:r>
              <a:rPr lang="en-US" altLang="zh-TW" dirty="0"/>
              <a:t>, </a:t>
            </a:r>
            <a:r>
              <a:rPr lang="en-US" altLang="zh-TW" dirty="0" err="1"/>
              <a:t>test_data</a:t>
            </a:r>
            <a:endParaRPr lang="zh-TW" altLang="en-US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C00BD742-3E8E-7AAE-2E64-2BD4DE5D7D1E}"/>
              </a:ext>
            </a:extLst>
          </p:cNvPr>
          <p:cNvSpPr txBox="1"/>
          <p:nvPr/>
        </p:nvSpPr>
        <p:spPr>
          <a:xfrm>
            <a:off x="8039101" y="1089600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train_x</a:t>
            </a:r>
            <a:r>
              <a:rPr lang="en-US" altLang="zh-TW" dirty="0"/>
              <a:t>, </a:t>
            </a:r>
            <a:r>
              <a:rPr lang="en-US" altLang="zh-TW" dirty="0" err="1"/>
              <a:t>train_y</a:t>
            </a:r>
            <a:endParaRPr lang="en-US" altLang="zh-TW" dirty="0"/>
          </a:p>
          <a:p>
            <a:r>
              <a:rPr lang="en-US" altLang="zh-TW" dirty="0" err="1"/>
              <a:t>test_x</a:t>
            </a:r>
            <a:r>
              <a:rPr lang="en-US" altLang="zh-TW" dirty="0"/>
              <a:t>, </a:t>
            </a:r>
            <a:r>
              <a:rPr lang="en-US" altLang="zh-TW" dirty="0" err="1"/>
              <a:t>test_y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7CBDA3B-2CB2-17A1-7708-2AEA951DAA92}"/>
              </a:ext>
            </a:extLst>
          </p:cNvPr>
          <p:cNvSpPr/>
          <p:nvPr/>
        </p:nvSpPr>
        <p:spPr>
          <a:xfrm>
            <a:off x="5886450" y="3962400"/>
            <a:ext cx="790575" cy="304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7" name="筆跡 16">
                <a:extLst>
                  <a:ext uri="{FF2B5EF4-FFF2-40B4-BE49-F238E27FC236}">
                    <a16:creationId xmlns:a16="http://schemas.microsoft.com/office/drawing/2014/main" id="{FF67EFA4-FC1B-3908-8D23-758FC414AA9E}"/>
                  </a:ext>
                </a:extLst>
              </p14:cNvPr>
              <p14:cNvContentPartPr/>
              <p14:nvPr/>
            </p14:nvContentPartPr>
            <p14:xfrm>
              <a:off x="6095880" y="3746520"/>
              <a:ext cx="559440" cy="298800"/>
            </p14:xfrm>
          </p:contentPart>
        </mc:Choice>
        <mc:Fallback>
          <p:pic>
            <p:nvPicPr>
              <p:cNvPr id="17" name="筆跡 16">
                <a:extLst>
                  <a:ext uri="{FF2B5EF4-FFF2-40B4-BE49-F238E27FC236}">
                    <a16:creationId xmlns:a16="http://schemas.microsoft.com/office/drawing/2014/main" id="{FF67EFA4-FC1B-3908-8D23-758FC414AA9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086520" y="3737160"/>
                <a:ext cx="578160" cy="31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8" name="筆跡 17">
                <a:extLst>
                  <a:ext uri="{FF2B5EF4-FFF2-40B4-BE49-F238E27FC236}">
                    <a16:creationId xmlns:a16="http://schemas.microsoft.com/office/drawing/2014/main" id="{6BBB0F74-C1DF-D92E-0256-C7D756045131}"/>
                  </a:ext>
                </a:extLst>
              </p14:cNvPr>
              <p14:cNvContentPartPr/>
              <p14:nvPr/>
            </p14:nvContentPartPr>
            <p14:xfrm>
              <a:off x="2781360" y="2971800"/>
              <a:ext cx="2806920" cy="3562560"/>
            </p14:xfrm>
          </p:contentPart>
        </mc:Choice>
        <mc:Fallback>
          <p:pic>
            <p:nvPicPr>
              <p:cNvPr id="18" name="筆跡 17">
                <a:extLst>
                  <a:ext uri="{FF2B5EF4-FFF2-40B4-BE49-F238E27FC236}">
                    <a16:creationId xmlns:a16="http://schemas.microsoft.com/office/drawing/2014/main" id="{6BBB0F74-C1DF-D92E-0256-C7D75604513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772000" y="2962440"/>
                <a:ext cx="2825640" cy="3581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60739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504D64-3320-C785-2395-F91CD2442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Model Class Diagram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B9818EF-6978-121E-DD34-55CE9F0DF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5" name="圖片 4" descr="一張含有 螢幕擷取畫面, 文字, 字型, 設計 的圖片&#10;&#10;自動產生的描述">
            <a:extLst>
              <a:ext uri="{FF2B5EF4-FFF2-40B4-BE49-F238E27FC236}">
                <a16:creationId xmlns:a16="http://schemas.microsoft.com/office/drawing/2014/main" id="{EEFF5270-DC1B-DBD0-0606-88F25E31CF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181" y="2279008"/>
            <a:ext cx="4495800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183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1A81E7-ECA4-2923-B542-4D09408DE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Fft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7F404F0-745A-64F1-1C35-67A522807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B638281-7995-E67D-3211-89EE1F1C41D3}"/>
              </a:ext>
            </a:extLst>
          </p:cNvPr>
          <p:cNvSpPr txBox="1"/>
          <p:nvPr/>
        </p:nvSpPr>
        <p:spPr>
          <a:xfrm>
            <a:off x="3433763" y="255150"/>
            <a:ext cx="83724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harmonics: </a:t>
            </a:r>
            <a:r>
              <a:rPr lang="en-US" altLang="zh-TW" dirty="0" err="1"/>
              <a:t>numpy.ndarray</a:t>
            </a:r>
            <a:endParaRPr lang="en-US" altLang="zh-TW" dirty="0"/>
          </a:p>
          <a:p>
            <a:r>
              <a:rPr lang="en-US" altLang="zh-TW" dirty="0"/>
              <a:t>	shape: (number of windows, number of positive frequencies, </a:t>
            </a:r>
            <a:r>
              <a:rPr lang="en-US" altLang="zh-TW" dirty="0" err="1"/>
              <a:t>window_length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16" name="圖片 15" descr="一張含有 螢幕擷取畫面, 圖表, 行, Rectangle 的圖片&#10;&#10;自動產生的描述">
            <a:extLst>
              <a:ext uri="{FF2B5EF4-FFF2-40B4-BE49-F238E27FC236}">
                <a16:creationId xmlns:a16="http://schemas.microsoft.com/office/drawing/2014/main" id="{DF836798-7004-0B77-52E6-92BC70E02D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450" y="4118120"/>
            <a:ext cx="4422457" cy="1957024"/>
          </a:xfrm>
          <a:prstGeom prst="rect">
            <a:avLst/>
          </a:prstGeom>
        </p:spPr>
      </p:pic>
      <p:sp>
        <p:nvSpPr>
          <p:cNvPr id="22" name="文字方塊 21">
            <a:extLst>
              <a:ext uri="{FF2B5EF4-FFF2-40B4-BE49-F238E27FC236}">
                <a16:creationId xmlns:a16="http://schemas.microsoft.com/office/drawing/2014/main" id="{8D0F33D6-2F5C-08A6-7A62-AD039394CDF0}"/>
              </a:ext>
            </a:extLst>
          </p:cNvPr>
          <p:cNvSpPr txBox="1"/>
          <p:nvPr/>
        </p:nvSpPr>
        <p:spPr>
          <a:xfrm>
            <a:off x="3600450" y="6075144"/>
            <a:ext cx="87582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 err="1"/>
              <a:t>mixed_harmonics</a:t>
            </a:r>
            <a:r>
              <a:rPr lang="en-US" altLang="zh-TW" dirty="0"/>
              <a:t>: </a:t>
            </a:r>
            <a:r>
              <a:rPr lang="en-US" altLang="zh-TW" dirty="0" err="1"/>
              <a:t>numpy.ndarray</a:t>
            </a:r>
            <a:r>
              <a:rPr lang="en-US" altLang="zh-TW" dirty="0"/>
              <a:t> </a:t>
            </a:r>
          </a:p>
          <a:p>
            <a:r>
              <a:rPr lang="en-US" altLang="zh-TW" dirty="0"/>
              <a:t>	shape: (number of windows, number of mixed harmonics, </a:t>
            </a:r>
            <a:r>
              <a:rPr lang="en-US" altLang="zh-TW" dirty="0" err="1"/>
              <a:t>window_length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41D774AF-F6E7-FFF7-14DF-4186E13554A6}"/>
              </a:ext>
            </a:extLst>
          </p:cNvPr>
          <p:cNvSpPr txBox="1"/>
          <p:nvPr/>
        </p:nvSpPr>
        <p:spPr>
          <a:xfrm>
            <a:off x="8610600" y="2858505"/>
            <a:ext cx="2457451" cy="1615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100" dirty="0" err="1"/>
              <a:t>n_harm_lower_limit</a:t>
            </a:r>
            <a:r>
              <a:rPr lang="en-US" altLang="zh-TW" sz="1100" dirty="0"/>
              <a:t> = 1</a:t>
            </a:r>
          </a:p>
          <a:p>
            <a:r>
              <a:rPr lang="en-US" altLang="zh-TW" sz="1100" dirty="0" err="1"/>
              <a:t>n_harm_upper_limit</a:t>
            </a:r>
            <a:r>
              <a:rPr lang="en-US" altLang="zh-TW" sz="1100" dirty="0"/>
              <a:t> = 5</a:t>
            </a:r>
          </a:p>
          <a:p>
            <a:endParaRPr lang="en-US" altLang="zh-TW" sz="1100" dirty="0"/>
          </a:p>
          <a:p>
            <a:r>
              <a:rPr lang="en-US" altLang="zh-TW" sz="1100" dirty="0"/>
              <a:t>number of positive </a:t>
            </a:r>
            <a:r>
              <a:rPr lang="en-US" altLang="zh-TW" sz="1100" dirty="0" err="1"/>
              <a:t>frequence</a:t>
            </a:r>
            <a:endParaRPr lang="en-US" altLang="zh-TW" sz="1100" dirty="0"/>
          </a:p>
          <a:p>
            <a:r>
              <a:rPr lang="en-US" altLang="zh-TW" sz="1100" dirty="0"/>
              <a:t>= [0, 1, 2, 3, 4, ….]</a:t>
            </a:r>
          </a:p>
          <a:p>
            <a:endParaRPr lang="en-US" altLang="zh-TW" sz="1100" dirty="0"/>
          </a:p>
          <a:p>
            <a:r>
              <a:rPr lang="en-US" altLang="zh-TW" sz="1100" dirty="0"/>
              <a:t>number of mixed harmonics</a:t>
            </a:r>
          </a:p>
          <a:p>
            <a:r>
              <a:rPr lang="en-US" altLang="zh-TW" sz="1100" dirty="0"/>
              <a:t>= [0, 1, 2, 3, 4]</a:t>
            </a:r>
            <a:br>
              <a:rPr lang="en-US" altLang="zh-TW" sz="1100" dirty="0"/>
            </a:br>
            <a:endParaRPr lang="en-US" altLang="zh-TW" sz="1100" dirty="0"/>
          </a:p>
        </p:txBody>
      </p:sp>
      <p:pic>
        <p:nvPicPr>
          <p:cNvPr id="29" name="圖片 28" descr="一張含有 螢幕擷取畫面, 行, 圖表, Rectangle 的圖片&#10;&#10;自動產生的描述">
            <a:extLst>
              <a:ext uri="{FF2B5EF4-FFF2-40B4-BE49-F238E27FC236}">
                <a16:creationId xmlns:a16="http://schemas.microsoft.com/office/drawing/2014/main" id="{64D103A4-76B4-1E4E-CBE6-363648510A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00" y="935562"/>
            <a:ext cx="6934200" cy="2686050"/>
          </a:xfrm>
          <a:prstGeom prst="rect">
            <a:avLst/>
          </a:prstGeom>
        </p:spPr>
      </p:pic>
      <p:pic>
        <p:nvPicPr>
          <p:cNvPr id="5" name="圖片 4" descr="一張含有 文字, 螢幕擷取畫面, 正方形, Rectangle 的圖片&#10;&#10;自動產生的描述">
            <a:extLst>
              <a:ext uri="{FF2B5EF4-FFF2-40B4-BE49-F238E27FC236}">
                <a16:creationId xmlns:a16="http://schemas.microsoft.com/office/drawing/2014/main" id="{AFB85B17-6468-956C-84E8-7975C57300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2960" y="4030562"/>
            <a:ext cx="3253423" cy="2132139"/>
          </a:xfrm>
          <a:prstGeom prst="rect">
            <a:avLst/>
          </a:prstGeom>
        </p:spPr>
      </p:pic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10AD9275-9939-4C0F-AD62-34D800D4A443}"/>
              </a:ext>
            </a:extLst>
          </p:cNvPr>
          <p:cNvCxnSpPr>
            <a:cxnSpLocks/>
            <a:stCxn id="29" idx="2"/>
          </p:cNvCxnSpPr>
          <p:nvPr/>
        </p:nvCxnSpPr>
        <p:spPr>
          <a:xfrm flipH="1">
            <a:off x="6776720" y="3621612"/>
            <a:ext cx="309880" cy="408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889A436B-A7DA-22A9-D1C1-18CED78E7BC4}"/>
              </a:ext>
            </a:extLst>
          </p:cNvPr>
          <p:cNvCxnSpPr>
            <a:cxnSpLocks/>
            <a:stCxn id="16" idx="3"/>
            <a:endCxn id="5" idx="1"/>
          </p:cNvCxnSpPr>
          <p:nvPr/>
        </p:nvCxnSpPr>
        <p:spPr>
          <a:xfrm>
            <a:off x="8022907" y="5096632"/>
            <a:ext cx="4200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圖片 26" descr="一張含有 文字, 螢幕擷取畫面, 字型, 圖表 的圖片&#10;&#10;自動產生的描述">
            <a:extLst>
              <a:ext uri="{FF2B5EF4-FFF2-40B4-BE49-F238E27FC236}">
                <a16:creationId xmlns:a16="http://schemas.microsoft.com/office/drawing/2014/main" id="{B0F48DAE-C59D-234B-B3AA-67CABEC319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402" y="1778245"/>
            <a:ext cx="3331048" cy="4384456"/>
          </a:xfrm>
          <a:prstGeom prst="rect">
            <a:avLst/>
          </a:prstGeom>
        </p:spPr>
      </p:pic>
      <p:sp>
        <p:nvSpPr>
          <p:cNvPr id="28" name="文字方塊 27">
            <a:extLst>
              <a:ext uri="{FF2B5EF4-FFF2-40B4-BE49-F238E27FC236}">
                <a16:creationId xmlns:a16="http://schemas.microsoft.com/office/drawing/2014/main" id="{F9E8AF76-F8C2-96F1-CA37-939B0DD4C047}"/>
              </a:ext>
            </a:extLst>
          </p:cNvPr>
          <p:cNvSpPr txBox="1"/>
          <p:nvPr/>
        </p:nvSpPr>
        <p:spPr>
          <a:xfrm>
            <a:off x="7780655" y="5568476"/>
            <a:ext cx="2340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Compute error</a:t>
            </a:r>
          </a:p>
          <a:p>
            <a:r>
              <a:rPr lang="en-US" altLang="zh-TW" dirty="0"/>
              <a:t>Get best harmonic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24706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1A81E7-ECA4-2923-B542-4D09408DE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Lstm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7F404F0-745A-64F1-1C35-67A522807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5F85D78D-5457-A42B-9757-A347964FE9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5762" y="1494222"/>
            <a:ext cx="3134840" cy="5108627"/>
          </a:xfrm>
          <a:prstGeom prst="rect">
            <a:avLst/>
          </a:prstGeom>
        </p:spPr>
      </p:pic>
      <p:pic>
        <p:nvPicPr>
          <p:cNvPr id="5" name="圖片 4" descr="一張含有 黑色, 黑暗 的圖片&#10;&#10;自動產生的描述">
            <a:extLst>
              <a:ext uri="{FF2B5EF4-FFF2-40B4-BE49-F238E27FC236}">
                <a16:creationId xmlns:a16="http://schemas.microsoft.com/office/drawing/2014/main" id="{76D0FFAE-E0E5-F588-45D0-80321D4D4A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740" y="1339950"/>
            <a:ext cx="3044517" cy="1789046"/>
          </a:xfrm>
          <a:prstGeom prst="rect">
            <a:avLst/>
          </a:prstGeom>
        </p:spPr>
      </p:pic>
      <p:pic>
        <p:nvPicPr>
          <p:cNvPr id="18" name="圖片 17" descr="一張含有 文字, 螢幕擷取畫面, 平行, 字型 的圖片&#10;&#10;自動產生的描述">
            <a:extLst>
              <a:ext uri="{FF2B5EF4-FFF2-40B4-BE49-F238E27FC236}">
                <a16:creationId xmlns:a16="http://schemas.microsoft.com/office/drawing/2014/main" id="{1DFB826B-7AF1-7569-035C-0CF1D952F3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712" y="136525"/>
            <a:ext cx="2952976" cy="6219825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7FB010BE-F38D-B1C5-BC5C-88DE61D052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2617" y="3454657"/>
            <a:ext cx="3866765" cy="290169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筆跡 3">
                <a:extLst>
                  <a:ext uri="{FF2B5EF4-FFF2-40B4-BE49-F238E27FC236}">
                    <a16:creationId xmlns:a16="http://schemas.microsoft.com/office/drawing/2014/main" id="{E8EA98F4-0874-2A81-3202-D274C23F049B}"/>
                  </a:ext>
                </a:extLst>
              </p14:cNvPr>
              <p14:cNvContentPartPr/>
              <p14:nvPr/>
            </p14:nvContentPartPr>
            <p14:xfrm>
              <a:off x="4222800" y="1219320"/>
              <a:ext cx="3556440" cy="2152800"/>
            </p14:xfrm>
          </p:contentPart>
        </mc:Choice>
        <mc:Fallback>
          <p:pic>
            <p:nvPicPr>
              <p:cNvPr id="4" name="筆跡 3">
                <a:extLst>
                  <a:ext uri="{FF2B5EF4-FFF2-40B4-BE49-F238E27FC236}">
                    <a16:creationId xmlns:a16="http://schemas.microsoft.com/office/drawing/2014/main" id="{E8EA98F4-0874-2A81-3202-D274C23F049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213440" y="1209960"/>
                <a:ext cx="3575160" cy="2171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89587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1A81E7-ECA4-2923-B542-4D09408DE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Lstm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7F404F0-745A-64F1-1C35-67A522807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5F85D78D-5457-A42B-9757-A347964FE9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5762" y="1494222"/>
            <a:ext cx="3134840" cy="5108627"/>
          </a:xfrm>
          <a:prstGeom prst="rect">
            <a:avLst/>
          </a:prstGeom>
        </p:spPr>
      </p:pic>
      <p:pic>
        <p:nvPicPr>
          <p:cNvPr id="5" name="圖片 4" descr="一張含有 黑色, 黑暗 的圖片&#10;&#10;自動產生的描述">
            <a:extLst>
              <a:ext uri="{FF2B5EF4-FFF2-40B4-BE49-F238E27FC236}">
                <a16:creationId xmlns:a16="http://schemas.microsoft.com/office/drawing/2014/main" id="{76D0FFAE-E0E5-F588-45D0-80321D4D4A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740" y="1339950"/>
            <a:ext cx="3044517" cy="1789046"/>
          </a:xfrm>
          <a:prstGeom prst="rect">
            <a:avLst/>
          </a:prstGeom>
        </p:spPr>
      </p:pic>
      <p:pic>
        <p:nvPicPr>
          <p:cNvPr id="18" name="圖片 17" descr="一張含有 文字, 螢幕擷取畫面, 平行, 字型 的圖片&#10;&#10;自動產生的描述">
            <a:extLst>
              <a:ext uri="{FF2B5EF4-FFF2-40B4-BE49-F238E27FC236}">
                <a16:creationId xmlns:a16="http://schemas.microsoft.com/office/drawing/2014/main" id="{1DFB826B-7AF1-7569-035C-0CF1D952F3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712" y="136525"/>
            <a:ext cx="2952976" cy="6219825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7FB010BE-F38D-B1C5-BC5C-88DE61D052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2617" y="3454657"/>
            <a:ext cx="3866765" cy="2901693"/>
          </a:xfrm>
          <a:prstGeom prst="rect">
            <a:avLst/>
          </a:prstGeom>
        </p:spPr>
      </p:pic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25EB75F1-9E0A-B838-2CFD-864506E0DC6E}"/>
              </a:ext>
            </a:extLst>
          </p:cNvPr>
          <p:cNvCxnSpPr>
            <a:cxnSpLocks/>
          </p:cNvCxnSpPr>
          <p:nvPr/>
        </p:nvCxnSpPr>
        <p:spPr>
          <a:xfrm>
            <a:off x="4162617" y="885825"/>
            <a:ext cx="3608040" cy="224317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9165651E-910C-9E04-7871-8F9684D17C7B}"/>
              </a:ext>
            </a:extLst>
          </p:cNvPr>
          <p:cNvCxnSpPr>
            <a:cxnSpLocks/>
          </p:cNvCxnSpPr>
          <p:nvPr/>
        </p:nvCxnSpPr>
        <p:spPr>
          <a:xfrm flipH="1">
            <a:off x="4429125" y="666750"/>
            <a:ext cx="3341532" cy="246224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5173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7359</TotalTime>
  <Words>1324</Words>
  <Application>Microsoft Office PowerPoint</Application>
  <PresentationFormat>寬螢幕</PresentationFormat>
  <Paragraphs>419</Paragraphs>
  <Slides>29</Slides>
  <Notes>5</Notes>
  <HiddenSlides>19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36" baseType="lpstr">
      <vt:lpstr>-apple-system</vt:lpstr>
      <vt:lpstr>Google Sans</vt:lpstr>
      <vt:lpstr>Arial</vt:lpstr>
      <vt:lpstr>Calibri</vt:lpstr>
      <vt:lpstr>Calibri Light</vt:lpstr>
      <vt:lpstr>Helvetica</vt:lpstr>
      <vt:lpstr>Office 佈景主題</vt:lpstr>
      <vt:lpstr>main.py Flow chart</vt:lpstr>
      <vt:lpstr>Organizational Chart</vt:lpstr>
      <vt:lpstr>Data Class Diagram</vt:lpstr>
      <vt:lpstr>Data Preprocess Array Diagram</vt:lpstr>
      <vt:lpstr>Data Preprocess Array Diagram</vt:lpstr>
      <vt:lpstr>Model Class Diagram</vt:lpstr>
      <vt:lpstr>Fft</vt:lpstr>
      <vt:lpstr>Lstm</vt:lpstr>
      <vt:lpstr>Lstm</vt:lpstr>
      <vt:lpstr>Lstm</vt:lpstr>
      <vt:lpstr>PowerPoint 簡報</vt:lpstr>
      <vt:lpstr>Postprocess</vt:lpstr>
      <vt:lpstr>PowerPoint 簡報</vt:lpstr>
      <vt:lpstr>PowerPoint 簡報</vt:lpstr>
      <vt:lpstr>first_date, pv, lead</vt:lpstr>
      <vt:lpstr>Sparse matrix</vt:lpstr>
      <vt:lpstr>Evaluate Class Diagram</vt:lpstr>
      <vt:lpstr>EvaluateModel</vt:lpstr>
      <vt:lpstr>EvaluateProfit</vt:lpstr>
      <vt:lpstr>Strategy 1</vt:lpstr>
      <vt:lpstr>Strategy 2</vt:lpstr>
      <vt:lpstr>Strategy 3</vt:lpstr>
      <vt:lpstr>pv_range=7, x_length=10, try_1, Strategy A</vt:lpstr>
      <vt:lpstr>pv_range=7, x_length=10, try_1, Strategy B</vt:lpstr>
      <vt:lpstr>pv_range=7, x_length=10, try_1, Strategy C</vt:lpstr>
      <vt:lpstr>PowerPoint 簡報</vt:lpstr>
      <vt:lpstr>data_range=250, x_length=25, try_1 , window_0</vt:lpstr>
      <vt:lpstr>data_range=500, x_length=50, try_1 , window_0</vt:lpstr>
      <vt:lpstr>data_range=1000, x_length=100, try_1 , window_0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鉦平 林</dc:creator>
  <cp:lastModifiedBy>鉦平 林</cp:lastModifiedBy>
  <cp:revision>111</cp:revision>
  <dcterms:created xsi:type="dcterms:W3CDTF">2023-01-14T06:43:19Z</dcterms:created>
  <dcterms:modified xsi:type="dcterms:W3CDTF">2023-06-25T14:56:38Z</dcterms:modified>
</cp:coreProperties>
</file>