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2" r:id="rId2"/>
    <p:sldId id="298" r:id="rId3"/>
    <p:sldId id="299" r:id="rId4"/>
    <p:sldId id="308" r:id="rId5"/>
    <p:sldId id="300" r:id="rId6"/>
    <p:sldId id="301" r:id="rId7"/>
    <p:sldId id="303" r:id="rId8"/>
    <p:sldId id="306" r:id="rId9"/>
    <p:sldId id="307" r:id="rId10"/>
    <p:sldId id="311" r:id="rId11"/>
    <p:sldId id="316" r:id="rId12"/>
    <p:sldId id="312" r:id="rId13"/>
    <p:sldId id="313" r:id="rId14"/>
    <p:sldId id="317" r:id="rId15"/>
    <p:sldId id="314" r:id="rId16"/>
    <p:sldId id="315" r:id="rId17"/>
    <p:sldId id="310" r:id="rId18"/>
    <p:sldId id="297" r:id="rId19"/>
    <p:sldId id="309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53" autoAdjust="0"/>
  </p:normalViewPr>
  <p:slideViewPr>
    <p:cSldViewPr snapToGrid="0">
      <p:cViewPr varScale="1">
        <p:scale>
          <a:sx n="85" d="100"/>
          <a:sy n="85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22:12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6791 14640 0,'35'0'62,"1"0"-46,16 0-16,-16 0 15,87 0 1,-52 0-16,-1 0 16,-34 0-1,-19 0 1</inkml:trace>
  <inkml:trace contextRef="#ctx0" brushRef="#br0" timeOffset="376.41">7250 14534 0,'17'0'62,"18"36"-62,-17-19 16,-18 1 15,0 0-15,0-1-16,-18 19 16,-17-19-1,18 18 1,-19-17-1,54-18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23:16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10125 5627 0,'0'0'0,"17"0"94,36 0-63,-17 0-31,16 0 16,-34 0-16,35 17 15,-18-17-15,36 0 16,-36 0 0,-17 0-16,35 0 15,-18 0 16,-17 0-15,-1 0-16,1 0 16,35 0-16,0 0 0,53 0 31,-36 0-31,-17 0 16,0 0-16,-35 0 203,17 0-172,-18 0-31,1 0 0,0 0 16,-1 0-1,1 0 1,0 0 31,70 0 0,-70 0-47,-1 0 15,1 0 16,-1 0 1,1 0 124,0 0-125,-1 0 0,1 0 1</inkml:trace>
  <inkml:trace contextRef="#ctx0" brushRef="#br0" timeOffset="10687.91">9225 16757 0,'-18'0'78,"1"0"-62,-18 0 15,17 0-16,-17 0-15,-1 0 16,19 0-16,-36 0 16,35 0-16,-52 0 15,17 0 1,17 0 0,19 0-1,-1 0-15,-35 0 31,18 0-15,-18 0-16,-18 0 16,36 0-1,0 0-15,17 0 16,-35 0 0,18 0-16,17 0 15,1 0-15,-1 0 16,-17 0-16,17 0 0,-17 0 31,17 0-31,1 0 16,-19 0-16,-16 0 15,34 0 1,-17 0-16,17 0 16,-17 0-16,-1 0 15,1 0 1,17 0-1,1 0 1,-1 0 15,1 18-15,-1-18 0,0 0-1,1 0 1,-1 0-16,0 0 62,1 0-62,-36 0 16,-35 0 0,35 0-1</inkml:trace>
  <inkml:trace contextRef="#ctx0" brushRef="#br0" timeOffset="15221.75">28205 17445 0,'0'0'0,"35"0"140,53 0-109,124 0 32,-177 0-63,53 0 31,-17 0-15,-54 0-1,1 0 1</inkml:trace>
  <inkml:trace contextRef="#ctx0" brushRef="#br0" timeOffset="30558.94">12947 16351 0,'0'0'0,"0"36"0,0-19 15,-18 1 1,18-1-16,-17-17 31,-1 0 16,-35-17-31,0-18-1,36-1 1,-1 19-16,0-1 15,1-17-15,-1 17 16,0-17-16,1-36 16,-1 36-1,18 0 1,0 17 0,0 0-16,0 1 15,0-19-15,0-16 16,0-1-1,0 17-15,0 19 16,18-1-16,-18 0 16,17 18-16,19 0 47,-1-17-32,-17 17-15,34 0 16,-34 0-1,0 0-15,-1 0 32,-17 17-17,36 1-15,-1 35 16,0-18 0,-17 1-16,-1-1 15,1-18 1,-18 19-1,0-19 1,0 19-16,0 17 0,0-1 31,0-16-31,0-1 16,0-17-16,-18 17 31,1-17-15,-1-1-16,1 1 15,-1-18 17</inkml:trace>
  <inkml:trace contextRef="#ctx0" brushRef="#br0" timeOffset="31959.12">13564 14111 0,'18'0'109,"105"0"-93,-70 0-1,-17 0-15,52 0 16,-53 0-1,0 0-15,18 0 16,-17 0 0,-19 0-16,36 0 15,53 0 1,-18 0 0,-53 0-16,1 0 15,-1 0-15,-17 0 31,-1 0-15</inkml:trace>
  <inkml:trace contextRef="#ctx0" brushRef="#br0" timeOffset="34070.04">13070 13688 0,'-17'0'78,"-1"0"31,0 0-109,1 0 32,-18-18-17,-18 18 1,35-18-1,0 1 1,1 17 0,-1 0 15,0-18-15,1 18-1,-1 0 1,18-17-1,-17 17 17,17-18-32,-36 18 15,36-18 1,-17 18 0,-1-35-1,0 35 1,1 0 15,-1-18-31,18 1 31,0-1-15,-18-17-16,18 17 31,0 1-31,0-1 16,0 0-16,0 1 15,0-1-15,18-35 16,-18 35-16,18-17 16,17 18-1,-35-1-15,18 18 16,-1-18-16,19 18 31,-19 0-31,1 0 16,17 0-1,-17 0-15,-1 0 16,1 0-16,35 0 16,0 0-16,-36 18 15,36 0-15,-17 17 32,-19-35-17,-17 17 1,18-17-16,-18 18 15,18 0-15,17 35 16,-35-18 0,35 0-16,-35-17 15,18-1-15,-18 19 16,0-19 15,0 1 16,0 0-31,-88 35 15,70-53-15,0 0-16,-17 0 15,17 0-15,1 17 16,-1-17-1,0 0-15,-17 0 16,18 0 0,-19 0-1</inkml:trace>
  <inkml:trace contextRef="#ctx0" brushRef="#br0" timeOffset="41217.46">17762 15275 0,'0'18'156,"-17"17"-125,-1-17-31,18-1 16,-18 1 0,1 0-1,-1-1 1,1-17 0,-1 18-1,0 0 1,-17-18-16,35 17 15,0 1 48,18 0 15,17-18-62,-17 17-16,17-17 0,18 0 15,-36 18 1,19-18-16,-1 0 16,-17 17-16,52 1 15,-52-18 1,-1 0-1,-17-18 126,0-17-110,0 18-31,0-19 16,0 19-16,0-19 16,0 19-16,0-1 15,0-52 1,0 34-16,-17 36 15,-1-35-15,18 17 16,-18 18-16,18-17 16</inkml:trace>
  <inkml:trace contextRef="#ctx0" brushRef="#br0" timeOffset="47069.65">17304 15469 0,'0'18'31,"17"-18"-15,-17 18-1,18-1-15,0 36 16,-1 0 0,19-18-1,-19 18 1,-17-35-1,18 0-15,-1-1 16,1 1 0,17 35-1,-17-36-15,0 19 16,-1-19-16,36 36 16,0-18-1,-35-35 1,-1 18-16,1-18 15,17 18-15,1-1 32,-1-17-32,-17 0 0,17 0 31,-18 0-31,1 0 16,17-35-1,54-35 1,-72 52-1,1-17-15,17 17 16,-35 0 0,0 1-16,18-1 15,-1 0-15,1 1 16,-18-18-16,18-1 16,17-17-16,-17 53 15,-1-35-15,1 0 16,0 17-1,-1-17 1,18-18 0,-17 18-16,17-1 15,-17 1-15,35-35 16,0 17 0,-36 17-1,19-17 1,-19 53-16,-17-35 15,18 18 1,0-1-16,-1 0 16,-17 1-1,0-1 17,18-17-32,0 35 15,-18-36 1,17 36 15</inkml:trace>
  <inkml:trace contextRef="#ctx0" brushRef="#br0" timeOffset="47673.82">18680 14870 0,'17'-18'32,"1"18"30,-1 0-46,1 0-1,0 0-15,-1 0 32,1 18 14,-18 105-14,0-70-17,0 70 1,0-105-16,0 0 16,0-1-1</inkml:trace>
  <inkml:trace contextRef="#ctx0" brushRef="#br0" timeOffset="51212.69">21061 12400 0,'17'0'125,"1"0"-109,0 0-1,17 0 17,-17 0-32,17 0 15,-17 0 1,-1 0-16,18 0 15,-17 0 1,0 0 0,-1 0-16,-17 18 156,0 17-125,0-17-31,0 17 16,0-17 15,-17-1-31,17 1 16,0 0-16,-18 17 15,0-18 1,18 1 0,0 0-16,-17-18 15,17 17 1,-18-17-1,1 0 95,-1 0-63,18-17-47,-18-36 31,18 35-31,0-17 16,0-18-1,0 35-15,0 1 16,0-1-16,0 0 0,0 1 15,0-1 1,0 0 15</inkml:trace>
  <inkml:trace contextRef="#ctx0" brushRef="#br0" timeOffset="54755.32">20761 11395 0,'0'-36'94,"18"-16"-79,-1 16 1,19 1-16,-19 17 15,-17 1-15,53-1 32,-53 0-32,18 1 15,-1-1-15,1 18 16,35-35 0,-35 35-1,-18-18-15,35 18 16,-18 0-1,19 0 1,-19 0 15,1 0-31,35 0 16,-18 0 0,0 0-1,-17 0-15,-18 18 16,18-18-16,-1 17 15,36 19 17,-35-19-32,17-17 15,-35 18-15,18 0 16,17 17 0,-17-17-16,-1-1 15,1 1 1,0 17-16,-1-17 15,1 17-15,0-17 16,17 17 0,0 0-1,-35-17 1,18-18-16,-1 35 16,19-17 15,-36-1-31,17-17 15,1 18-15,0 0 32,-1-1-17,36 19 1,-35-19 0,-18 1-16</inkml:trace>
  <inkml:trace contextRef="#ctx0" brushRef="#br0" timeOffset="55447.59">21890 11430 0,'-18'0'31,"18"35"47,18-17-62,35 88 15,-53-89-31,17 19 0,1-1 16,0 35 0,-1-70-1,-17 18-15,0 0 16,18-18-16,-18 17 62,0 1-30,-18-18-17,-35 0 1,18 0-16,17 0 15,1 0-15,-1-18 16,1 18-16</inkml:trace>
  <inkml:trace contextRef="#ctx0" brushRef="#br0" timeOffset="59669.54">26264 13176 0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24:26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4145 10037 0,'18'0'63,"17"0"-48,18 0 1,-35 0 0,52 0-1,-35 0 1,-17 0 0,0 0-16,-1 0 15,1 0-15,17 0 16,-17 0-16,35 0 15,-36 0 1,1 0-16,0 0 16,-1 0 15,1 0-15,35 0 15,-35 0-16,17 0 1,-18 0 0,1 0-16,0 0 15,-1 0 1,1 0-16,17 0 16,18 0-1,-35 0 1,17 0-1,-17 0 1,-1 0 31,1 0-47,0 0 31,-1 0-15,1 0-16,0 0 31,-1 0-31,1 0 31,17 0-31,-17 0 32,-1 0-17,1 0 282,0 0-266,-1 0-15,1 0 0,17 0-1,53 0 1,-52 0-1,-19 0-15,54 0 16,-36 0-16,1 0 16,34 0-1,36 0 1,-18 0 0,-35 0-1,0 0 1,-35 0-16,17 0 0,-18 0 15,36 0-15,-17 0 16,34 0 0,-52 0-1,17 0-15,18 0 16,-35 0 0,17 0-16,0 0 15,1 0 1,16 0-16,1 0 15,-17 0-15,17 0 0,-36 0 16,54 0 0,-18 0-16,-36 0 15,72 17 1,-54-17-16,18 0 16,0 0-1,-36 0-15,36 0 16,0 0-1,18 0 1,-36 0 0,18 0-16,-18 0 15,-17 0-15,17 0 16,0 0-16,1 0 16,34 18-16,-17-18 31,0 0-16,-18 0-15,1 0 0,52 0 32,-88 17-32,53-17 15,88 0 1,-88 0-16,-18 0 16,36 0-16,-54 0 15,18 0 1,89 0-16,-54 0 31,-34 0-15,-19 0-16,1 0 0,35 0 15,0 0 1,0 0 0,-18 0-1,18 0 16,-18 0-31,-17 0 0,17 0 16,0 0 0,18 0-1,-17 0-15,17 0 16,-18 0-16,18 0 16,-18 0-1,0 0-15,18 0 16,-35 0-1,17 0 1,-17 0 0,17 0-1,0 0 1,-17 0-16,0 0 16,35 0-1,-36 0 16,1 0-15,-1 0 0,1 0-1,0 0-15,17-17 16,-17 17 0,-1 0-1,1 0 1,0 0 15,-1 0 0</inkml:trace>
  <inkml:trace contextRef="#ctx0" brushRef="#br0" timeOffset="913.01">3969 10248 0</inkml:trace>
  <inkml:trace contextRef="#ctx0" brushRef="#br0" timeOffset="1718.16">3969 10248 0,'-18'0'156,"18"18"-140,-18-18-16,18 17 15,-35-17 1,35 18 0,-17 0-1,-1-18 16,0 35-15,1-17-16,-1-1 16,0-17-16,1 18 15,-1 0 1,0-18 0,36 0 93,0 17-78,-1-17-15,1 0-16,0 0 15,17 0 1,18 0 0,-36 0-1,1 0-15,17 0 32,-17 0-17</inkml:trace>
  <inkml:trace contextRef="#ctx0" brushRef="#br0" timeOffset="2130.92">4022 10425 0,'17'0'94,"-17"35"-16,-17-18-63,-36 36 17,35-53-32,0 18 15</inkml:trace>
  <inkml:trace contextRef="#ctx0" brushRef="#br0" timeOffset="2585.19">3775 10777 0,'17'0'47,"1"0"-16,0 0-15,-1 0-16,19 0 31,-19 0-31,18 0 16,-17 0-1,0 0 1</inkml:trace>
  <inkml:trace contextRef="#ctx0" brushRef="#br0" timeOffset="2964.26">3986 10707 0,'18'0'47,"0"0"-32,-18 17 17,0 1-17,0 0 1,0-1-1,-18-17 1,18 18-16,-35-18 0,17 18 16,0-18-1,1 0 1</inkml:trace>
  <inkml:trace contextRef="#ctx0" brushRef="#br0" timeOffset="3476.52">3828 11236 0,'17'0'47,"36"18"-16,-35-1-31,-1-17 16,19 0-1,-19 0 17,1 0-17,0 0 17</inkml:trace>
  <inkml:trace contextRef="#ctx0" brushRef="#br0" timeOffset="3818.05">4057 11236 0,'0'18'47,"0"-1"-47,18 36 31,-18-35-31,17-1 16,-17 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49:35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20232 14129 0,'-18'0'63,"1"0"-47,-1 0-16,-106 0 15,36 0 1,35 0 15,-17 0-31,34 0 16,19 0-16,-36 0 15,35 0-15,-35 0 16,0 0 0,1-18-1,16 0 1,-52 1-1,70-1-15,-35 1 16,53-1 0,-17 18-16,-1-18 15,-35 1 1,18-19 0,0 19-1,17-1 1,0 18-1,1-18-15,-1-17 16,-17 18 0,17-19-16,18 19 31,-17 17-31,17-18 31,0 0-31,0 1 16,0-72-1,0 54 1,35-18 0,35 0-1,-52 18 1,17 17-16,36-17 16,-36 18-1,53-1 1,18 0-16,0 18 31,18 0-15,-107 0-16,36 0 15,0 0 1,-35 0 0,35 0-16,52 36 15,1-19 1,-35 1-1,-1 17 1,-17 18-16,0-18 16,0 1-1,0-19-15,18 54 16,-1 17 0,-17-35-1,-18 17 1,-17-34-1,-18-1 1,18-17 0,-18 17-1,0-17 1,-18 17 0,-35 18-1,-53 0 1,18 17-1,-71-17 1,124-53 0,0 0-1,17 0 32</inkml:trace>
  <inkml:trace contextRef="#ctx0" brushRef="#br0" timeOffset="51637.44">21890 13600 0,'0'17'62,"106"124"-31,-53-88-31,-18 18 0,35-1 16,-17 36 0,0-35-1,-35-71 1</inkml:trace>
  <inkml:trace contextRef="#ctx0" brushRef="#br0" timeOffset="52043.42">22313 13617 0,'-35'35'47,"-18"36"-47,-18 17 16,19-52-16,-90 105 15,107-106 1,-18 18-16,0-18 16,36-17-1</inkml:trace>
  <inkml:trace contextRef="#ctx0" brushRef="#br0" timeOffset="52660.1">22842 13564 0,'-35'36'78,"0"-19"-78,0 1 16,-54 88 0,89-89-16,-53 19 15,18 52 1,0-53 0,35-17-16,0 17 15,70 36 1,1-19-1,0-16 1,-54-36 0,1 0 15,-1 0-15,19-36-1,-19-52 1,-17 35-1</inkml:trace>
  <inkml:trace contextRef="#ctx0" brushRef="#br0" timeOffset="53093.59">22772 13829 0,'17'0'62,"19"0"-46,-1 18-16,53-1 16,-17-17-1,35 0 1,-36 0-1,-70 18 17,0-1-1,0 1-15,0 53-1,0-54-15,-18 71 16,18-70-1,0 0 1,0-1 0,0 1-16</inkml:trace>
  <inkml:trace contextRef="#ctx0" brushRef="#br0" timeOffset="53547">23301 13723 0,'53'106'47,"-35"-18"-47,-1-17 16,-17-1-1,18-17 1,-18 18-16,0-1 16,0-17-1,0-71 32</inkml:trace>
  <inkml:trace contextRef="#ctx0" brushRef="#br0" timeOffset="54270.44">23407 13635 0,'17'0'31,"1"0"-31,0 0 31,17-18-31,36 18 16,-36 0-1,-18 0-15,36 18 16,-35-1-16,0 1 16,-1-18-16,-17 18 15,18-18 1,-18 17 0,0 36-1,-53 0 1,18-35-1,-36 17 79,89-17-47,35 17-31,-18-17-16,18 17 15,0-17 1,-53-1 0,17 19-1,-17-1 1,0 0-1,-35 36 1,-53-36 0,-18-17-1,53-18 1,36 0 15</inkml:trace>
  <inkml:trace contextRef="#ctx0" brushRef="#br0" timeOffset="70903.48">15452 14235 0,'35'17'94,"-17"-17"-94,52 0 16,54 18-1,-19-18-15,37 0 16,-54 0 0,35 0-16,18 0 15,-35 0 1,-71 0 0</inkml:trace>
  <inkml:trace contextRef="#ctx0" brushRef="#br0" timeOffset="72342.75">21837 14393 0,'18'0'94,"34"18"-94,54-18 16,124 18-1,52-1 1,-159 19-1,1-36-15,105 17 16,-105-17 0,34 0-1,-122 0 1,-1 0 156,106 0-141,-106 0-31,53 0 16,-17 0-1,-18 0 1,-18 0 0</inkml:trace>
  <inkml:trace contextRef="#ctx0" brushRef="#br0" timeOffset="77072.16">13458 14252 0,'18'0'47,"0"0"0,-1 0-16,1 0-31,0 0 16,-1 0-16,1 0 16,17 0-1,36 0 1,17 0 0,53 0-1,-17 0 1,17 0-1,-53 0-15,-53 0 16,0 0 0,36 0-16,-53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25:25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2946 5644 0,'17'0'78,"1"0"-31,0 0-32,17 0-15,0 0 16,0 0-16,18 0 15,-17 0-15,-1 0 16,18 0-16,17 0 16,-34 0-16,87 0 15,89 0 17,-124 0-32,53-17 15,-88 17 1,35-18-1,-70 18-15,-1 0 16,1 0 0,0 0-1,-1 0 1,1 0 0,0 0-16,17 0 15,0 0-15,1 0 16,-19 0-16,1 0 15,-1 0 17,19 0-32,-1 0 15,0 0 1,-17 0 0,35 0-16,-36 0 15,1 0 1,0 0-1,17 0 1,-17 0-16,-1 0 16,1 0-16,17 0 15,-17 0-15,17 0 16,0 0 0,1 0-1,-1 0 1,-17 0-1,-1 0 17,1 0-1,0 0-15,-1 0-16,1 0 31,-1 0-31,1 0 15,0 0 1,-1 0 0,1 0-16,0 0 31</inkml:trace>
  <inkml:trace contextRef="#ctx0" brushRef="#br0" timeOffset="3858.04">7302 5521 0,'18'0'78,"0"0"-47,-1 0-15,1 0-16,17 0 15,-17 0-15,70 0 16,0 0-1,1 0 1,-37 0-16,19 0 16,-18 0-16,17 0 15,1 0 1,0 0-16,-54 0 16,54 0-16,-18 0 15,0 0 1,35 0-16,-35 0 15,-36 0 1,19 0 0,-1 0-16,0 0 15,-17 0-15,52 18 16,-52-18-16,0 0 16,17 0-1,53 17 1,-70-17-16,-1 0 15,19 0-15,-19 18 16,1-18-16,17 0 16,-17 0-16,35 0 15,17 0 1,-17 0 0,-17 0-1,-19 0 1,1 0-1,-1 0-15,1 0 16,0 0 0,-1 0-16,19 0 31,-1 0-15,-17 0-16,-1 0 15,1 0 1,0 0-1</inkml:trace>
  <inkml:trace contextRef="#ctx0" brushRef="#br0" timeOffset="6982.86">2769 9931 0,'0'17'62,"0"19"-30,0 34-17,0-35 1,0 18 0,0-35-16,0 17 15,0 18-15,0-35 16,0 35-16,0 17 0,0-34 15,0 69 1,0-16 0,0-36-1,0 52 1,0 1-16,-17 18 16,17-71-1,0-18 1,0-18-16,0 1 15,0 0-15,17-1 32,-17 1-17,18 0-15,-18-1 16,0 19 0,0-19-1,0 19-15,0-19 16,0 36-1,0 0-15,0-18 16,0-17 0,0 0-16,0-1 31,18-17 0,-1 18-15,1-1-1,-1 1 1,1-18 15,17 0-15,1 0-16,-19 0 16,1 0-16,17 0 15,1 0 1,-19 0-1,-17-53 48</inkml:trace>
  <inkml:trace contextRef="#ctx0" brushRef="#br0" timeOffset="7844.7">2787 9984 0,'18'0'94,"87"-18"-63,-69 18-31,-19 0 16,19-18-1,-19 18 1,1 0 15,0 0-15,-1 0-1,18-17 1</inkml:trace>
  <inkml:trace contextRef="#ctx0" brushRef="#br0" timeOffset="15807.13">15610 11077 0,'18'0'63,"0"0"-32,-1 0 0,1-17-31,17 17 16,89 0 15,-71 0-15,17 0-16,-35 0 15,1 0-15,87 0 16,-70 0-16,0 0 15,-35 0-15,17 0 16,36 0 0,-19 0-16,1 0 15,36 0 1,-19 0-16,-17 0 16,-18 0-16,36 0 15,-36 0-15,36 0 16,-54 0-1,19 17-15,17-17 16,17 0 0,36 18-1,-53-18-15,35 0 16,71 17 0,-124-17-16,71 0 15,-36 0-15,1 0 16,35 0-1,-53 0-15,17 0 16,-34 0-16,34 0 16,-35 0-16,71 0 15,-35 0-15,-18 18 0,-18-18 16,106 18 0,-88-1-1,0-17-15,88 0 16,-88 0-1,-35 0 1,70 0-16,-18 0 0,107 0 31,17 0-31,35 0 32,-88 0-17,-88 0-15,18 0 16,17 0-16,0 0 15,53 0 1,0-17 0,-105 17-16,52 0 15,0-18-15,-18 18 16,19 0-16,-1 0 16,-53 0-16,89 0 15,34 0 1,-34 0-1,-71 0 1,106 0 0,-89 0-16,18 0 15,-70 0-15,105-18 16,-52 1-16,-18 17 16,70-18-1,-17 1 1,35 17-1,-53 0 1,-17 0-16,0 0 0,-19 0 16,72 0-1,-53 0-15,-19-18 16,72 0 0,17 1-1,-53 17 1,0-18-1,-70 18 1,17 0 0,-17 0-16,35 0 15,35 0-15,36 0 32,-54 0-17,-17 0-15,-35 0 16,17 0-16,-17 0 15,17 0-15,0 0 0,-17 0 16,52 0 0,36 0-1,0 0 1,-53 0-16,17 0 16,-17 0-1,36 0 1,-19 0-1,-35 0 1,18 0-16,18 0 16,-18 0-1,-36 0-15,19 0 16,17 0 0,17 0-1,-17 0-15,0 0 16,0 0-1,0 0 1,-18 0 0,0 0-16,-17 0 15,0 0-15,17 0 16,-17 0-16,35 0 16,-18 0-1,0 0 16,-17 0-31,-1 0 63,1 0-47,0 0-1,-1 0 1,1 0-1,0 0 17,-1 0-1</inkml:trace>
  <inkml:trace contextRef="#ctx0" brushRef="#br0" timeOffset="19557.84">11977 10601 0,'17'0'94,"1"0"-63,-18 18-15,0-1-1,0 1 1,0 0-16,0-1 16,0 18-16,0-17 15,0 35 1,0-18 0,0 1-16,18 16 15,-18-16 1,0-19-1,17 1-15,-17 17 16,18-35 0,-18 18-16,0 0 15,0-1-15,18-17 16,-1 0 31,1 0-32,35 18 1,-18-18 0,18 17-16,-35-17 15,17 0-15,0 0 0,0 0 16,54 0 0,17 0-1,-36 0 1,1 18-1,-1-18-15,-35 0 16,36 0-16,-18 0 16,0 0-16,0 0 0,-18 0 15,0 0-15,18 0 16,0 18 15,-35-18-31,17 0 16,18 0-16,-35 0 15,52 0-15,-17 0 0,35-18 16,-17 18 0,17 0-1,-17 0 1,-36 0 0,-17 0-16,-1 0 15,18 0-15,18 0 16,-17 0-1,-19 0-15,36 0 16,0 0 0,-18 0-1,-17 0 1,0 0-16,-1 0 16,19 0-1,-1 0 1,0 0-1,0 0-15,1 0 16,34 0 0,-52 0-16,0 0 15,34 0-15,-16 0 16,-1 0 0,-17 0-16,-1 0 15,19 0 1,-1 0-1,0 0 1,0 0 0,-17 0-16,17 0 15,1 0 1,-19 0-16,1 0 0,-1 0 16,19 0 15,-19 0-16,-17 18 1,18-18-16,0 0 31</inkml:trace>
  <inkml:trace contextRef="#ctx0" brushRef="#br0" timeOffset="21666.57">12012 10566 0,'0'0'0,"18"0"16,35-18-16,17 0 15,54 1 1,-36 17-1,88 0 1,-17 0 0,-71 0-1,36 0-15,-36 0 0,88 0 16,-70 0 0,-53 0-1,70 0 1,-34 0-1,-36 0-15,-1 0 16,-16 0-16,-19 0 0,19 0 16,70 0-1,-71 0-15,0 0 16,53 0 0,-35 0-16,0 0 15,-35 0 1,-1 0-1,1 0 1,35 0 0,0 0-1,-18 0-15,0 0 16,18 0-16,36 0 31,-72 0-15,1 0-1,17 0 1,0 0-16,-17 0 16,0 0-16,17 0 15,-17 0-15,17 0 16,18 0-16,-18 0 16,-17 0-1,-1 0-15,1 0 16,0 0-16,17 0 31,-18 0-15,1 0-16,35 0 15,-18 0 1,-17 0-16,0 0 16,-1 0-16,1 0 15,0 0-15,-1 0 31,1 0-15,-18 17 0,17-17-16,19 18 31,-19-18-15,1 0-1,-18 18 1,0-1-1,0 1 1,0 0-16,18 35 16,-18-18-1,0-18 1,0 1-16,0 17 16,0 1-1,0-19 16,0 1-31,0 0 16,0-1-16,0 1 16,0-1 15,0 1-31,0 0 31,0 17-15,0-17 15,0-1-31,0 1 16,0 0 77,0-1-77,-18-17 0,-17 18-1,17-18-15,0 0 32,-17 0-32,-18 0 31,0 0-16,18 0-15,17 0 0,1 0 16,-1 0 0</inkml:trace>
  <inkml:trace contextRef="#ctx0" brushRef="#br0" timeOffset="25685.13">11624 11959 0,'0'18'47,"0"-1"-32,0 19-15,0-19 16,0 19-16,18 17 16,-18-1-16,17-16 15,-17 17-15,18 17 16,-18-35-16,18 71 15,-1 53 1,1 0 0,-18-106-1,17 53-15,-17-18 16,18-18-16,0-17 16,-1 0-16,-17 0 15,18 18 1,17-1-1,-17-35 1,0-35-16,-18 18 16,17-18-1,1 18-15,0-18 16,-1 17-16,1-17 16,-1 36-1,1-36 1,0 0-1,-1 0-15,-17 17 16,36-17-16,-19 0 16,19 0-1,52 0-15,-18 0 16,1 0-16,70 0 16,-70 0-1,17 0 1,123 0-16,-140 0 15,-1 0 1,-17 0-16,106 0 16,-18 0-1,-53 0 1,18 0-16,-35 0 16,-18 0-1,17 0-15,-34 0 16,17 0-1,17 0 1,-35 0 0,1 0-1,-19-17 1,-34-19 46,-1 1-62,-17 0 16</inkml:trace>
  <inkml:trace contextRef="#ctx0" brushRef="#br0" timeOffset="26973.02">11606 11959 0,'71'0'31,"-53"0"-31,-1 0 16,1 0-16,-1 0 16,19 0-1,-19 0-15,1 0 16,17 0-16,-17 0 16,17 0-16,142 0 15,70 0 1,-71 0-1,-17 0-15,70 0 16,-106 0 0,-34 0-16,34 0 15,-52 0-15,-36 0 16,106 0-16,-35 0 16,-53 18-1,0-1-15,0-17 16,0 0-1,0 0-15,17 0 16,1 0-16,17 0 16,-71 0-16,72 0 15,-19 0 1,-35 18 0,-17-18-1,17 0 1,1 18-1,-19-1 1,1-17 0,-18 18 15,0 17-15,0-17-1,18 0-15,-18 17 16,0 18-1,0 17 1,0-17-16,0 18 16,0-36-16,-18 36 15,-35 52 1,53-52-16,-35 34 16,17 19-1,0-18 1,18-71-1,-17 0-15,17-17 0,0 35 16,0 17 0,-35 1-1,-1 0 1,1-36 0,0 0 15,35-17-31,-18-18 15</inkml:trace>
  <inkml:trace contextRef="#ctx0" brushRef="#br0" timeOffset="32556.8">5486 9948 0,'17'0'47,"1"36"-16,0-36-31,-1 35 16,-17-17 0,18-18-16,0 17 15,-1-34 79,54-125-63,-54 142-31,1-35 16,0 0-16,-1 35 16</inkml:trace>
  <inkml:trace contextRef="#ctx0" brushRef="#br0" timeOffset="34399.31">4727 12435 0,'0'18'46,"35"0"-30,-17-1-16,-18 1 16,18 17-1,-18 1 1,0-19 15,17-17-15,19 0 46,34-141-30,-17 53-32,-18-53 15</inkml:trace>
  <inkml:trace contextRef="#ctx0" brushRef="#br0" timeOffset="35465.41">4004 13353 0,'18'0'94,"-1"0"-79,71 70 16,-88-35-15,18-17-16,0 17 16,-18-17-1,17-71 48,1 0-63,0 36 15,35-107 1,0 1 0,-36 87-16</inkml:trace>
  <inkml:trace contextRef="#ctx0" brushRef="#br0" timeOffset="36308.01">4039 14182 0,'18'0'0,"0"0"47,-1 0-32,1 35-15,35 71 16,17-36-1,-52-52 1,-18 0 0,0-36 31,18 0-32,-1-52-15,19-36 16,-19 53-16,18-18 15,-17 36-15,0 0 16</inkml:trace>
  <inkml:trace contextRef="#ctx0" brushRef="#br0" timeOffset="42030.78">11430 5521 0,'18'0'31,"-1"0"-16,1 0 1,0 0 0,17 0-1,-18 0 1,1 0 0,0 0-1,17 0-15,18 0 16,-35 0-1,17 0-15,18 0 16,0 0 0,17 0-1,-34 0 1,16 0 0,1 18-1,-35-18-15,17 0 0,1 0 16,-1 0-16,0 0 15,18 0-15,-18 0 16,18 0-16,18 0 16,35 0-1,-71 0-15,0 0 16,0 0-16,-17 0 16,0 0-16,17 0 15,-17 0-15,-1 0 16,1 0-1,17 0 1,-17 0 0,-1 0-1,1 0-15,0 0 125,140 0-93,-140 0-17,53 0-15,-1 0 16,-34 0-1,-19 0 1,1-18 0,-1 18-1,1 0 1,0 0 0</inkml:trace>
  <inkml:trace contextRef="#ctx0" brushRef="#br0" timeOffset="45832.98">14587 5592 0,'53'0'46,"-17"0"-46,34 0 16,318 0 0,-141-36-1,-18 36 1,159 0-16,-211 0 16,-36 0-16,-53 0 15,71 0 1,-106 0-16,-18 0 0,18 0 15,0 0 1,17 0 0,-17 0-16,36-17 15,-36 17-15,-1 0 16,37 0-16,-19 0 16,142-18-1,-159 18 1,-36 0-1,1 0 1,0 0 47,52 0-48,-17 0 1,-18 0-16,18 0 15,-17 0-15,-1 0 16,35 0-16,-17 0 16,-35 0-16,17 0 15,18 0-15,0 0 16,-18 0 0,1 0-16,-19 0 15,54 0 1,35 0-1,35 0 1,-106 0 0,124 0-1,-89-18-15,1 18 16,0 0 0,-19 0-16,-16 0 15,-19 0 1,1 0-1,0 0-15,-1 0 0,36 0 16,18 0 0,-18 0-1,-18 0 1,-17 0 125,-1 0-48,54 0-77,-54 0-16,1 0 16,35 0-1,-35 0 1,-1 0-1,19 0 1,-19 0-16,1 0 16,-1 0 15</inkml:trace>
  <inkml:trace contextRef="#ctx0" brushRef="#br0" timeOffset="49651.6">22031 5592 0,'18'0'47,"-1"0"-16,1 0-15,0 0-16,70 0 16,-18 0-1,18 0 1,54 0 0,16 0-1,-52 0 16,-18 0-31,-17 0 16,-18 0-16,0 0 16,17 0-1,-52 0-15,17-18 16,18 18 0,0 0-1,-18 0-15,18 0 16,-17 0-1,-19 0-15,36 0 16,-18 0-16,54 0 16,-19 0-1,-52 0 1,17 0-16,0 0 16,-17 0-1,17 0 1,-17 0-16,-1 0 15,19 0-15,17 0 32,-18 0-17,-17 0-15,17 0 16,0 0 0,-17 0-1,35 0 1,-18 0-1,-17 0 1,-1 0 0,1 0-1,0 0 1,-1 0-16,1 0 16,-1 0-16,1 0 31,0 0-31,-1 0 15,1 0-15,0 0 32,-1 0-17,1 0 1,0 0-16,-1 0 16,1 0 15,-1 0 109,54 0-108,-36 0-32,-17 0 15,0 0 1,-1 0 0,1 0 77,0 0-61,-18-18-32</inkml:trace>
  <inkml:trace contextRef="#ctx0" brushRef="#br0" timeOffset="55173.05">3916 7849 0,'0'0'0,"35"0"0,-17 0 16,52 0 0,-17 0-16,53 0 15,-18 0-15,36 0 16,34 0-1,-105 0-15,53 0 16,-18 0 0,177 0-16,-159 0 15,-18 0 1,-53 0-16,1 0 16,-1 0 124,124 0-109,-18 0-15,-53 0 0,35 0-1,-105 0-15,35 0 16,-35 0 0,-1 0-1,1 0 16,-1 0 110,1 0-125,17 0-16,71 0 15,-53 0 1,-35 0-16,70 0 16,53 0-1,-88 0 1,-18 0-1,-17 0 1,0 0 0</inkml:trace>
  <inkml:trace contextRef="#ctx0" brushRef="#br0" timeOffset="56144.54">9560 8167 0,'18'0'0,"52"0"16,72-35-1,122 17 1,-176 18 0,36 0-1,-1 0-15,-35 0 0,54 0 16,-19-18 0,-17 18-1,-36-17 1,-52 17-16,35 0 15,0-18-15,-35 18 16,-1 0 0,1-18-16,-1 18 0,1 0 15</inkml:trace>
  <inkml:trace contextRef="#ctx0" brushRef="#br0" timeOffset="56728.08">13212 8008 0,'17'0'16,"18"0"-1,18 0 1,-35 0 0,105 0-16,1 0 15,-18 0-15,17-18 16,-52 18-16,17 0 0,0 0 16,124-35-1,-159 35 1,-18 0-16,-17 0 15,-1 0 1</inkml:trace>
  <inkml:trace contextRef="#ctx0" brushRef="#br0" timeOffset="60116.91">21943 8167 0,'35'0'47,"18"0"-31,0-18-16,88 1 15,53 17 1,-71 0 0,-34 0-16,193 0 15,-141 17 1,18 1-16,-89-18 16,36 0-16,18 17 15,-36-17-15,0 0 16,0 0-16,36 0 15,-71 0-15,35 0 16,0 0-16,-35-17 16,17-1-16,72 18 15,-19 0-15,-88 0 16,54 0-16,-37 0 16,1 0-16,18 0 15,-18 0-15,70 0 16,-35 0-1,-35 0-15,0 0 16,53 0 0,-35 0-16,-36 0 15,18 0 1,53 0-16,0 0 16,-1 0-1,-52 0 1,-17 0-16,87-17 15,-17-1 17,-53 18-32,35 0 15,-35 0 1,17-18-16,-17 18 0,-35 0 16,17 0-16,18 0 15,-35-17-15,35 17 16,0 0-1,-18 0-15,36-18 16,-19 18 0,-16 0-16,17 0 15,52 0 1,-52 0-16,0 0 16,0 0-16,35 0 15,-35 0 1,-17 0-16,17 0 15,-1 0-15,-16 0 16,17 0-16,17 0 0,36 0 31,-53 0-31,-35 0 16,35 0-16,-1 0 16,37 0-1,-54 0-15,18 0 16,-18-18-16,-17 18 15,17 0 1,-17 0-16,17 0 31,0 0-15,0 0 0,36 0-16,-18 0 15,-35 0 1,35 0-1,-18 0 1,0 0 0,18 0-1,-35 0-15,17 0 32,0 0-17,-17-17 1,-1 17-16,1 0 15,0 0-15</inkml:trace>
  <inkml:trace contextRef="#ctx0" brushRef="#br0" timeOffset="63439.52">27234 6385 0,'18'0'47,"17"18"-15,-17-18-32,53 70 46,-71-52-46,17-18 16,-17 18 0,0-1-1,0 1-15,0 17 16,0 1 0,-17-19-1,-1-17-15,-17 18 16,17-18-1,53 0 110,36 0-93,-36 0-32,0 0 15,-17 17 1,0 19 0,-18-19-1,17 19 1,-17-19-16,0 19 15,0-19 1,0 1-16,-70 17 31,-1-17-15,1-18 0,-36-18-1,106 1-15,-18-1 16,18 0-1,0 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26:37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17639 7708 0,'-18'35'62,"-17"159"-31,17-158-15,18-1-16</inkml:trace>
  <inkml:trace contextRef="#ctx0" brushRef="#br0" timeOffset="653.35">18186 7673 0,'0'0'0,"0"18"62,0 34-46,0-16-16,-18-1 15,18 18 1,0-18 0,0-17-1,0-1 1,18-17-1,17 0 1,-17 0 0,17 0-16,-17 0 31,-18-70 0,0 35-15,-18-1-16,18 19 0,-18-1 15,-17 0 1</inkml:trace>
  <inkml:trace contextRef="#ctx0" brushRef="#br0" timeOffset="1679.98">15787 7373 0,'70'106'16,"36"17"-1,-53-17 1,-18-53-16,1-18 16,-1 18-16,-17-35 15,-18 0-15,17-18 16,-17 17-1</inkml:trace>
  <inkml:trace contextRef="#ctx0" brushRef="#br0" timeOffset="2009.7">16157 7514 0,'-35'35'31,"-18"1"-31,-70 34 16,-54 54 0,142-107-1,-18 1-15,35-18 16,36 0 46</inkml:trace>
  <inkml:trace contextRef="#ctx0" brushRef="#br0" timeOffset="2382.26">16457 7726 0,'0'17'0,"18"-34"15,-36 17-15,71 0 0,-35 0 16,17 0 0,18 0-1,-36 0-15,19 0 0,-19 0 16,19 0 15,-19 0-15</inkml:trace>
  <inkml:trace contextRef="#ctx0" brushRef="#br0" timeOffset="2655.46">16475 7832 0,'17'17'16,"19"1"-1,-1 0 1,-17-18 0,17 0-16,-18 17 15,1-17-15,53 0 16,17 0-1,-53 0 1</inkml:trace>
  <inkml:trace contextRef="#ctx0" brushRef="#br0" timeOffset="3303.49">15557 8802 0,'0'35'15,"36"0"1,-19-17-16,19 17 16,-36 1-16,17 52 31,1-71-16,0 1-15,-1-18 47</inkml:trace>
  <inkml:trace contextRef="#ctx0" brushRef="#br0" timeOffset="3775.82">16069 8925 0,'-18'0'16,"-17"0"-16,0 36 15,-18-19 1,35 1-16,1-1 15,-1 1-15,0 0 16,1-1 0,-1 1-16,0 0 15,18-1-15,0 1 16,0 0 0,0-1-16,-17 1 15,-1-1-15,18 19 16,-17-1-1,-1-17 1,18-1-16,0 36 16,0-17-1,18-1 1,-18-18 0,17 1-1,1 0 1,-18-1-1</inkml:trace>
  <inkml:trace contextRef="#ctx0" brushRef="#br0" timeOffset="4111.47">16387 9172 0,'17'0'31,"1"0"-15,88 0 0,-18 0-1,-53 0-15,18 0 32</inkml:trace>
  <inkml:trace contextRef="#ctx0" brushRef="#br0" timeOffset="4389.49">16457 9296 0,'35'17'47,"1"-17"-32,52 36 1,-53-19-16,0-17 16,1 18-16,-19-18 15,1 0-15,0 0 16</inkml:trace>
  <inkml:trace contextRef="#ctx0" brushRef="#br0" timeOffset="4809.87">17780 9066 0,'0'36'31,"0"52"-15,0 18-16,0 17 15,0-35 1,0 1-1,0-1-15,0-35 16,0-36-16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27:05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23618 10460 0,'18'0'32,"35"0"-17,-18 17 1,-17 1-16,0-18 16,17 18-16,0 17 15,18 18 1,-53-35-16,106 123 15,-36-71 1,-52-34 0,0-19-16,-18 1 47</inkml:trace>
  <inkml:trace contextRef="#ctx0" brushRef="#br0" timeOffset="366.92">24165 10760 0,'18'0'32,"0"17"-32,34 54 31,-16-36-31,-36-17 15,0-1 1,0 1-16,0 0 0,0 17 16,0-17-1,-18-18-15,0 17 16,1-17-16,-18 0 16,-18 0-1,17-35-15,1 17 16,17-17-1</inkml:trace>
  <inkml:trace contextRef="#ctx0" brushRef="#br0" timeOffset="2051.39">22789 14464 0,'18'18'94,"0"-1"-94,-1 1 0,1 17 16,0-35-1,17 18 1,-17-18-1,-18 17-15,17-17 16,18 18 0,-17-18-16,0 0 15,17 0 1,0 0-16,-17-35 16,35-36-1,-53 54-15,17-1 16,1 18 46,-18 18-62,35 34 16,1 1 0,-1-17-1,-17-1 1,-1-35-1,-17 18 1,18-18-16,0 0 31,17-36-31,0-17 16,0-17-16,1-1 16,-19 36-16,19 0 15,-36 17-15,35 71 78,35 88-46,-52-141-17,-18 18 1,18-1-16,-1-17 31,1-17 0,52-54-15,-34 36 0,-19 35-1,1 18 16,17 52-15,18 1 0,-17-18-1,-19-53 1,1 0-16,-1 0 16,1 0-1,17-36 1,54-70-1,-54 36-15,0 17 16,-17 0-16,-1 18 16,19-18-1,-36 35 1,0 1 0</inkml:trace>
  <inkml:trace contextRef="#ctx0" brushRef="#br0" timeOffset="8932.95">21361 14429 0,'17'0'78,"124"-36"-47,-105 36-31,17 0 16,35-17-16,-18 17 15,-17-18-15,0 18 16,-35-18-1,-1 18-15,19 0 297,52 0-281,-70 0 0,-1 0-1,1 0 32,0 0 31</inkml:trace>
  <inkml:trace contextRef="#ctx0" brushRef="#br0" timeOffset="10906.38">28610 11695 0,'0'17'46,"0"142"-30,0-141 0,0 87-1,-17-16 1,17-72-16,0 1 16,0 17-1</inkml:trace>
  <inkml:trace contextRef="#ctx0" brushRef="#br0" timeOffset="14530.96">24959 16810 0,'18'0'16,"17"0"-1,0 0-15,18 0 16,0 0 0,-18 0-16,18 0 15,18 0 1,-36 0-16,141 0 16,-70 0-1,-53 0 1,-35 0-16,17 0 15,-17 0 1,-1 0 0</inkml:trace>
  <inkml:trace contextRef="#ctx0" brushRef="#br0" timeOffset="14885.84">26035 16686 0,'18'0'16,"-1"36"0,-17-19-16,0 89 31,0-88-31,0 35 16,0 0-16,0-18 15,0 18-15,0 17 16,0-34-1</inkml:trace>
  <inkml:trace contextRef="#ctx0" brushRef="#br0" timeOffset="16443.08">26511 14464 0,'0'18'140,"-17"-1"-140,17 1 16,-18-1-16,-17 36 16,17 0-1,18-35 1,-18 17-1,18 0 1,0 1 0,0-19-16,0 1 15,0 0-15,0 17 16,36 35 0,-19-70-1,1 18-15,-18 0 16,18-1-1,-1-17 1,19 0 0,-19 0-1,18 0-15,1 0 16,-19 0 0,1 0-16,0 0 31,-1-17-16,-17-1-15,18 18 16,0-18 0,-1-17-16,1 18 15,-1-1 17,-17-17-17,0 17-15,0-17 16,0 17-1,0-17-15,0 17 16,0 1 0,0-1-16,-17 18 15,17-18-15,-18 1 16,18-1 0,-17 18-16,-1-18 15,18 1 1,-18 17-16,1-36 15,17 19-15,-18 17 16,0-18-16,1 1 16,-1 17 62,-52 0-47,52 0-15,0 0-1</inkml:trace>
  <inkml:trace contextRef="#ctx0" brushRef="#br0" timeOffset="18622.13">31891 13194 0,'0'18'63,"53"-1"-32,-18 18-16,-35-17-15,36-18 16,-19 0-16,1 71 16,17-18-1,-17-36 1,-18 1 0,0 17-16,17 18 15,-17-35 1,0 70-16,0-53 15,0 36-15,-17-18 16,-19 0-16,-16 17 16,16-17-1,-34 0-15,17 0 16,0-18 0,18 0-16,17-35 15,18 18-15,-18-18 16,18 18 15,-17-1-15,34-17 77,160 36-77,-107-19 0,36 1-16,71 35 31,-125-18-15,-34-35-1,17 53 1,-17 0-1,0 0-15,-18-18 16,17 18 0,-17-18-16,0 1 0,0 34 15,0-35-15,0 1 0,0 17 16,0 35 0,-35-35-16,0 17 15,-36 36 1,-35 18-1,36-54 1,-89 36-16,-70 0 31,141-89-31,-18 19 16,0 17-16,53-36 16,18 1-16,-18 0 15,35-18 1</inkml:trace>
  <inkml:trace contextRef="#ctx0" brushRef="#br0" timeOffset="25305.9">22525 7638 0,'-18'0'109,"1"0"-77,-1 0-1,-17 0-16,17 0 1,0 0-16,1 0 16,-1 0-16,-17 17 15,17-17 1,-35 18 15,18-18-15,17 0-16,-35 18 15,18-18-15,0 17 16,-36-17-16,-70 35 16,18-17-1,70-18-15,-18 0 16,-17 18 0,18-1-1,34 1 1,19-18-16,-1 18 15,0-18-15,-35 17 16,36-17 0</inkml:trace>
  <inkml:trace contextRef="#ctx0" brushRef="#br0" timeOffset="25937.61">21290 7673 0,'0'18'78,"-18"-1"-62,1 18-16,-1-17 16,1 17-1,-1-17 1,18 0-16,0 17 31,0 0-15,-18 0-1,18-17-15,0 35 16,0-18-16,0 1 31,0-19-15,18 1-16,0 0 16,52-1-1,1 1 1,-36-1-16,18-17 0,17 18 15,36-18 1,-35 0-16,-36 0 16</inkml:trace>
  <inkml:trace contextRef="#ctx0" brushRef="#br0" timeOffset="28974.77">22454 8643 0,'-17'0'31,"-54"0"-15,18 0-16,-70 0 15,70 0 1,0 0-1,0 0 1,18 0-16,-1 0 0,1 0 16,17 0-1,-17 0-15,-35 0 16,34 0-16,1 0 16,-18 0-1,36 0 1,-1 0-1</inkml:trace>
  <inkml:trace contextRef="#ctx0" brushRef="#br0" timeOffset="29488.26">21519 8431 0,'-17'106'31,"-1"-106"-31,18 18 16,-17 17 0,-19 18-1,19-53 1,17 18 0,0-1-1,0 1 1,17 17-1,19-17 1,-19 0-16,18 17 0,18 0 16,36 18-1,-37-35 1,-34-18-16,0 0 16,-1 0 15</inkml:trace>
  <inkml:trace contextRef="#ctx0" brushRef="#br0" timeOffset="139779.79">18979 8290 0,'18'0'0,"17"0"32,-17 0-17,70 0 1,-17 0 0,-1 0-1,54 0 1,-54 0-1,-34 0-15,34 0 16,-17 0-16,53 0 16,-36 0-1,-17 0 1,-35 0 31,0 0-32,-1 0-15,19 0 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28:06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13758 13882 0,'0'17'47,"0"1"-31,0 17 15,18 1-31,-18-19 15,0 19 1,0 34 0,0-35-16,0 18 15,0 0-15,0-18 16,0 18-16,0-17 16,0-1-16,0 0 15,0-17-15,0 17 16,0 0-1,0-17-15,0 0 32</inkml:trace>
  <inkml:trace contextRef="#ctx0" brushRef="#br0" timeOffset="542.87">13723 13864 0,'-18'0'47,"18"18"-31,-35-1-16,17 19 15,1-19-15,-1-17 16,18 18 0,-35 0-1,17-18 17</inkml:trace>
  <inkml:trace contextRef="#ctx0" brushRef="#br0" timeOffset="874.06">13705 13899 0,'18'0'31,"0"18"-15,-1 0-16,19-1 15,-19 19 1,1-19 0,0-17-1</inkml:trace>
  <inkml:trace contextRef="#ctx0" brushRef="#br0" timeOffset="2151.94">16722 15963 0,'0'18'32,"17"17"-17,-17 0-15,0 1 16,0-1-16,0 18 15,0 35 1,0 0 0,0-35-16,0-18 15,0 1-15,0-19 16</inkml:trace>
  <inkml:trace contextRef="#ctx0" brushRef="#br0" timeOffset="2561.19">16669 15893 0,'-18'0'31,"0"0"-15,1 35-16,-1-17 16,1-1-1,-19 1 1,1-1 0,17-17-1,1 0-15</inkml:trace>
  <inkml:trace contextRef="#ctx0" brushRef="#br0" timeOffset="2863.45">16686 15857 0,'0'0'0,"36"18"16,17 53 0,-36-54-1,1-17 1,-1 18 31,1-1-32,17 1-15,-17 0 16,0-18-16</inkml:trace>
  <inkml:trace contextRef="#ctx0" brushRef="#br0" timeOffset="4641.04">12771 14376 0,'17'17'109,"-17"1"-109,18 0 16,35 70-1,-18-18 1,-17-17-16,-18-35 16,17 0-16,1-1 15,0 1-15,17 35 16,0-36 0,-35 1-1,18 0 1,-1-1-1,19 1 1,-19 0-16,1-1 16,53 18-1,-54-17 1,1-18-16,-1 0 16,1 18-1,0-18 1,17 0-16,0 0 15,-17 0-15,70 0 16,-35 0 0,18 0-1,-36 0 1,-18 0-16,1 0 16,0 0-16,-1 0 15,1 0-15,0-18 16,17 0-1,-17-17-15,17-18 32,-17 53-32,-1-17 15,18-19 1,-17 19-16,0-19 16,-1 36-16,19-35 0,-36 18 15,70-36 1,-17 17-1,18-17 1,-18 18 0,-18 18-16,-18-19 15,54-17 1,-36 18-16,1-18 16,-19 53-1,19-35-15,-19 17 16,1 1-1,-18-1 17</inkml:trace>
  <inkml:trace contextRef="#ctx0" brushRef="#br0" timeOffset="5904.84">15681 15822 0,'18'0'32,"17"18"-32,-17-1 15,17 19-15,0-1 16,-35 0-16,35 0 15,54 54-15,-37-19 16,-34-52 0,0-1-16,17 19 15,0-19 1,1 19 0,-1-1-16,35 18 15,1-35 1,-36-1-1,36 18 1,52-17 0,-70 0-16,0-18 15,18 17-15,-1-17 16,-35 0-16,89 18 16,-71-18-1,0 0 1,-36 0-16,36-53 15,0 18 1,35 0 15,-70-1-31,70-52 16,-17 17 0,17-34-1,-53 52-15,1 0 16,-19 18-16,19-18 15,-1 0-15,18-18 16,-36 36-16,19-36 16,17 18-16,-18 0 15,18-35 1,0 18 0,-36 34-1,-17 19-15,18-1 16,-18 1-16,35-1 15,-35 0 1,0 1-16,18-1 16,-1 18 15,-17-18 16</inkml:trace>
  <inkml:trace contextRef="#ctx0" brushRef="#br0" timeOffset="7805.97">19438 13000 0,'0'0'0,"88"0"16,-52 0-16,-1 0 15,88 35-15,-52 0 16,35 36 0,-18 0-1,-18-1 1,-17 1-16,36 34 15,-19-52 1,-17-17 0,-18-1-16,71 0 15,-71-35-15,18 18 16,0-1 0,0-17-16,0 0 15,18 0 1,-18 0-16,-18 0 15,18-17-15,35-18 16,0-54 0,18 19-1,17-18 1,-87 52 0,34-17-1,-52 36-15,17-18 16,-17 17-16,35-35 15,17-35 1,-70 70 0,36 0-16,-36-17 15,35 18 1,-18-1-16,1 18 16,-18-18-16,18 1 15,-1-1 1,1-17-16,0 35 15,-1-36-15,1 19 16,17-1 0,-35 1-16,35-1 15,-17 18-15,35-35 32,-35 35-17,-1 0-15,-17-18 16</inkml:trace>
  <inkml:trace contextRef="#ctx0" brushRef="#br0" timeOffset="11377.82">24941 7355 0,'18'-17'79,"17"-19"-64,-17 19-15,35-18 31,-36 17-31,1-17 16,17 35-16,1-18 16,-1-17-1,-17 17 1,17 18 0,-17-18-1,-18 1-15,17 17 16,1-18-1,-1 18-15,1-17 16,17-19 0,-17 36-1,0-17-15,17-19 16,-17 36 0,17-17-16,-18-19 15,19 19 1,70-18-16,-36-18 15,18 17 1,-52 1 0,17 0-1,-1 17-15,1 18 0,0-18 16,-17 1 0,34-1-1,1 1 1,-1-1-1,18 18 1,-70 0-16,17 0 16,-17 0-16,17 0 15,53 0 1,1 18 0,-54-1-1,18-17-15,0 18 16,-18-1-1,-17 1-15,52 17 16,-35-17 0,1 0-16,-1-1 15,-17 1 1,52 35 0,-34-35-16,-19 17 15,18 0-15,1 0 0,52 71 31,-18-18-15,-34-70-16,17 53 16,-36-36-1,19-18 1,-36 1 0,17-18-16,-17 18 31,18-18-16</inkml:trace>
  <inkml:trace contextRef="#ctx0" brushRef="#br0" timeOffset="11893.81">27499 6985 0,'35'35'63,"71"142"-48,-88-124 1,-1-18-16,19 35 16,-19-34-16,19 34 15,-54-52 63,0-18-78,-140 0 16,-1 0 0,53-35 15,71 17-31,17 18 0</inkml:trace>
  <inkml:trace contextRef="#ctx0" brushRef="#br0" timeOffset="24884.88">21220 4022 0,'0'0'0,"17"0"0,54 0 15,35 0 1,88 0-1,-36 0 1,-105 0-16,71 0 16,-36 0-1,71 0-15,-53 0 16,-54 0-16,142 0 16,-123 0-1,0 0-15,-18 17 16,-1-17-16,1 0 15,88 0 1,-88 0 0,36 0-16,-54 0 0,35 0 15,36 0-15,-53 0 16,18 0 0,-1 0-1,-52 0-15,0 0 16,-1 0-16,1 0 15,-1 0 1,1 0 15,0 0-15,-1 0 0,1 0-1,0 0-15,-1 0 16,1 0-1,17 0-15,0 18 32,-17-18-32,0 0 0,-1 18 31,1-18-31,0 0 16,-1 0-1,36 17 1,-35-17-16,0 0 15,17 0 1,-18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29:05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15487 7549 0,'18'0'63,"-1"0"-63,1 0 31,17 0-31,18 0 16,-18 18-1,36 17 1,-53-17-1,34 17 1,-34-17 0,0-18-16,-18 18 15,0-1 1,0 1-16,0-1 16,-36 1-16,-16 35 15,16-35 1,-34-1-1,34 1-15,1-18 16,17 0-16,1 0 16,-1 0-1,36 0 95,123 0-79,-70 18-15,-19 17-1,-34-35-15,-18 35 31,0-17-31,18-18 16,-18 17-16,0 1 16,0 35-1,-71-18 1,1 1 0,-1-1-1,18-18 1,18-17-16,0 0 15,17 0-15,-17 0 16,35-17 15,-18 17-31,0-18 16,18-17-16,0 0 16,0 17-16</inkml:trace>
  <inkml:trace contextRef="#ctx0" brushRef="#br0" timeOffset="689.56">16439 7761 0,'-17'35'94,"-36"54"-63,53-72-31,0 18 16,0-17-1,0 0-15,0-1 16,18 1-16,-1-18 15,18 0 17,36 0-17,-53 0-15,-1 0 16,36-35 0,-35 35-16,-18-18 15,0-17-15,0 0 16,0-1-1,0 19-15,0-1 16,0 0 15,-18 18-15,1 0 0,-1 0-16,0 0 15,-17 0 1,17 0-1</inkml:trace>
  <inkml:trace contextRef="#ctx0" brushRef="#br0" timeOffset="1227.34">13670 7691 0,'35'17'31,"1"1"-31,-1 17 0,-17-17 16,-18 17-16,17 18 16,19 0-1,-19-18-15,1 18 16,-1-35-1,-17-1 1,36 19-16</inkml:trace>
  <inkml:trace contextRef="#ctx0" brushRef="#br0" timeOffset="1548.83">13935 7673 0,'0'0'0,"-18"18"0,-35 17 16,36 0-16,-36-17 16,35-1-16,-53 19 15,54-19 1,17 1 0,0 0 46</inkml:trace>
  <inkml:trace contextRef="#ctx0" brushRef="#br0" timeOffset="2069.36">14464 7849 0,'18'0'32,"-1"0"-32,71 0 15,-35 0 1,53 0 0,-88 0-16,17 0 15,-17 0-15,35 0 16,-36 0-16,1 0 15</inkml:trace>
  <inkml:trace contextRef="#ctx0" brushRef="#br0" timeOffset="2382.23">14517 8008 0,'17'0'16,"1"0"-1,0 0 1,52 18 0,18-1-1,-17-17-15,-36 0 16,1 0-16,16 0 16,1 0-16,-35 0 15,17 0-15</inkml:trace>
  <inkml:trace contextRef="#ctx0" brushRef="#br0" timeOffset="3115.58">14958 8890 0,'0'18'31,"0"35"-15,0-18-16,0 35 16,0 36-1,17 18-15,-17-54 16,0-52-16,18 35 15,0 17 1,-1-70-16,-52-35 63</inkml:trace>
  <inkml:trace contextRef="#ctx0" brushRef="#br0" timeOffset="3447.67">14817 9331 0,'0'18'0,"0"17"15,0 18-15,211 229 78,-193-282-62,0 0-16,-1 0 16,1 0-16,17 0 15,-17-53-15,35 0 16,-36-17-1,1 34-15,-18-52 16,0 71 0</inkml:trace>
  <inkml:trace contextRef="#ctx0" brushRef="#br0" timeOffset="3930.4">13317 10566 0,'18'0'16,"35"35"-1,0 0-15,-36 18 16,1-35 0,17-1-16,1 54 15,-19-71-15,-17 18 16,18-18-1,0 0 1,34 0-16</inkml:trace>
  <inkml:trace contextRef="#ctx0" brushRef="#br0" timeOffset="4372.17">13917 10689 0,'-18'0'31,"-17"18"-15,-18-1-16,0 19 15,0-1 1,18-17-16,17 17 15,1-17 1,17-1 0,0 1-1,17-1-15,-17 1 16,53 70 0,-35-52-16,-18-19 15,35 54 1,-35-36-16,0 0 15,0-17-15,0 0 16,0-1 0,36-34 31</inkml:trace>
  <inkml:trace contextRef="#ctx0" brushRef="#br0" timeOffset="4717.33">14482 10989 0,'17'0'62,"36"0"-46,-35 0-1,35 0-15,17 0 16,1 0 0,-54 0-1,19 0-15</inkml:trace>
  <inkml:trace contextRef="#ctx0" brushRef="#br0" timeOffset="5002.58">14587 11148 0,'18'17'46,"88"-17"-30,-36 0 0,-34 0-1,17 0-15,-18 0 0,35-17 16,-52-1 0,0 18-1</inkml:trace>
  <inkml:trace contextRef="#ctx0" brushRef="#br0" timeOffset="5463.51">15875 11007 0,'0'17'47,"0"19"-32,-18-1 1,1 18 0,17-18-16,-18-17 31,18-1-31,0 1 31,18-18-15,-1 0-1</inkml:trace>
  <inkml:trace contextRef="#ctx0" brushRef="#br0" timeOffset="6163.34">16387 11060 0,'0'35'79,"0"-18"-64,0 19 1,0-19-16,0 1 15,0 0 1,17-18-16,-17 17 16,18-17-1,-1 0-15,19 0 32,-1 0-17,-17-17 1,-1-19-16,-17 19 15,18-1 1,-18 0-16,18 1 31,-18-18-15,0 17 0,-18 18-1,18-18 1,0 1-16,-53 17 15,35 0-15,1 0 16,-1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29:21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21537 7726 0,'-18'0'78,"1"0"-62,-1 0 0,-35 0-1,18 17 1,17 1-16,-35 0 15,18-18 1,17 0 0,-17 0-16,0 17 15,-18 1 1,35 0-16,-52-1 16,52-17-1,1 0-15,-1 0 31,0 0 1,1 0-17</inkml:trace>
  <inkml:trace contextRef="#ctx0" brushRef="#br0" timeOffset="539.65">20990 7691 0,'0'17'47,"0"18"-31,-35-17-16,0 17 15,-1-17-15,1 35 16,18-53 0,17 18-1,0-1 1,17 1-1,18 17 1,18 0 0,18 1-1,17-1 1,-70-35-16,-1 18 16,1-18-1</inkml:trace>
  <inkml:trace contextRef="#ctx0" brushRef="#br0" timeOffset="1764.63">18909 8220 0,'0'17'31,"18"-17"0,17 18-31,-18-18 16,1 18-16,35-18 15,53 0 1,17 0 0,-52 0-1,17 0-15,-53 0 16,-17 0-1,35 0-15,17 0 16,-52 0 0,0 0-16,-1 0 15,1 0-15,0 0 32,-1 0-1,1 0 31,0 0-30</inkml:trace>
  <inkml:trace contextRef="#ctx0" brushRef="#br0" timeOffset="8788.5">18909 8784 0,'18'0'78,"17"0"-62,35 0 15,-34 0-31,105 0 16,-35 0 15,-54 0-31,-34 0 0,17 0 16,1 0-16,-19 0 15,19 0 204,52 0-188,-71 0-31,19 0 16,-19 0 0,19 0-16</inkml:trace>
  <inkml:trace contextRef="#ctx0" brushRef="#br0" timeOffset="9584.06">18397 9402 0,'18'0'47,"0"0"-31,-1 0-16,1 0 15,0 0-15,17 17 16,18-17-16,0 18 16,52-18-1,1 0 1,-70 0-1,-1 0-15,0 0 16,0 0 0,-17 0-1,17 0 17,-17 0-17,0 0 1,-1 0-16,1 0 31</inkml:trace>
  <inkml:trace contextRef="#ctx0" brushRef="#br0" timeOffset="10296.5">19068 10037 0,'17'0'31,"36"0"-15,18 17-1,-54-17-15,36 0 16,53 0 0,-88 0-16,70 0 15,-17 0 1,-54 0 0,18 18-16,1-18 15,-1 0 1,-17 0-16,35-18 15,-18 18-15,0 0 16,0 0-16,1 0 16,-19 0-16,19 0 0,-19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55:17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 5309 0,'35'0'0,"106"71"16,35 17-1,54 71 1,-71-71-1,-107-70 1,-34-1 15,-18 1-15,35 0 15,-17-1-15</inkml:trace>
  <inkml:trace contextRef="#ctx0" brushRef="#br0" timeOffset="384.25">2346 5680 0,'0'17'31,"18"36"-31,52 18 0,-17-18 15,88 70 1,-106-70 0,-35-35 15,0-1-31,-17-17 16,-36 18-16,-53 0 15,-17-18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36:47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6526 6473 0</inkml:trace>
  <inkml:trace contextRef="#ctx0" brushRef="#br0" timeOffset="32479.27">9313 4463 0,'0'17'16,"0"19"-16,0-19 16,0 1 15,0-1-31,0 19 31,0-1-15,0 53-1,0-70 1,0 17-16,0 36 16,0 52-1,0-17 1,0-18-1,0-17 1,0 17 0,0-18-1,0-17-15,0 18 16,0 0 0,0-36-1,0-18 1</inkml:trace>
  <inkml:trace contextRef="#ctx0" brushRef="#br0" timeOffset="33049.87">9119 5468 0,'18'18'32,"105"158"30,-105-158-46,0-18-1,-18 17 1,35 1 0,-17-18-16,-1 0 46,19 0-46,-1-35 16,35-1 0,-34-52-1,-19 71 1,1-19-16,0-17 16,-1-17-1,-17 52 1,0 1-16,0-1 15</inkml:trace>
  <inkml:trace contextRef="#ctx0" brushRef="#br0" timeOffset="34882.51">9243 3933 0,'0'0'0,"35"0"63,0 0-48,1 0-15,69 0 16,1 0-1,-70 0 1,-19 0 0</inkml:trace>
  <inkml:trace contextRef="#ctx0" brushRef="#br0" timeOffset="35551.03">9296 4004 0,'0'0'0,"-18"18"47,18-1-32,0 1 48,35 0-32,1-1-31,-19-17 16,1 0-16,35 0 15,0 0 1,35 18 0,-53-18-1,-35 17 1,18-17 15,-18 18-15,0 0-16,17-1 15,-17 1 17,-35 17-17,-71 18 1,1-35 15,52-18-31,17 0 16</inkml:trace>
  <inkml:trace contextRef="#ctx0" brushRef="#br0" timeOffset="47115.41">10231 3933 0,'0'18'47,"0"0"-31,0-1-16,0 1 15,0 0 1,0-1 0,0 1-16,0 17 31</inkml:trace>
  <inkml:trace contextRef="#ctx0" brushRef="#br0" timeOffset="47775.1">10619 4022 0,'17'0'16,"-17"17"-1,18-17 1,0 36-1,-1-19 1,1-17 0,-1 0 15,1 0 16,0-17-32,-18-19 1,0 1 0,0 17-1,-18 1 1,0 17 15,-17 0-15,18 0-16,-36 0 15,-36 0 1,19 0 0,105 0 62</inkml:trace>
  <inkml:trace contextRef="#ctx0" brushRef="#br0" timeOffset="48636.59">11518 3933 0,'18'0'32</inkml:trace>
  <inkml:trace contextRef="#ctx0" brushRef="#br0" timeOffset="48819.92">11871 3951 0,'18'0'16,"17"18"-1,18-18 1,-36 0-16,36 0 0</inkml:trace>
  <inkml:trace contextRef="#ctx0" brushRef="#br0" timeOffset="49055.14">12806 3969 0,'17'0'31</inkml:trace>
  <inkml:trace contextRef="#ctx0" brushRef="#br0" timeOffset="59965.48">8855 5944 0,'17'0'15,"1"0"1,0 0 31,-1 0-32,1 0 1,0 0-16,17 0 16,18 18 15,-18-18-16,-17 0 1,-1 0 0,1 0-1,0 0 1,-1 0 0,1 0-16,-1 0 15,1 0 48,35 18-32,-18-18-31,1 0 16,-19 0-16,1 0 15,0 17 1,-1-17 109,18 0-110,-17 0 1,0 0 0</inkml:trace>
  <inkml:trace contextRef="#ctx0" brushRef="#br0" timeOffset="112438.09">7937 3775 0,'0'0'0,"-17"0"16,-1 0-1,-17 35 1,0 0 0,-1-17-16,19 0 15,-36 34-15,-35-16 16,52-1 0,-17 0-16,1-17 15,-1 0 16,35-18-15</inkml:trace>
  <inkml:trace contextRef="#ctx0" brushRef="#br0" timeOffset="113209.7">7902 3792 0,'18'18'62,"17"17"-31,-17 1-15,-18-19-16,17 18 16,1 18-1,-18-17-15,18-19 16,-18 19-1,17-36 1,1 0 0,0 0 15,-1 0-15,1 0-16,35-89 15,-53 54 1,17-18-16,-17-35 15,0 35 1,0 35 0,18 36 77,35 141-77,-18-124 0,18 53-1,-53-70 1,18 17-16,-1-35 16</inkml:trace>
  <inkml:trace contextRef="#ctx0" brushRef="#br0" timeOffset="113765.42">8378 4357 0,'0'0'0,"36"-18"62,17-88-46,-18 71-1,-35 0 1,18-1 0,-1 19-16,1-18 15,-1 17 1,1 18 31,0 35 0,-18 89-32,0-54 1,0-34-1,0-19 1,0 1 0,-18-18 46</inkml:trace>
  <inkml:trace contextRef="#ctx0" brushRef="#br0" timeOffset="114030.24">8361 4269 0,'17'0'31,"19"0"-15,52 0-1,-35 0-15,-18 0 16,-17 0 0,-1 0-16,1 0 15</inkml:trace>
  <inkml:trace contextRef="#ctx0" brushRef="#br0" timeOffset="118925.47">16757 3810 0,'0'18'31,"0"-1"-31,0 1 16,0 17-1,-35 18 1,-1 18-16,1-1 16,0 36-1,17-71 1,18-17 0</inkml:trace>
  <inkml:trace contextRef="#ctx0" brushRef="#br0" timeOffset="119761.05">17022 3986 0,'17'18'172,"-17"0"-156,0 87 15,0-87-31,0 17 16,18-17-16,-1 0 15,1-18 1,0 17 0,-1-17-1,54-35 16,-71 17-15,18 1-16,-18-1 16,17 0-16,-17-34 31,-17-19-15,-1 53-1,-17 1 1,17-1-1,-17 0 1,-1 18 0,1 18-1,-18 0 1,36-18 0,-1 17-1</inkml:trace>
  <inkml:trace contextRef="#ctx0" brushRef="#br0" timeOffset="120265.39">15064 3916 0,'17'0'16,"19"0"-16,-36 35 15,35 0 1,35 36-1,36 52 1,-53-52 0,-18-18-1,1 0 1</inkml:trace>
  <inkml:trace contextRef="#ctx0" brushRef="#br0" timeOffset="120606.67">15434 4022 0,'-18'0'16,"-17"0"-1,-18 53 1,-17-1 0,52-34-16,-35 17 15,0 18 1,53-35-1,35-18 48</inkml:trace>
  <inkml:trace contextRef="#ctx0" brushRef="#br0" timeOffset="120950.27">15699 4127 0,'88'0'32,"-35"0"-17,0 18 1,70-18-1,-17 0 1,-53 0 0</inkml:trace>
  <inkml:trace contextRef="#ctx0" brushRef="#br0" timeOffset="121284.36">15840 4286 0,'0'18'63,"17"-18"-63,1 0 15,35 0-15,-35 0 16,-1 0-16,18 0 16,18 0-16,-17 0 31,-19 0-31</inkml:trace>
  <inkml:trace contextRef="#ctx0" brushRef="#br0" timeOffset="161855.46">22172 3422 0,'35'0'62,"124"0"-46,-106 0 0,0 0-16,106 0 15,-53 0 16,-71 0-31,18 0 16,-36 0-16,1 0 16</inkml:trace>
  <inkml:trace contextRef="#ctx0" brushRef="#br0" timeOffset="162241.54">22631 3457 0,'0'18'31,"-18"17"-31,18 18 16,0-18-1,0 54 1,-18-1-16,1 70 15,17-69 1,-18-36-16,0 70 16,18-105-1</inkml:trace>
  <inkml:trace contextRef="#ctx0" brushRef="#br0" timeOffset="163078.75">22895 4075 0,'0'-18'78,"0"-35"-62,0 18-1,-17 17 17,17 0-32,-18 18 15,-35 0 32,53 18-31,-35 0-16,0 35 15,17-36 1,0 19-16,18-1 16,0 0-1,36-35 1,-1 18-1,0-18 1,0 0 0,-17-18-1,0-17-15,-18 17 32,17 18 61,1 53-61,0-18-32,-18-17 15,0 17 1,0-17-16,0 0 15</inkml:trace>
  <inkml:trace contextRef="#ctx0" brushRef="#br0" timeOffset="163515.4">23089 4092 0,'18'0'31,"0"0"-16,-18 53 1,0-35-16,0-1 16,0 19-1,0-19 1,0 1 0,0-36 46,0-17-62,17-18 16,1 18-1,17 0-15,-17-1 16,35 1 0</inkml:trace>
  <inkml:trace contextRef="#ctx0" brushRef="#br0" timeOffset="164250.54">23442 4269 0,'0'0'0,"18"0"0,-1-36 31,1 36-15,-18-17-16,18-19 31,-18 1-15,0 17-16,0 1 15,0-1 1,-18 53 31,-17 1-31,17-1-16,0 0 15,18 1 1,0-19-1,0 1 95,0 17-95,0 53 1,-17 1 0,-18 16-1,-1-52-15,1-17 16,0-36-16,35 17 16,-18-17-1,0 0 1,-17-17-1,17-89 1,18 53 0,0 0-1,53 0 1,-17 18 0</inkml:trace>
  <inkml:trace contextRef="#ctx0" brushRef="#br0" timeOffset="164846.57">23636 4339 0,'18'0'47,"17"0"-31,18 0-1,17-17 1,-17 17 0,0-18-16,-35 0 15,0 1 1,-18-19 15,0 19-15,-18-1-1,-17 0 1,-1 18-16,-17 0 16,18 36-1,-18-1 1,36 0-1,-1 1 1,18-19-16,18 36 31,-1-53-15,19 0-16,52 0 16,35 0-1,-87-53 16,-19 36-15,-17-19-16,0 1 16,0 17-1</inkml:trace>
  <inkml:trace contextRef="#ctx0" brushRef="#br0" timeOffset="165139.63">24059 4110 0,'0'0'16,"18"0"-1,0 0 1,-1 0-1,1 0-15,17 0 16,36-18 0,-54-17-1,1 35 1,-18-18 0,18-17-16</inkml:trace>
  <inkml:trace contextRef="#ctx0" brushRef="#br0" timeOffset="165388.72">24289 4004 0,'-36'35'16,"36"1"0,-17 16-16,-1-16 15,18 17-15,0 0 16,18 0-1,-1-53 1,36 17 0,-17-17 15,-1 0-15,0-35-16,0 0 15</inkml:trace>
  <inkml:trace contextRef="#ctx0" brushRef="#br0" timeOffset="165852.28">24818 4039 0,'0'0'0</inkml:trace>
  <inkml:trace contextRef="#ctx0" brushRef="#br0" timeOffset="166035.48">24836 4269 0</inkml:trace>
  <inkml:trace contextRef="#ctx0" brushRef="#br0" timeOffset="167646.44">25665 3687 0,'17'0'31,"18"0"-15,1 0-16,17 0 15,0 0 1,17-18-16,-17 18 16,-35 0-1</inkml:trace>
  <inkml:trace contextRef="#ctx0" brushRef="#br0" timeOffset="168152.42">25823 3845 0,'0'0'0,"0"36"15,0-1 1,0 0 0,18 0-1,-18 1 1,0-19-16,0 71 16,0-70-1,0 35 1,0-35-1,0-1 1,35-34 93,18 17-93,124 0 15,-160 0-31,1 0 16</inkml:trace>
  <inkml:trace contextRef="#ctx0" brushRef="#br0" timeOffset="168760.14">26211 4075 0,'0'17'62,"0"18"-62,0 36 32,0-36-17,0-17 1,0-53 31,53-18-32,-35-18 1,17 54 0,-17 17 46,35 52-31,-53-16-15,0-19-16,17 1 16,-17 0-1,0-1 17</inkml:trace>
  <inkml:trace contextRef="#ctx0" brushRef="#br0" timeOffset="169072.23">26476 4198 0,'0'35'31,"0"-17"-15,0 17-16,0 53 15,0-35 1,0 36 0,0-37-1,-18-52 1,18-35 15,0 0-15</inkml:trace>
  <inkml:trace contextRef="#ctx0" brushRef="#br0" timeOffset="169478.56">26458 4075 0,'36'0'16,"-1"0"0,-17 0-1,-1 0-15,54 0 31,-54 0 1,-17 17-17,-17 36 1,-19-18 0,1 36-1,0-53-15,0 17 16,35-53 31,0 1-32,0-1 1</inkml:trace>
  <inkml:trace contextRef="#ctx0" brushRef="#br0" timeOffset="170059.15">26723 4145 0,'18'0'47,"-18"18"-47,17-1 15,1 19-15,-18-1 16,53 18 0,-36-53-1,19-18 16,17-52-15,-53 34 0,0 19 15,17 17 47,1 53-47,-1-36-31,19 19 16,-36-19 0,0 1-1,35-18 16,-17-53-15,-1 18-16</inkml:trace>
  <inkml:trace contextRef="#ctx0" brushRef="#br0" timeOffset="170339.77">27146 4110 0,'0'-18'15,"36"18"1,-1 0 0,0 0-1,-17-17 1,-1 17-16,1-18 15,0 18 1,-1-18 0</inkml:trace>
  <inkml:trace contextRef="#ctx0" brushRef="#br0" timeOffset="170594.37">27358 4022 0,'-35'17'32,"17"1"-17,0 17-15,1 36 16,17-18 0,0 0-16,0-36 31,17-17-16,36-17 1,18-19 0,-36-17-1,0 36-15</inkml:trace>
  <inkml:trace contextRef="#ctx0" brushRef="#br0" timeOffset="171142.4">27905 3969 0,'17'0'47,"-17"17"-47,36 72 31,-19-37-15,-17-34-16,18 17 16,17 1-1,-17 17 1,-1-53-1,1 0 1,17-36 0,18-70-1,0 1 1,-35 16 0,-1-52-1</inkml:trace>
  <inkml:trace contextRef="#ctx0" brushRef="#br0" timeOffset="171957.17">28663 4180 0,'0'0'16,"0"-17"-16,0-1 15,0 0 1,-17 18 0,17-17-1,-36 17 1,19 0-1,-1 0 1,0 0-16,1 17 16,-19 19-1,-16-1-15,34 18 16,18 0-16,0-35 16,0 34-16,0 1 15,0-35 1,53 0-1,0-18 1,-18-18 0,18-53-1,-18-34-15,-35 69 16,0 1 15,0 53 32,0 17-32,0-17-31,18 17 31,-1-35-15,1 0 15</inkml:trace>
  <inkml:trace contextRef="#ctx0" brushRef="#br0" timeOffset="172434.35">28875 4233 0,'17'0'62,"-17"53"-31,0-35-31,18 35 16,-18-36 0,0-34 62,0-89-47,0 88-31,18 1 0,-18-19 16,17 19-1,1-1 1</inkml:trace>
  <inkml:trace contextRef="#ctx0" brushRef="#br0" timeOffset="172694.6">29122 4004 0,'0'0'0,"17"0"31,19 0-15,-19 0-16,1 0 15,0 0 1</inkml:trace>
  <inkml:trace contextRef="#ctx0" brushRef="#br0" timeOffset="172897.12">29175 4233 0,'0'0'0,"0"18"0,0 17 16,0-17 0</inkml:trace>
  <inkml:trace contextRef="#ctx0" brushRef="#br0" timeOffset="173556.42">29598 4198 0,'0'0'0,"0"-18"16,0 1-16,0-1 15,0 0 1,-18 1-1,1-1 1,-19 18 0,36-17-1,-17 17-15,-1 0 16,1 0-16,17 35 16,0 0-16,-18 18 15,18 0 1,0-18-1,18-35 1,-1 0 0,1 0-1,17 0-15,-17-17 16,17-19-16,0 1 16,-35 17-1,0 36 32,0 0-31,0 17-1,18-35-15,-18 18 16,18-1 0,17-17 15,35-70-16,-52 17 1</inkml:trace>
  <inkml:trace contextRef="#ctx0" brushRef="#br0" timeOffset="174168.21">29880 3881 0,'18'17'47,"-18"18"-31,0 1 0,0 17-1,0 17-15,18 142 16,-1-106-1,-17-71 1,18-35 31,35-88-31,-18 17-16,-17 36 15,-1 0-15,1-1 16,0 19-1,-1 17 1,1 0 31,-1 17-47,-17 1 16,18 17-1,-18-17 1,-18 53-1,1-54 1,-36 18 0,18-35-1,17 0-15,0 0 16,54-35 46</inkml:trace>
  <inkml:trace contextRef="#ctx0" brushRef="#br0" timeOffset="174480.33">30339 3951 0,'0'35'31,"0"1"-15,0 17 0,0-18-1,0 0-15,0 71 16,0-71-16,0-17 15,0 17 1,0-17-16,0-1 16</inkml:trace>
  <inkml:trace contextRef="#ctx0" brushRef="#br0" timeOffset="175308.53">30409 4374 0,'0'0'0,"18"0"0,0-17 16,17 17 0,-35-35-1,35 17 1,-17 18 0,0-18-1,-1 18-15,1-17 16,-1 17-1,-17-18 95,18 18-63,17 35-16,-35-17-15,18-18-1,0 18-15,-1-1 31,1-17-31,0 0 16,-1-53 0,1-17-1,-18 52-15,0-17 16,0 17 0,-18 0-1,1 18 1,-1 0-1,0 0 1,1 36 15,-1-19-31,0 36 16,18 36 0,0-19-1,18-35 1,-18-17-1,35-18 1,-17 0 0,35 0-1,17-18 1,-34 18 0,-19-17-1,19-19 1,-19 36-1</inkml:trace>
  <inkml:trace contextRef="#ctx0" brushRef="#br0" timeOffset="175910.68">31221 4198 0,'0'-18'16,"-18"18"46,-17 0-46,17 0-16,-17 36 16,17-36-1,18 17 1,-17 1-16,-1 0 15,18-1 1,0 1 0,0 17-1,35-17 1,-17-18-16,0 17 16,-18 1-16,17-18 15,1 18 1,-18-1-1,-53-17 17,18 18-17,17 0-15,-88-1 16,89-17 0</inkml:trace>
  <inkml:trace contextRef="#ctx0" brushRef="#br0" timeOffset="180668.96">15575 5909 0,'18'0'62,"52"0"-46,-52 0-1,35 0-15,-18 0 16,18 18 0,53-18-1,-88 0 1,-1 0 0,1 0-1,17 0 1,0 0-1,-17 0-15,17 0 16,1 0-16,-19-18 31</inkml:trace>
  <inkml:trace contextRef="#ctx0" brushRef="#br0" timeOffset="204510.76">20249 5944 0,'18'0'63,"0"0"-48,-1 0 1,19 0 0,17 18-1,-36-18-15,1 0 16,17 0-16,-17 0 16,-1 0-1,19 0 1,-1 0-1,-17 0 79,-1 0-78,1 0-1,-1 0 17,1 0-17,0 0 1,-1 0 0,1 0-1</inkml:trace>
  <inkml:trace contextRef="#ctx0" brushRef="#br0" timeOffset="-209715.48">24765 3140 0,'0'-36'94,"0"1"-79,0-35-15,18 17 16,-18 0 0,0 17-16,17 1 15,1 0-15,0 0 16,-1 17-16,1 0 16,-18 1-1,53-19 1,-36 36 15,1 0 47,17 53-62,-17 0-1,-18-17-15,35 34 32,-17-17-17,-18-35 1,0-1 0,0 1-1</inkml:trace>
  <inkml:trace contextRef="#ctx0" brushRef="#br0" timeOffset="-209244.47">24818 2875 0,'53'0'31,"-18"0"-16,0 0 1,1 0 0,-19 0-16,19 0 15</inkml:trace>
  <inkml:trace contextRef="#ctx0" brushRef="#br0" timeOffset="-208592.44">25329 2681 0,'0'18'47,"0"17"-32,0 0 1,0-17-16,0 0 16,0-1-16,-17 1 15,17 17 1,0 0 0</inkml:trace>
  <inkml:trace contextRef="#ctx0" brushRef="#br0" timeOffset="-208223.54">25541 2593 0,'18'18'46,"-18"-1"-46,0 36 16,17 35 0,-17 0-1,0-52-15,0-19 16,0 36 0,0-17-1,-17-36-15</inkml:trace>
  <inkml:trace contextRef="#ctx0" brushRef="#br0" timeOffset="-207360.61">24395 3334 0,'0'17'0,"0"-34"0,0 70 16,17-36-16,1 19 15,17 34 1,0-52-16,1 17 15,52 36 1,-18-1 0,-52-52-1,0-18 1,-1 0-16,1 17 16,17-17-1,53 0 1,1 0-1,-1 0 1,-18 0 0,-17-35-16,-17 35 15,34-53-15,1 18 16,87-89-16,19-17 16,-1 0 15,-70 71-16,106-36 1,-195 106 0,-17-18-1,0 1 17</inkml:trace>
  <inkml:trace contextRef="#ctx0" brushRef="#br0" timeOffset="-170965.48">21237 3387 0,'0'17'62,"0"19"-46,0-1-16,0 71 15,-17-18 1,-54 141 0,71-211-1,-18 52 1,1-17-16,-1-17 16</inkml:trace>
  <inkml:trace contextRef="#ctx0" brushRef="#br0" timeOffset="-170682.16">21343 4057 0,'18'0'31,"-1"0"-16,-17 18-15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29:38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14358 16016 0,'-18'18'78,"1"-18"-78,-19 0 16,19 0-1,-18 0-15,17 0 16,-17 0-16,-18 0 0,0-18 16,-35 18 15,52 0-31,1-18 16,17 1-16,-17-1 15,-35-17 1,34 0-16,1 17 15,-18-35-15,-70-17 16,105 52 0,0 18-16,18-18 15,0 1 1,-17 17-16,17-36 16,0 1-16,-18 0 15,0-18-15,-52-53 16,52 71-1,18-1 1,-17 19-16,17-18 16,0 17-1,0 0 1,0 1-16,0-19 16,0 1-1,35-35 1,0 70-16,-17-36 15,-1 19-15,19-1 16,105-35 0,-88 35-1,-18 1-15,53-1 16,-17 0 0,-1 18-1,36 0 1,-35 0-1,-54 0-15,36 0 16,35 0-16,-70 0 0,35 0 16,0 0-1,35 0-15,53 18 32,-88-18-32,18 0 15,-18 18-15,0-18 16,-18 0-16,0 17 15,0-17-15,-35 18 16,36 0 0,-19 35-1,1-18-15,0-17 16,-18 34 0,0-34-16,0 17 15,0-17-15,0 53 16,0-36-1,0 35 1,-18 1 0,0-36-1,18 0-15,-17 1 16,-1-19 0,0 19-16,-17-1 15,0 36 1,-18-19-1,18-16-15,-1-19 16,-69 36 0,-1-35-1,53 17 1,-282-17 62,317-18-62</inkml:trace>
  <inkml:trace contextRef="#ctx0" brushRef="#br0" timeOffset="4013.14">12594 15275 0,'0'18'78,"18"17"-62,-1-17-1,1-18-15,0 35 16,-18 0-16,17-17 15,1 17 1,0 1 0,-1-19 15,-17 1-15,36-1-1,-36 1-15,17 17 16,1-17-16,-1 0 15,19 17 1,-36 0-16,17-35 16,19 36-1,-36-19-15,17 1 0,1-18 16,0 17 0,17 19-16,-18-36 15,19 53 1,17-18-1,-18 0-15,36 18 16,-54-53 0,18 35-1,-17-35 1,0 18-16,-1-18 16,19 18 15,-19-18-31,19 17 0,16 1 31,-16 0-31,17-18 16,-36 17-16,19-17 15,-1 18-15,-18-1 16,19-17-16,-1 18 31,0 0-31,1-1 16,17-17-1,-36 18 1,1 0-16,-1-18 16,1 0-1,0 0-15,-1 0 16,19 0 0,17 17 15,-36-17-31,18 0 15,-17 18 1,17 0 0,1-18-16,-19 0 15,1 0 1,0 0-16,-1 0 16,1 0-1,-1 0-15,1 0 16,0-18-1,-1 0-15,1 18 0,0 0 32,-1 0-32,1 0 0,0 0 31,-1-17-31,1-1 16,0 18-1,-1 0 1,1 0-1,-18-18-15,17 1 16,1-1 0,0 0-16,-18 1 0,17-1 15,36-35 1,-53 36-16,18 17 16,0-36-1,-18 19-15,17 17 0,1-36 16,-1 36-1,1-35 1,-18 18 0,18-1-1,-18 0 1,17 18-16,1-17 31,-18-1-15,18 18-1,-18-18 1,17 1 0,1-1-16,35-35 31,-36 53-15,1-35-1,0 35 1,-18-18-16,35-17 15,0 17 1,-17 1-16,-18-1 16,18 0-1,-1 18-15,-17-17 32,18 17-32,0-18 31,-1 0 0,18 18-15,-35-17-1,18 17-15,0 0 16,-1-18 0,1 1-1,0 17-15,-18-18 16,17 18 31</inkml:trace>
  <inkml:trace contextRef="#ctx0" brushRef="#br0" timeOffset="5645.3">16986 14817 0,'-17'0'31,"17"88"-15,0 18 0,70-36-1,-52-17-15,35-18 16,-36-17-16,1 0 15,0-1 1,35 19-16,-36-36 16,54 35-1,35-35 1,-18 0 0,-18-35-1,1-1 1,-18 1-16,70-18 15,-17-35-15,70-36 16,-17-34 0,-106 52-1,0 53-15,-18-18 0,1 19 16,-19 16 0,1 1-16,0 35 15</inkml:trace>
  <inkml:trace contextRef="#ctx0" brushRef="#br0" timeOffset="6224.94">19385 13988 0,'0'0'0,"35"53"16,71 52-1,88 107 1,-17-106 0,-107-71-1,1-35 1,-1 18-16,-17-1 15,0-17-15,71 0 16,70-35 0,17-35-1,-52-1-15,-35 18 16,-19 35-16,-16-34 16,-1 16-16,-53 1 15,18-18-15,-18 0 16,-17 18-16,70-106 15,53-89 17,-106 160-17,18-71-15,-35 141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52:28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10231 8555 0,'52'70'47,"160"195"-16,-141-212-31,35 53 0,-1 17 16,-69-70 15</inkml:trace>
  <inkml:trace contextRef="#ctx0" brushRef="#br0" timeOffset="382.8">10195 8890 0,'0'0'0,"53"53"0,-35-18 15,70 18 1,-35-18-16,0 18 16,35 18-1,18-1 1,-71-70-1,-17 0-15,-1 0 16,36-53 15,-35 1-31,0 16 16,35-87 0,-53 52-1,0 18-15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30:37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3722 4815 0,'0'0'0,"17"0"0,1 0 16,0 18-1,-1 0 1,1-1 15,0 19-31,-1-1 31,-17-17-31,18-18 16,0 35-16,-1-18 16,-17 1-16,0 17 15,35 1 1,-35-19 0,18 1-1,0 0 1,-1-18-16,-17 17 31,18-17-15,0 0 15,17 0-15,0 0-16,18-35 15,18-71 1,17 0-1,0 18 1,-70 53 0,-1-1-16,1-16 0,-18 34 15,18 0-15,-1 1 16,-17-19-16,18 1 16,-18 17-16,18-70 15,-18 53 1,0 17-16</inkml:trace>
  <inkml:trace contextRef="#ctx0" brushRef="#br0" timeOffset="4149.82">6544 6209 0,'18'0'63,"87"0"-47,-34 0-1,-18 0-15,18 0 16,34 0-1,1 0-15,159 0 16,-124 0-16,18 0 16,140-18-1,-34 18 1,-247 0 0,35 0-16,17 0 15,-35 0-15,36 0 0,0 0 16,34 0-1,-16 0 1,-36 0-16,70 0 16,-70 0-1,0 0-15,0 0 0,53 0 32,-36 0-32,-35 0 0,71 0 15,-88 0 1,17 0-1,-17 0-15,-1 0 32,19 0-32,-19 0 15,36 0-15,18 18 16,-36-18-16,0 0 16,-17 0-1,0 0-15,-1 0 0,1 0 31,0 0-31,17 0 16,-18 0-16,36 0 16,36 0-1,-54 0 1,-17 0-16</inkml:trace>
  <inkml:trace contextRef="#ctx0" brushRef="#br0" timeOffset="6466.99">12171 6297 0,'17'0'32,"1"0"14,0 0-30,17 0 0,-17 0-1,-1 0-15,71 0 16,-35 0 0,0 0-16,-35 0 0,17 0 15,1 0-15,-19 0 16,36 0-1,-35 0 1,17 0-16,36 0 16,-54 0-1,1 0-15,-1 0 0,54 0 32,-53 0-32,-1 0 0,1 0 15,35 0-15,-36 0 16,1 0-1,17 0-15,18 0 16,-17 0 0,17 0-16,17 0 15,-35 0-15,1 0 16,-1 0 0,18 0-1,-36 0 1,1 0-16,0 0 15,17 0 1,0 0 0,-17 0-16,0 0 15,-1 0-15,18 0 16,1 0 0,-19 0 15,1 0-16,17 0 1,-17 0 0,0 0-16,-1 0 15,1 0 1,0 0-16,-1 0 16,1 0-1,-1 0-15,1 0 16,17 0-16,1 0 15,-19 0-15,1 0 32,0 0-17,-1 0 48,71 0-48,-52 0 1,17 0-16,-36 0 16,54 0-1,-36 0 1,-17 0-16,-1 0 31,36 0-15,-17 0-16,-19 0 15,18 0-15,18 0 16,-35 0-16,17 0 16,1 0-16,-19 0 31,1 0-15,-1 0-1,19 0 1,-19 0-16,19 0 15,17 0 1,-1 0-16,-34 0 16,0 0-16,17 0 15,0 0 1,-17 0-16,0 0 16,17 0-1,18 18 1,-36-18-16,1 0 15,0 0-15,17 0 32,-17 0-1,-1 0-31,1 0 0,52 0 16,-52 0-1,17 0-15,1 0 31,-19 0-31,19 0 16,-19 0-16,18 0 16,-17 0-1,17 0 1,-17 0-16,17 0 16,18 0-16,-35 0 15,35 0 1,-36 0-1,1 0-15,0 0 16,-1 0 0,1 0-1,0 0 48,35 0-48,-36 0 1,18 0 0,-17 0-1</inkml:trace>
  <inkml:trace contextRef="#ctx0" brushRef="#br0" timeOffset="13143.41">4198 7726 0,'18'0'78,"-1"0"-62,19 0-16,-19 0 16,89 0-1,-71 0 1,106 0-1,-70 0 1,35 0-16,-71 0 16,-17 0-1,17 0-15,-17 0 16,17 0-16,0 0 16,18 0-16,106 0 15,-71 0-15,0 0 16,71 0-1,-35 0-15,-36 0 16,-18 0 0,54 0-1,-107 0-15,72 0 16,-1 0 0,18 17-1,-53-17 1,35 0-16,70 0 15,-69 0 1,69 0 0,36 0-1,-105 0-15,-1 0 16,-18 0-16,107 0 16,-89 0-1,0 0-15,0 0 16,1 0-16,105 0 15,-53 0 1,-88 0 0,17 0-16,18 0 15,-52 0-15,105 0 16,35 0 0,-52 0-1,-1 0 1,-70 0-1,70 0 1,-70 0-16,18 0 16,35 0-1,17 0 1,1 0 0,-36 0-16,18 0 15,0 0 1,-54 0-16,1 0 15,71 0 1,-89 0 0,18 0-1,71 0 1,-54 0 0,-17 0-1,53-17 1,-53 17-1,-18 0 1,36 0 15,-1 0-15,-17 0-16,0 0 16,70 0-1,-105 0 1,0 0-16,-1 0 15,36 0 1,-35 0-16,88 0 16,-36 0-1,-17 0 1,0 0 0,-18-18 15,18 18-16,-35 0 1,17 0 0,-17 0-16,0-17 15,-1 17 1,1 0 31,-18-18 0</inkml:trace>
  <inkml:trace contextRef="#ctx0" brushRef="#br0" timeOffset="20476.11">4216 9243 0,'17'0'31,"19"0"-15,69 0 0,-69 0-1,70 0-15,-36 0 16,106 0-16,-52 0 15,-18 0 1,-36 0-16,107 0 31,-89 0-31,-53 0 16,195 0 0,-195 0-1,194 0-15,-123 0 16,-71 0-16,89 0 15,105 0 1,-35 0 0,-106 0-16,-53 0 15,36 0-15,0 0 16,-1 0 0,-35 0-16,107 0 15,-19 0 1,36 0-1,0 0 1,-1 0 0,-105 0-1,18 0-15,-1 0 16,71 0 0,-88 0-16,36 0 15,34 0 1,-35 0-16,-17 0 15,70 0 1,-71 0-16,107 0 16,-142 0-16,36 0 15,70 0 1,0 0 0,18 0-1,-36 0 1,-52 0-1,87 0-15,-34 0 32,-89 0-32,53 0 0,1 0 31,-54 0-31,-18 0 16,107-18-1,-18 18 1,17 0-1,-35 0-15,-17 0 16,70 0 0,0 0-1,-123 0-15,35 0 16,70 0 0,-88 0-16,54 0 15,-19 0 1,-17 0-1,-18 0 1,1 0-16,17 0 16,0 0-16,17 0 15,36 0 1,0 0 0,17 0-1,1 0 1,-54 0-16,-17 0 15,71 0 1,-89 0-16,0 0 16,-17 0-16,17 0 15,0 0-15,1 0 16,-1 0 0,0 0-1,1 0-15,52 0 16,-35 0-1,52 0 1,19 0 0,-1 0-1,1 0 1,-54 0 0,-17 0-16,-35 0 15,0 0-15,17 0 16,-17 0-16,87 18 15,1-18 1,71 0 0,-19 0-1,54 17 1,-53-17 0,-36 18-16,142-18 15,-106 0 1,-107 0-1,37 0-15,-36 0 16,17 18-16,-17-18 16,-18 0-16,89 0 31,-89 0-31,71 0 16,35 0-1,-70 0 1,52 17-1,-52-17 1,34 18 0,-52-18-16,0 0 15,0 0-15,71 18 16,34-18 0,1 0-1,70 17 16,-176-17-31,-17 0 16,34 0-16,18 0 16,-70 0-16,35 0 15,70 0 1,-34 0 0,-19 0-1,18 0 1,-52 0-16,-19 0 15,36 0-15,18 0 16,17 0 0,0 0-1,0 0 1,36 0 0,-54 0-16,19 0 15,34 0 1,-17 0-1,17 0 1,213 0 15,-142 0-15,-71 0-16,-17 0 16,106 0-1,-107 0 1,-52 0-16,0 0 15,0 0 1,-35 0-16,17 0 16,0 0-16,1 0 15,-19 0-15,36 0 16,0 0 0,35 0-1,0 0 1,-35 0-1,-17 0-15,-1-17 16,0 17-16,0 0 16,18 0-16,-17 0 15,-1-18-15,35 18 32,19-18-17,-54 18-15,36 0 16,17-17-1,-35 17-15,17 0 16,-17-18 0,0 18-1,-35 0 1,35 0 0,-18 0-1,-18 0-15,1 0 16,0 0-16,17 0 15,-17-18 1,-1 18-16,1 0 16,0 0-16,-1 0 31,19 0-31,-36-17 16,17 17-16,18 0 15,1 0-15,-19 0 16,36-18-1,-35 18 1,0 0 0,-1 0-16,1 0 15,-1 0-15,36 0 16,-17 0 0,17 0-16,35 0 15,-35 0 1,17 0-16,-34 0 15,-19 0 1</inkml:trace>
  <inkml:trace contextRef="#ctx0" brushRef="#br0" timeOffset="22500.48">21766 9331 0,'-35'-18'78,"-35"18"-62,-1-17-16,-52-1 15,34 0-15,-158 1 16,194-1 0,-335-35-1,141 36-15,124-1 16,-71-35-1,141 35-15,53 1 16,-18 17-16,1 0 16,17-53-1,-36 18-15,1-1 16,0 1-16,0-18 16,-1 0-1,36 36 16,0-19-31,0-17 16,36 18 0,-1 35-16,-17-35 0,17-1 15,0 1 1,18 0-16,-18 0 16,1-1-16,-1-17 0,71-35 31,-53 53-31,17-18 15,-17 18-15,18 0 16,-1-1-16,-35 19 16,265-36-1,-247 53-15,247 0 16,-159 0 0,89 0-1,-54 0 1,0 35-16,71 0 15,-88-35-15,35 36 16,-35-1 0,-53 0-1,-1 18 1,-87-35 0,17-1-16,-17 1 15,-18 0-15,18-1 16,-1 36-1,1 18 1,-18-18-16,0-36 16,0 71-1,0-52-15,-18-1 16,1 0-16,-1 1 16,-17 16-16,-53 37 15,-54-1 16,72-53-31,-71 18 0,-71-18 16,53 1 0,18-1-16,-88 0 15,123-17 1,53-18 0,36 0-16</inkml:trace>
  <inkml:trace contextRef="#ctx0" brushRef="#br0" timeOffset="25865.59">19650 10142 0,'17'0'16,"19"-17"15,87-1-15,-17 18-16,0-18 15,17 18-15,18-17 16,-88 17-16,0-35 16</inkml:trace>
  <inkml:trace contextRef="#ctx0" brushRef="#br0" timeOffset="26257.24">19914 10125 0,'0'35'31,"0"-17"-31,0 52 16,0-35-1,-17 18-15,17 71 16,0 17-1,-18-70 1,18-54-16,-18 124 16,18-53-1,0-70 1,0 0-16</inkml:trace>
  <inkml:trace contextRef="#ctx0" brushRef="#br0" timeOffset="26575.76">19985 10548 0,'17'0'47,"36"0"-32,-35 0-15,194 0 31,-89-18-31,-105 18 16,123-17 0,-35-19-1,-53 1-15,-36 35 16</inkml:trace>
  <inkml:trace contextRef="#ctx0" brushRef="#br0" timeOffset="27821.87">19808 11624 0,'0'35'16,"-17"18"-1,-1 35 1,-17-35 0,17-35-16,1 17 15,-54 71 1,1-35-1,70-36-15,-18-17 16,18-1-16,-18-17 16</inkml:trace>
  <inkml:trace contextRef="#ctx0" brushRef="#br0" timeOffset="28322.37">19844 11571 0,'35'0'31,"-17"53"-31,-1-18 16,1 18-16,17-18 16,0 89-1,1-18-15,-19-89 16,19 54-16,-19-18 15,1-18-15,0 0 16,-1-17-16,-17 0 16,18-71 46,0-53-46,34-88-1,-16 35-15,-19 71 16,1 17-16,0 19 16,-1 16-16,1 1 15</inkml:trace>
  <inkml:trace contextRef="#ctx0" brushRef="#br0" timeOffset="31564.08">4392 10583 0,'0'18'109,"18"53"-77,-18-54-32,0 36 15,0-35 1,17-1-16,-17 1 15,0 0 1,0-1 187,0 36-172,0-35-15,0-1-16,0 1 16,0 0-1,0-1 1,0 1 0,0 17-1</inkml:trace>
  <inkml:trace contextRef="#ctx0" brushRef="#br0" timeOffset="32294.81">4269 11024 0,'0'18'63,"53"35"-32,-36-18-31,1-35 16,-18 18-1,17-18 1,1 0 15,0 0-15,-1 0-1,19 0-15,-19 0 32,1-18-17,-18 0 1,35 1 0,-17-1-16,-18 1 15,0-1 1,17-17-16,-17-1 15,0 19 1,18 17 0,-18-18-1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5:05:31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5768 15822 0,'0'0'0,"18"0"16,-1 0 15,1 0 0,17 0 1,-17 0-32,-18 18 15,53-18 1,17 0-1,1 17 1,-1-17 0,19 0-1,-1 0 1,-35 0 0,-18 0-16,-17 0 15,105 0 1,-70 0-1,17 0 1,-52 18 0,35-18-1,-35 0 1,35 0 0,-18 0-1,-17 0-15,-1 0 16,18 0-16,-17 0 15,17 0 1,1 0 0,-1 0-1,0 0 1,-17 0-16,-1 0 16,19 0-1,-19 0-15,1 0 16,0 0-1,-1 0 1,19 0 0,-19-18-1,1 18 1,-1 0 15,1 0-15,0 0-16,-1 0 15,1 0-15,0 0 16,17 0-16,18 0 16,-18 0-1,18 0 1,-35 0 31,-1 0-32,1 0 1,17 0 0,1 0-1,-19 0-15,1 0 16,-1 0 0,19-17 30,-19 17-14,1 0-32,0 0 15,-1 0 1,1 0 31,-18-18-16,18 18 0</inkml:trace>
  <inkml:trace contextRef="#ctx0" brushRef="#br0" timeOffset="6567.81">8678 14623 0,'0'17'31,"0"1"-15,0 0-1,18-1 1,-18 36-1,18-53-15,-18 18 16,0 17 0,0-17-16,0-1 15,0 1-15,0 17 16,0 0-16,17 36 16,1 17-1,-18-35 16,18 0-31,-18-18 0,0 1 16,0-19-16,17 36 16,-17-18-1,18 18 1,-18 0 0,0-17-16,0-1 15,0 18 1,0-18-1,0 0 1,0 18 0,0-35-1,0 17 1,0 0 0,17-17-16,-17 35 15,18 18 1,-18-54-1,18 18 1,-1-35 62,19 0-31,17 0-16,-18 0-31,18 0 0,88 18 16,-35 0 15,-36-18-31,18 0 16,-35 0-16,18 0 15,-1 0 1,1 0 0,17 0-1,-17 0 1,17 0 0,-35 0-16,17 0 15,-34 0-15,-19 0 16,89 0-1,-53 0 1,18 0 0,34 0-1,-16 0 1,-1 0 0,-53 0-1,36 0-15,-36 0 0,53 17 31,18-17-15,17 18 0,1 0-1,-1-1 1,-17-17 0,0 18-1,-35-18 1,17 18-1,18-18 1,-53 0 0,17 0-1,18 0 1,-17 0 0,-1 0-1,1 0 1,0 0-1,-54 0-15,36 0 16,0 0 0,0 0-1,0 0 17,0 0-32,0 0 0,-18 0 15,18 0-15,35-36 16,18 36-1,-18 0 1,-35 0 0,-35 0-16,35 0 15,0 0-15,-18 0 16,53 0 0,0-17-1,0-1 1,1 0-1,16 18 1,19 0 0,-36 0-1,-35 0-15,-18 0 16,1 0 0,-1 0-1,-18 0 1,19 0-1,17 0 1,-18 0 0,-17 0-16,17 0 15,-18 0-15,1 0 16,0-17 0,-1 17 15,1-18-16,0 0 17,-18 1-1,17-1-31,-17 1 16,18-1-16,-18-17 15,18-1 1,-1-17-1,1 1 1,0-37 0,-1 1-1,-17 53 1,35-89 0,-35 19-1,0 16 1,18 1-1,0 18 1,-18 17 0,0-18-1,0 18-15,0 18 16,0-18 0,0 35-1,0-17-15,0-18 16,0 18-1,0 0 1,0-1 0,0 1-1,-36 17 1,19-17 0,-1 35 30,1 0-46,17-17 16,-53-1 0,17 18-16,-17-18 15,0 1 1,1 17-16,-19 0 16,-17 0-1,0 0 1,35 0-16,0 0 15,-53 0 1,35 0 0,-17 0-1,18 0 1,-71 0 0,52 0-1,1 17 1,18-17-16,-54 0 15,106 0-15,-52 0 16,-89 0 0,89 0-1,-54 0 1,18 0 0,36 0-1,-54 0 1,18 0-1,18 0 1,53 0-16,-36 0 16,1 0-1,-18 0 1,-18 0 0,18 0-1,35-17-15,0 17 16,-18 0-1,-17-18 1,-53 0 0,35 18-1,0-17 1,0 17 0,36 0-1,17-18 1,-35 18-1,35 0 1,18-18 0,-1 18-16,-17 0 15,18 0-15,-18 0 16,-17 0 0,-1 0-1,-35 0 1,18 0-1,18 0 1,-36 0 0,35 0-1,18 0 1,0 0 0,36 0-1,-36 0 1,0 0-1,-18 18 1,1 0 0,-36-1-1,35-17 1,1 18 0,34-18-1,1 0 1,-53 18-1,0-18 17,17 0-17,18 17-15,-35-17 16,35 0 0,36 0-16,-1 18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5:08:57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2469 12188 0,'0'36'32,"159"246"-1,-124-229-16,36 70 1,-18-87 0,-35-1-16,-1-17 31</inkml:trace>
  <inkml:trace contextRef="#ctx0" brushRef="#br0" timeOffset="321.45">2910 12241 0,'-17'0'15,"-1"0"-15,-123 71 16,70-36-16,-123 89 31,-17-1-15,140-70-1</inkml:trace>
  <inkml:trace contextRef="#ctx0" brushRef="#br0" timeOffset="885.1">1570 11024 0,'0'0'0,"0"53"16,0 18-16,0-18 15,0 53-15,-53 70 16,18-35 0,35-88-1,0-88 32</inkml:trace>
  <inkml:trace contextRef="#ctx0" brushRef="#br0" timeOffset="1267.76">1623 10936 0,'17'0'31,"19"0"-31,-19 0 16,107 35-1,-1-17 1,-87-18-16,16 35 16,-52-17-1,0 35 16,0-18-31,0 0 0,-105 1 16,69-19 15,19 1-31,-19-18 16,-16 18-16,-19-18 16,53 17-1,1-17-15</inkml:trace>
  <inkml:trace contextRef="#ctx0" brushRef="#br0" timeOffset="1865.9">2099 11465 0,'18'18'63,"17"-18"-48,-17 0 1,52-53 0,-52 18-16,17 35 15,-17-18 1,-18 0-16,-36 18 47,-17 0-32,36 0-15,-54 36 16,36-19 0,17-17-1,1 36 1,17-1 0,35 18-1,0-18 1,18-17-1,0-18 1,0 0 15,-35 0-15,-1 0 0</inkml:trace>
  <inkml:trace contextRef="#ctx0" brushRef="#br0" timeOffset="2482.04">2452 11536 0,'0'-35'31,"0"17"-15,0 0-1,0 36 48,-18 0-48,18 17 1,0 0 0,0-17-16,18-1 15,-18 1-15,35 0 16,-35-1 0,18-17-1,-1 0 1,19-35-1,-19-18 1,1 53-16,0 0 78,-1 53-47,1-35-31,-1-18 63</inkml:trace>
  <inkml:trace contextRef="#ctx0" brushRef="#br0" timeOffset="2771.18">2857 11324 0,'0'18'16,"0"35"-1,0-18-15,0 18 16,0 17-16,0-52 16,0 106-1,0-107-15,0 18 16,18-52 31</inkml:trace>
  <inkml:trace contextRef="#ctx0" brushRef="#br0" timeOffset="3089.18">3104 11501 0,'-35'0'31,"0"0"-15,17 0-16,-35 17 16,0-17-16,0 18 15,18-1 1,53 19 15,17-1-15,0-17-16,18 17 15,0-35 1,18 0 0,-54 0-1</inkml:trace>
  <inkml:trace contextRef="#ctx0" brushRef="#br0" timeOffset="3391.78">3687 11783 0,'0'17'16,"0"19"-16,0 34 31,0-34-15,0-19 0,-18-17-1</inkml:trace>
  <inkml:trace contextRef="#ctx0" brushRef="#br0" timeOffset="4041.94">4657 11501 0,'0'35'47,"0"35"-47,17-17 16,19 53-1,-1-71-15,-18-17 16,19-53 47,123-230-32,-124 177-31,35-35 15</inkml:trace>
  <inkml:trace contextRef="#ctx0" brushRef="#br0" timeOffset="4803.84">5274 11659 0,'0'0'0,"-18"0"78,-17 36-63,-35 34 1,34-35-16,1 1 16,17-1-1,18-17 1,18-18 31,0 0-32,17-18-15,35 0 16,-34 1 0,-1-19-1,-17 36 1,-1 0 62,-17 18-47,18 0-15</inkml:trace>
  <inkml:trace contextRef="#ctx0" brushRef="#br0" timeOffset="5090.37">5556 11501 0,'0'0'0,"0"17"16,0 36-16,18 0 16,-18 18-1,0-19 1,18-69 46</inkml:trace>
  <inkml:trace contextRef="#ctx0" brushRef="#br0" timeOffset="5322.14">5750 11501 0,'0'17'31,"0"54"-15,0-1 0,0-17-16,0-18 15,0-17 1,0 0 15</inkml:trace>
  <inkml:trace contextRef="#ctx0" brushRef="#br0" timeOffset="5838.14">5891 11836 0,'0'0'0,"18"0"16,17 0-1,-17 0-15,0-18 16,17 0-1,-35 1 17,0-1-17,0 0-15,0 1 16,0-1 0,-18 18-1,1 0 1,-19 18-1,1-18 1,17 35 0,18-17-1,-17-1 1,17 1 0,0 17-1,17-17 1,1-18-1,0 18 1,17-18 0,35 0-1</inkml:trace>
  <inkml:trace contextRef="#ctx0" brushRef="#br0" timeOffset="6524.3">6279 11800 0,'0'18'62,"0"0"-62,0-1 16,0 1 0,18 17-1,0-35 1,-1 0 0,36 0-1,18-53 1,-54 18-1,-17 70 64,-17 142-48,-1-71-31,1-36 15,-19 18 1,19-52-16,-1-19 16,-53-17 15,-17-17-15,0-36-1,35-18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21:58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7479 4392 0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22:03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2699 2558 0,'0'0'0,"17"0"31,1 0-15,0 35-1,-1-35-15,19 53 16,-1-36 0,-18 1-1,-17 0-15,0-1 16,18-17 0,-18 18-16,18-18 46,17-35-30,0-18 0,-17 0-1,35-18-15,0 1 16,17-36 0,-34 71-16,-19 17 15</inkml:trace>
  <inkml:trace contextRef="#ctx0" brushRef="#br0" timeOffset="1451.79">3228 6650 0,'0'17'31,"18"19"-15,34 52-1,-34-35-15,17-18 16,-35-17 0,0-1-1,18-17 1,0 0 0,-1 0 15,195-441 31</inkml:trace>
  <inkml:trace contextRef="#ctx0" brushRef="#br0" timeOffset="3912.56">917 2893 0,'0'0'0,"0"17"15,-17 19 1,-1 52 0,-35 53-1,35-18 1,18-70 0,0-35-1,36-18 32</inkml:trace>
  <inkml:trace contextRef="#ctx0" brushRef="#br0" timeOffset="4540.72">1147 3087 0,'17'0'47,"-17"35"-31,18 18-1,-18-35 1,0-1 0,0 1-16,17 0 15,-17-1 1,18 1-1,0-18 1,-1 0 0,1 0-1,0 0-15,-18-53 32,0 18-17,0 17-15,0 0 16,0 1-1,0-1 1,0 0 0,-18 18-1,0 0 17,1 0-1,-1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39:55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1535 11800 0,'17'36'32,"18"17"-17,1 52 1,-19-87-16,-17 0 15,18 17-15,0-35 16,-1 18-16,-17-1 31,18-17 1,0-17-32,-1-19 15,107-175 1,-54 105-1,1-18 1,-1 54 0</inkml:trace>
  <inkml:trace contextRef="#ctx0" brushRef="#br0" timeOffset="1698.87">1429 13741 0,'0'0'0,"0"17"0,0 1 47,17 35-16,1-18-31,0-17 16,17 35 0,-17-36-1,-18 1 1,17-18 0,1 0 15,17-88-16,36-71 1,-18 36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22:22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5450 0,'18'0'47,"-1"0"-47,36 0 16,-35 0-1,52 36-15,1 17 31,0 0-15,-71-36-16,35 18 16,0-17-16,-17 0 15,-1 35 1,1-53-16,-18 17 31,18 1-15,-18 0-1</inkml:trace>
  <inkml:trace contextRef="#ctx0" brushRef="#br0" timeOffset="464.03">2293 5609 0,'0'0'0,"18"0"16,17 18 0,-17-18-1,17 53 1,-17-18 0,-1-17-1,-17-1-15,0 19 16,0-19 15,-17-17-15,-19 0-1,1 0 1,0 0-16,-18 0 16,35 0-16,-17 0 0,0-17 15,17 17 1</inkml:trace>
  <inkml:trace contextRef="#ctx0" brushRef="#br0" timeOffset="2409.67">2417 7779 0,'17'0'32,"1"0"-17,-1 0-15,1 0 16,17 0 0,-17 0-16,0 0 15,-1 0 1,1 0-16,0 0 15,105 0 1,-88 0 0,1 0-16,16 0 15,-34 0-15,17-18 16,1 18-16,17 0 16,0 0-1,-36 0 1,1 0-16</inkml:trace>
  <inkml:trace contextRef="#ctx0" brushRef="#br0" timeOffset="3060.72">2999 7549 0,'35'124'78,"-17"-106"-78,-1-18 16,1 0-16,-18 17 15,35 1 1,-35 17 0,0-17-16,18-1 15,-1 19-15,-17-19 16,0 1-1,0 0-15,0-1 16,-53 1 0,18-1-1,0 1-15,-36 0 16</inkml:trace>
  <inkml:trace contextRef="#ctx0" brushRef="#br0" timeOffset="5176.67">8202 4851 0,'0'0'0,"18"0"47,17 0-47,53 35 16,-17 18 0,-1 0-1,-34-36 1,16 19-1,-52-19 1,36 1 0,-1 0-1,-17-1 1</inkml:trace>
  <inkml:trace contextRef="#ctx0" brushRef="#br0" timeOffset="5681.86">8467 5098 0,'17'0'32,"36"17"-17,-35 19-15,17-36 16,-17 0-1,-1 17-15,1-17 16,0 0 0,-1 0-16,19 0 15,-1-17 1,-17-1 0,-18 0-16,0 1 15,0-1 1,0 0-1,0 1 1,0-1-16,0 0 31,0 1-15,0-1 0</inkml:trace>
  <inkml:trace contextRef="#ctx0" brushRef="#br0" timeOffset="7791.8">8026 7426 0,'17'0'15,"1"0"-15,17 0 16,18 0-1,-35 18 1,-1-1 15,1-17-31,0 18 0,-1-18 16,-17 18 0,36-1-16,-19-17 15,19 35 1,-19-17-16,1-18 15,-1 0 1,1 0-16,-18 18 16</inkml:trace>
  <inkml:trace contextRef="#ctx0" brushRef="#br0" timeOffset="8294.64">8431 7497 0,'18'17'47,"0"1"-32,-1-18-15,-17 17 16,0 1-16,36 17 31,-36-17-31,17 0 16,-17-1 0,0 1-1,-17-18 1,17 18-16,-36-18 15,1 0 1,17 0 0,1 0-1,-1 0-15,0 0 32,-17-18-32</inkml:trace>
  <inkml:trace contextRef="#ctx0" brushRef="#br0" timeOffset="12545.13">12912 7814 0,'0'18'47,"35"-18"-47,-17 0 15,52 17 1,-52-17-1,17 18-15,18-18 16,35 0 0,-35 0-1,0 18-15,35-18 16,-17 0 0,-36 0-16,0 0 15,71 0 1,-53 0-1,0 0 1,18 0-16,-1 17 16,-35-17-16,36 0 15,-1 18-15,1-18 32,-18 0-32,-35 0 15,87 0 1,-52 0-16,-35 0 15,53 0 1,-54 0-16,1 0 16,17 0-16,0 0 15,1-18 1,-19 18-16,19 0 16,-19 0-1,1-17 1,17 17-1,-17 0 1,-1 0-16,19 0 16,-1 0-1,-17-18-15,-1 0 32,18 18-17,-17-17-15,0 17 16,35-36-1,-36 36 1,1-17-16,17 17 16,-17 0-1,0 0-15,-1 0 16,1 0 0,17 0-1,-17 0-15,-1 0 16,1 0-1,0 0 1,-1 0 0,1 0-1,-18-18 17,0 0 46,0-34-63,0 34 1,0 0 0</inkml:trace>
  <inkml:trace contextRef="#ctx0" brushRef="#br0" timeOffset="14329.76">16722 7655 0,'0'18'63,"35"0"-16,-17-18-47,52 0 15,1 0 1,-54 0-1,36 0-15,35 0 16,-35 0 0,0 0-16,35 0 15,-70 0-15,70 0 16,0 0-16,-17 0 16,17 0-1,18 0 1,-35 0-1,-36 0-15,0 0 16,0 0-16,18 0 16,18 0-1,17 0 1,0 0 0,-52 0-16,-1 0 15,71 0 1,-89 0-1,36 0-15,-17 0 0,-19 0 16,18 0 0,1 0-1,-19 0 1,36 0 0,-35 0-16,17 0 15,-17 0-15,17 0 16,-17 0-16,70 0 15,18 0 1,-53 0 0,35 0-1,-70 0-15,-1 0 16,1 0 15,-1 0 0,1 0-15,0 0 47,-1 0-32,19 0 0,-19 0-15,1 0-1,17 0 1</inkml:trace>
  <inkml:trace contextRef="#ctx0" brushRef="#br0" timeOffset="16273.71">2681 11183 0,'0'18'31,"35"-18"-31,1 0 15,-19 0 1,1 17-16,17-17 16,36 0-1,17 0 17,-53 0-32,-17 0 0,17 0 15,-35-17 48,35 17-48</inkml:trace>
  <inkml:trace contextRef="#ctx0" brushRef="#br0" timeOffset="16721.7">2999 11024 0,'35'0'31,"0"0"-15,36 36 0,-54-19-1,1 1-15,-18 17 16,18-17-16,-18-1 15,0 1 1,0 0-16,0 17 16,-53 36-1,-53 17 1,88-71 0,-35 1-1,18-18 1</inkml:trace>
  <inkml:trace contextRef="#ctx0" brushRef="#br0" timeOffset="17525.12">2487 15028 0,'53'0'0,"18"0"16,-1 0-1,-35 0-15,18 18 16,-17-18-16,-19 0 16,1 0-16,17 0 15,-17 18-15,17-18 16,-17 0-16,17 0 15,0 0-15,-17 0 32,-18-18-17</inkml:trace>
  <inkml:trace contextRef="#ctx0" brushRef="#br0" timeOffset="17942.9">3016 14870 0,'18'17'32,"0"18"-17,-1-35-15,18 36 16,1-1-16,-36-17 16,17 17-16,1-17 15,-18-1 16,-35 19-15,-18-36 0,35 0-1,-17 17-15,0-17 16,17 0 0</inkml:trace>
  <inkml:trace contextRef="#ctx0" brushRef="#br0" timeOffset="22983.2">9948 10742 0,'18'0'16,"0"0"15,17 0-16,-17 0 1,17 0 0,18 0-1,17 0 1,89 0 15,-106 0-15,0 0-16,17 0 31,-52 0 63,0 0-63,-1 0-15,1 0-1,0 0 17,-1 0-1</inkml:trace>
  <inkml:trace contextRef="#ctx0" brushRef="#br0" timeOffset="27597.79">9931 9525 0,'17'0'16,"19"0"-1,-1 35 1,0 1-16,0-19 15,18 36 1,-17-18 0,-19-17-16,19 17 15,-19-17 1,18 0-16,-17 17 16,0-35-1,-18 17-15,17-17 16</inkml:trace>
  <inkml:trace contextRef="#ctx0" brushRef="#br0" timeOffset="28042.2">10425 9596 0,'0'35'31,"0"18"0,0-18-31,0 53 16,0-53-16,17 1 16,-17-1-16,0 0 15,0 1-15,18-19 16,-18 1-16,0 0 16,-35-18 30,-18 0-30,35 0 0,-35 0-16,0-36 15,36 19 1</inkml:trace>
  <inkml:trace contextRef="#ctx0" brushRef="#br0" timeOffset="28805.71">9913 11307 0,'35'0'63,"1"-36"-63,-36 1 15,88-36 1,-35 36-16,-36 17 15,36-34 1,-17 34-16,16 0 16,-34-17-16,17 17 15,-17 18-15,-18-17 16,18 17 0</inkml:trace>
  <inkml:trace contextRef="#ctx0" brushRef="#br0" timeOffset="29307.82">10301 10813 0,'18'0'62,"-1"0"-62,19 0 16,-19 0-1,1 0 1,-18 17 0,18 19-1,-18-1 1,0-18-16,0 19 15,0-1-15,-18-17 16,18 35 0,-18-36-16,1 1 15,-1 17 1</inkml:trace>
  <inkml:trace contextRef="#ctx0" brushRef="#br0" timeOffset="33817.78">9860 12171 0,'18'0'63,"17"0"-63,18 0 15,159 0 1,-142 0 0,18 0-16,-17-18 15,-18 18-15,-36 0 16,36 0-16,-35 0 15,0 0 1</inkml:trace>
  <inkml:trace contextRef="#ctx0" brushRef="#br0" timeOffset="39531.08">19332 15469 0,'35'0'47,"142"-17"-16,-124 17-31,17 0 16,-17 0-16,0 0 16,53-18-1,-18 18-15,-70 0 0,52-18 16,89 18-1,-53 0 1,17 0 0,-70 0-1,-17 0 1,-19 0-16,1 0 16,0 0-16,-1 0 15,1 0-15,-1 0 16,1 0 15,0 0 125,17 0-140,0 0-16,1 0 16,-19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3T14:45:55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2575 15117 0,'18'0'31,"0"0"0,-1 0-15,18 0-1,-17 0 1,0 0 0,-1 0-1,1 0 1,0 0 0</inkml:trace>
  <inkml:trace contextRef="#ctx0" brushRef="#br0" timeOffset="1021.04">2575 15117 0,'0'17'31,"-17"1"-15,17 17-1,-18 36 1,0 34 0,1-69-16,17 34 15,-18 1 1,0-1-16,18-17 0,-17 124 31,-1 34-31,1-70 31,-1-17-15,18-18-16,-18-36 16,18 1-16,0-1 15,0-17-15,0 88 16,0-35 0,0-53-16,0 0 15,0 53 1,0-35-16,0-36 15,0 35 1,0-17-16,0 35 16,0-35-1,0-35 17,0 0 14,18-1-30,52 36 0,-52-17-16,0-36 15,52 35 1,1 35 0,-18-52-16,0 17 15,0-17 1,-36 0 78,-17-1-79</inkml:trace>
  <inkml:trace contextRef="#ctx0" brushRef="#br0" timeOffset="-10791.71">2099 6526 0,'18'0'47,"17"18"-47,-17 0 16,17-18-1,18 17-15,0-17 16,-18 0-16,36 0 16,-19 0-16,107 0 31,-53 0-15,0 0-1</inkml:trace>
  <inkml:trace contextRef="#ctx0" brushRef="#br0" timeOffset="-10286.5">2734 6456 0,'35'17'47,"-35"1"-31,18 0-16,17 17 15,0 36 1,-17-36 0,-18-18-1,0 19-15,0-19 32,-53 1-17,-17-18 1,17 18-16,-18-18 15,36 0-15,-36 0 16</inkml:trace>
  <inkml:trace contextRef="#ctx0" brushRef="#br0" timeOffset="12105.8">4533 4180 0,'-17'-17'93,"-19"17"-77,-52 0-16,-141 0 16,-1 0-1,72 53 1,105 0 0,53-36-16,0 1 15,0 70 1,35-53-1,18 1-15,-35-1 0,17 18 16,18 17 15,-36-52-31,-17 17 32,0-17-17,-35-18 16,18 0-15,-19 0-16,-52-18 16,-35-35-1,-1-35 1</inkml:trace>
  <inkml:trace contextRef="#ctx0" brushRef="#br0" timeOffset="12535.51">4392 4233 0,'71'0'15,"87"0"1,-122 0 0,34 0-1,-35 0-15,-17 0 16,35 0 0,-53-17-16,18 17 31</inkml:trace>
  <inkml:trace contextRef="#ctx0" brushRef="#br0" timeOffset="12804.13">4780 4057 0,'0'0'0,"-18"35"15,1 36-15,-18 35 16,-1 88 0,36-124-1,0 18-15,0 18 16,0-71 15,0-17-15,36-18-1,-1 0-15,0 0 0</inkml:trace>
  <inkml:trace contextRef="#ctx0" brushRef="#br0" timeOffset="13291.55">5221 4674 0,'0'18'63,"0"35"-63,18 17 31,-18-34-31,17-19 15,19 19 1,-19-19 0,1-17-1,0 0-15,17 0 16,18 0-16,17-88 16,-34 17-1,-36-17 1,0 53-1,-36 0 1,-70 35 15,71 0-31,18 0 0,-36 0 16,0 17 0</inkml:trace>
  <inkml:trace contextRef="#ctx0" brushRef="#br0" timeOffset="13739.82">5644 4657 0,'0'0'15,"18"0"-15,0 35 63,-18 35-48,0-17 1,0-17 0,0-1-16,0 0 15,17-17-15,36 0 31,-17-18-31,-1 0 16,106 0 0,-71-36-1,19-87 1</inkml:trace>
  <inkml:trace contextRef="#ctx0" brushRef="#br0" timeOffset="14049.97">6244 4233 0,'0'141'16,"0"71"-1,0-88 1,0-54 0,0-17-16,0-18 15,0-17 1,35-18-1</inkml:trace>
  <inkml:trace contextRef="#ctx0" brushRef="#br0" timeOffset="14366.4">6685 4692 0,'0'0'0,"-18"0"15,-17 0-15,-18 0 16,-88 35 0,106-17-1,17-1-15,18 19 31,18-36-15,0 17-16,17-17 16,124 0-1,-107 0 1,-16 0-16</inkml:trace>
  <inkml:trace contextRef="#ctx0" brushRef="#br0" timeOffset="15169.44">653 4233 0,'53'0'0,"17"-17"0,-17-1 16,0 18-1,0 0-15,0 0 16,35-18 0,-35 18-1,-35 0 16</inkml:trace>
  <inkml:trace contextRef="#ctx0" brushRef="#br0" timeOffset="15422.72">952 4233 0,'0'0'0,"0"36"16,0 17 0,18 17-16,0 36 15,-1-53 1,1-36 0</inkml:trace>
  <inkml:trace contextRef="#ctx0" brushRef="#br0" timeOffset="17510.72">1393 4463 0,'-17'-18'63,"-1"18"-48,-35-18 17,36 18-1,-1 0-31,-17 18 31,17 17-31,0-17 16,18 0-1,0-1-15,0 18 32,0-17-17,18-18 1,0 0-1,-1 0 1,36-35 0,-17 17-1,-1 1 1,-18 17 31,1 17-32,0-17 1,-18 18 0,17-1-16,-17 1 31</inkml:trace>
  <inkml:trace contextRef="#ctx0" brushRef="#br0" timeOffset="17843.71">1482 4516 0,'35'0'32,"-35"17"-32,18 1 15,-18-1 1,17 1 0,-17-36 46,35-17-31,-17 18-31</inkml:trace>
  <inkml:trace contextRef="#ctx0" brushRef="#br0" timeOffset="18667.58">1905 4568 0,'0'-17'78,"-18"17"16,18 17-78,-17 19-16,17-19 15,-18 36 1,18-70 62,124-36-47,-124 35-31,0 36 78,0 52-46,0-34-32,-36 69 15,1-16 1,-18 105-16,18-89 16,0-34-16,-36 17 31,53-53-31,1-35 47,-1-17-32,0 17-15,-35-88 16,1-18 0,52 0-1,0 53 1,0 35-1</inkml:trace>
  <inkml:trace contextRef="#ctx0" brushRef="#br0" timeOffset="19397.9">2117 4798 0,'0'0'0,"17"-18"31,1 18 0,0-18-15,-18 1 31,35 17-16,-18 0-31,-17-18 16,36 1-1,-1 17-15,-17-18 32,-18 0-32,0 1 31,0-1-15,0 0-16,-18 1 31,18-1-16,-35 18 1,17 0 0,0 18-1,18-1-15,-17 89 16,17-71 0,0 1-1,0-19 1,0 1-1,17-18 32,19 0-47,17 0 32,-36-18-17,1 18-15</inkml:trace>
  <inkml:trace contextRef="#ctx0" brushRef="#br0" timeOffset="19712.31">2469 4516 0,'0'0'0,"18"0"47,0 0-32,-1 0-15,19 0 31</inkml:trace>
  <inkml:trace contextRef="#ctx0" brushRef="#br0" timeOffset="20012.87">2611 4410 0,'-36'106'32,"19"-18"-17,17 18 1,0-71-1,17-18-15,1-17 47,52 0-31,19-35 0,-89 18-16</inkml:trace>
  <inkml:trace contextRef="#ctx0" brushRef="#br0" timeOffset="20279.84">2946 4463 0,'0'0'0,"53"0"31,-36 17-15,1-17-1,-18 18-15</inkml:trace>
  <inkml:trace contextRef="#ctx0" brushRef="#br0" timeOffset="20434.24">3034 4674 0</inkml:trace>
  <inkml:trace contextRef="#ctx0" brushRef="#br0" timeOffset="21938.66">811 3193 0,'18'0'16,"17"0"-16,36 70 16,-1-35-1,-52-17-15,53 35 16,-54-18 0,1 1-1,0-1 1,-18-18-1,0 1-15,0 17 16,-36 1 15,-87 17-15,70-36-16,35-17 16,-52 18-1,87 0 63,124-18-46,-52 0-32,-36 0 0,123 0 15,-88 0 1,-70 0-1</inkml:trace>
  <inkml:trace contextRef="#ctx0" brushRef="#br0" timeOffset="22153.53">1482 3687 0</inkml:trace>
  <inkml:trace contextRef="#ctx0" brushRef="#br0" timeOffset="24252.64">3157 3828 0,'0'-53'63,"36"-88"-32,-19 88-31,19-18 16,-1 18-1,-18 53 1,-17-17-16,36-1 31,-36 0-15,17 36 15,1 17-15,17 53-1,-17-35 1,-18-35-16,0 0 16,0-1-1,0 19 17</inkml:trace>
  <inkml:trace contextRef="#ctx0" brushRef="#br0" timeOffset="24579.64">3228 3563 0,'35'0'16,"-17"0"-16,17 0 16,53 18-1,-35-18 1,-18 0-1,1 0 1</inkml:trace>
  <inkml:trace contextRef="#ctx0" brushRef="#br0" timeOffset="24888.36">3669 3492 0,'0'18'31,"0"17"-31,0 18 16,0-35-16,0 0 16,0 17-1,0-17 1</inkml:trace>
  <inkml:trace contextRef="#ctx0" brushRef="#br0" timeOffset="25203.27">3916 3545 0,'0'18'47,"0"88"-16,0-88-16,0-1-15,0 18 16,-35 1 0</inkml:trace>
  <inkml:trace contextRef="#ctx0" brushRef="#br0" timeOffset="26174.58">2893 3916 0,'17'0'16,"72"53"0,-36-18-1,-18-17-15,-18 17 16,19 0 0,-1 0-16,-17-17 15,35 35 1,-36-35 15,1-18-15,17 0 46,194-36-31,-193 36-31,70-53 0,17 18 16,124-35 0,-71 17-1,18-53 1,-194 88 0,18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CF7E-FB8D-49DF-8AD5-C1F38814ECE5}" type="datetimeFigureOut">
              <a:rPr lang="zh-TW" altLang="en-US" smtClean="0"/>
              <a:t>2023/8/13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F6FCD-8254-4394-A417-E7A77DF41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28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28721-8DCA-4FF9-855D-DB05A5606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114FCC-91B3-AA36-AE60-B71F35C47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D4921-BF26-710F-37BF-D420627A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76BB-1E7A-44F3-842B-36AD70466628}" type="datetime1">
              <a:rPr lang="zh-TW" altLang="en-US" smtClean="0"/>
              <a:t>2023/8/13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E0BEF3-01EB-8C8B-294C-E3ACF376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61023-9548-4833-45A3-B0ACC955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55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D9966-421B-91C7-AABF-CDF4D748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225C7D-4AE0-AE1E-5A54-E2F2541B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708FAC-F854-8429-E738-BBCAEF68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8AA-4F5D-4286-A83F-0A1C404DF1E6}" type="datetime1">
              <a:rPr lang="zh-TW" altLang="en-US" smtClean="0"/>
              <a:t>2023/8/13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1B2E8-B7A6-1737-150A-33F48CFD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710F46-0874-8AFF-22AD-426FF759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48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F35C93-5C0A-C5CF-958E-EE9568D08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F41073-0FA9-819F-883E-B78D89DF8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BFA0C8-6CF0-BA63-C922-478B2ACC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81EA-0BB9-4DE3-AFCC-545A4DDA7658}" type="datetime1">
              <a:rPr lang="zh-TW" altLang="en-US" smtClean="0"/>
              <a:t>2023/8/13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8C1BFD-8C7D-F32B-9740-A2483DB4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50762D-3F39-D4B8-CF19-F69D938F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8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C2411-F7F6-64F4-35CB-508A86DC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547C5D-583A-885D-38A3-9A36383A9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17D96A-EF6F-6C94-DB58-89693D85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DF8C-7D4B-4A58-82B5-D2A821FE06ED}" type="datetime1">
              <a:rPr lang="zh-TW" altLang="en-US" smtClean="0"/>
              <a:t>2023/8/13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8EBF25-0FB8-A852-E224-032ED648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12D42-7A19-24B1-D382-1F67682F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05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2E442-427D-11B5-AF8C-0F31222C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A352B6-F106-7274-5BFE-78AD17AF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00D560-2AED-7649-53CF-4D7BD88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9F30-1DA0-4EDB-93CB-C4417A07CA9A}" type="datetime1">
              <a:rPr lang="zh-TW" altLang="en-US" smtClean="0"/>
              <a:t>2023/8/13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B72A7C-5493-275A-6314-4B32F1AC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BA5582-AD16-1DEB-ABD1-977AC534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36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31C29-4843-9024-1030-BD23368B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2375-774A-F9CC-9043-D56C63DA2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1CDC73-69EE-53FB-781E-8C1318DB4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8D219D-3F58-EC33-7829-0302666D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F91-B069-49AC-B7DC-EFB695ED02E6}" type="datetime1">
              <a:rPr lang="zh-TW" altLang="en-US" smtClean="0"/>
              <a:t>2023/8/13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2A1207-24BE-D3C8-190E-A62A746E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C25E64-61B5-AB18-1922-B9E7C4D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44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D2C85-59BD-C49F-69EF-9886D6E3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AD5BDC-15B1-863B-3BFE-724D3DD57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7E99C7-8707-C08E-C53C-22E93C8D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549772-EF7A-0D67-EDD5-AE9E6F7CB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7C06BD-7E05-5BD0-C606-62C90D91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A1627F-CDB2-7987-5D8B-A1547DAC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DA75-121F-4BE2-AD83-5EED5DC2ABAF}" type="datetime1">
              <a:rPr lang="zh-TW" altLang="en-US" smtClean="0"/>
              <a:t>2023/8/13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B524CE-5AA4-370C-D239-7A95F90B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AAC774-C46D-3EFC-A215-A539654B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2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62133-25D9-BE07-3230-E155A1C3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C93727-8F5A-0580-51CA-62623DC0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8404-5CEB-4CED-BB96-D0032DBC3BD9}" type="datetime1">
              <a:rPr lang="zh-TW" altLang="en-US" smtClean="0"/>
              <a:t>2023/8/13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EFE70F-873D-1CB3-2FD7-8BDC1B2E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25197C-893A-24E4-8E07-E818280F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5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24E9F9-D225-D0FD-68D7-80B8DE3C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64F-EFDD-4761-B2EE-59E69EB69424}" type="datetime1">
              <a:rPr lang="zh-TW" altLang="en-US" smtClean="0"/>
              <a:t>2023/8/13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1B4F5E-4459-1070-D820-1DECE9D7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1697C7-2761-5D25-729A-BCA96F4B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0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E3C94-4F31-B3BF-B28E-3C2AC759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697C8-A318-006B-4027-8341C59CD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C5F67B-6575-CB65-46E0-5D0D10C09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7BFF5E-01FA-DB2E-803C-41BA374B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AC02-BB78-411B-BA5E-87B82477D23B}" type="datetime1">
              <a:rPr lang="zh-TW" altLang="en-US" smtClean="0"/>
              <a:t>2023/8/13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9219B9-2F03-5A76-03F2-96A35384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6146D8-49BC-7035-D37B-756C728C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4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AA14D-D593-F238-28C8-A63A838A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4FB7BA-2699-8422-1F64-9B690AD47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AF91A5-5D87-468F-1ECB-EEE1A423E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8BC4CA-E9B5-633C-7D57-DC7FBBF3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2CB-DF91-45A0-856F-F3C88DD50D8B}" type="datetime1">
              <a:rPr lang="zh-TW" altLang="en-US" smtClean="0"/>
              <a:t>2023/8/13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7AC252-A229-43B6-4FF0-800AD174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AACF3D-CAD8-7AB0-EA27-1FE5AF04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98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1FD636-37B4-21C8-0F43-F6F3CAED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B59F7A-6337-1CB8-C366-29B07AB1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1CA1AD-440E-E146-0CF9-24CC003AA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68F65-9BF7-46D2-BBA1-71FA31472E09}" type="datetime1">
              <a:rPr lang="zh-TW" altLang="en-US" smtClean="0"/>
              <a:t>2023/8/13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5C7DD-E8A3-DB86-56E7-F29DA0280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50C55-17A5-008D-A33D-4CA32348D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7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customXml" Target="../ink/ink15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customXml" Target="../ink/ink18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customXml" Target="../ink/ink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customXml" Target="../ink/ink21.xml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customXml" Target="../ink/ink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emf"/><Relationship Id="rId5" Type="http://schemas.openxmlformats.org/officeDocument/2006/relationships/customXml" Target="../ink/ink8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customXml" Target="../ink/ink10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.xml"/><Relationship Id="rId5" Type="http://schemas.openxmlformats.org/officeDocument/2006/relationships/image" Target="../media/image45.png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8C3D3-4540-263D-B5F3-0D362A94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7919"/>
            <a:ext cx="10515600" cy="1011634"/>
          </a:xfrm>
        </p:spPr>
        <p:txBody>
          <a:bodyPr>
            <a:normAutofit fontScale="90000"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Reference: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7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 new LSTM based reversal point prediction method using</a:t>
            </a:r>
            <a:br>
              <a:rPr lang="en-US" altLang="zh-TW" sz="27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7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upward/downward reversal point feature sets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5E8EE4-A90E-4A75-D523-1CC88424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1129553"/>
            <a:ext cx="10823448" cy="536332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Source: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ScienceDirect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pt-BR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Abstract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 novel Long-Short Term Memory 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(LSTM)-based prediction model of stock price reversal point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was proposed 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by using upward/downward reversal point feature sets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Based on the combinations of candlestick indicators and technical indicators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, 27 sets of feature candidates were constructed, and then the feature sets suitable to each stock in terms of URP/DRP prediction were respectively extracted. </a:t>
            </a:r>
          </a:p>
          <a:p>
            <a:pPr marL="342900" indent="-342900">
              <a:lnSpc>
                <a:spcPct val="120000"/>
              </a:lnSpc>
              <a:buAutoNum type="arabicParenBoth"/>
            </a:pP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LSTMbased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URP/DRP predictors were constructed, the results of which are combined to improve the prediction accuracy. Using this model, 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reversal point prediction has been conducted for 10 Chinese stocks and 10 American stocks.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In results, 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the mean prediction accuracy (F1) was 68.6% and 55.2%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for the Chinese and the American stock markets, respectively.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6CEF59-3D5E-0E5A-D238-AC502261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82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B14E3-D045-3147-6C0B-E2A37489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22" y="385136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88CF20-4896-B5DB-1196-268F21A1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D6F77E-4C0E-B834-0845-DB2037286AE8}"/>
              </a:ext>
            </a:extLst>
          </p:cNvPr>
          <p:cNvSpPr txBox="1"/>
          <p:nvPr/>
        </p:nvSpPr>
        <p:spPr>
          <a:xfrm>
            <a:off x="986118" y="1626710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下載資料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6DB860-A58F-FDBB-8209-48862CE781EB}"/>
              </a:ext>
            </a:extLst>
          </p:cNvPr>
          <p:cNvSpPr txBox="1"/>
          <p:nvPr/>
        </p:nvSpPr>
        <p:spPr>
          <a:xfrm>
            <a:off x="2473142" y="1626710"/>
            <a:ext cx="1129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計算特徵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C3C1E4E-3577-3691-617E-DB607719B96A}"/>
              </a:ext>
            </a:extLst>
          </p:cNvPr>
          <p:cNvSpPr txBox="1"/>
          <p:nvPr/>
        </p:nvSpPr>
        <p:spPr>
          <a:xfrm>
            <a:off x="7673773" y="1626710"/>
            <a:ext cx="1855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創建</a:t>
            </a:r>
            <a:r>
              <a:rPr lang="en-US" altLang="zh-TW" dirty="0"/>
              <a:t>LSTM</a:t>
            </a:r>
            <a:r>
              <a:rPr lang="zh-TW" altLang="en-US" dirty="0"/>
              <a:t>數據集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E1C2B24-DD0E-EFA0-025D-E88373F4043C}"/>
              </a:ext>
            </a:extLst>
          </p:cNvPr>
          <p:cNvSpPr txBox="1"/>
          <p:nvPr/>
        </p:nvSpPr>
        <p:spPr>
          <a:xfrm>
            <a:off x="3987051" y="1626710"/>
            <a:ext cx="896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正規化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9B919D0-E60A-7F42-8887-0434149B561C}"/>
              </a:ext>
            </a:extLst>
          </p:cNvPr>
          <p:cNvSpPr txBox="1"/>
          <p:nvPr/>
        </p:nvSpPr>
        <p:spPr>
          <a:xfrm>
            <a:off x="5067287" y="1626710"/>
            <a:ext cx="226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分割訓練和測試數據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31DBDD3-20CE-1FA9-5865-ABCD3BC892EC}"/>
              </a:ext>
            </a:extLst>
          </p:cNvPr>
          <p:cNvSpPr txBox="1"/>
          <p:nvPr/>
        </p:nvSpPr>
        <p:spPr>
          <a:xfrm>
            <a:off x="986118" y="2481060"/>
            <a:ext cx="1622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建立</a:t>
            </a:r>
            <a:r>
              <a:rPr lang="en-US" altLang="zh-TW" dirty="0"/>
              <a:t>LSTM</a:t>
            </a:r>
            <a:r>
              <a:rPr lang="zh-TW" altLang="en-US" dirty="0"/>
              <a:t>模型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359A16B-94F2-D61C-2EAC-8526E4074441}"/>
              </a:ext>
            </a:extLst>
          </p:cNvPr>
          <p:cNvSpPr txBox="1"/>
          <p:nvPr/>
        </p:nvSpPr>
        <p:spPr>
          <a:xfrm>
            <a:off x="2989715" y="2481060"/>
            <a:ext cx="1183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訓練模型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BA4409A-AB84-E4C3-BA9C-401016EC55B4}"/>
              </a:ext>
            </a:extLst>
          </p:cNvPr>
          <p:cNvSpPr txBox="1"/>
          <p:nvPr/>
        </p:nvSpPr>
        <p:spPr>
          <a:xfrm>
            <a:off x="4612326" y="2481060"/>
            <a:ext cx="681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預測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766E4D4-8520-D8BD-224B-2EA4E9F68A1A}"/>
              </a:ext>
            </a:extLst>
          </p:cNvPr>
          <p:cNvSpPr txBox="1"/>
          <p:nvPr/>
        </p:nvSpPr>
        <p:spPr>
          <a:xfrm>
            <a:off x="5600672" y="2481060"/>
            <a:ext cx="2061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反正規化預測結果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AD51053-4599-CB66-7885-528498A40226}"/>
              </a:ext>
            </a:extLst>
          </p:cNvPr>
          <p:cNvSpPr txBox="1"/>
          <p:nvPr/>
        </p:nvSpPr>
        <p:spPr>
          <a:xfrm>
            <a:off x="10799473" y="2481060"/>
            <a:ext cx="1120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評估模型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0FF596F-E0F0-7BB4-8EBB-E58A7E7B687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115671" y="1811376"/>
            <a:ext cx="357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B013860-9DD1-3004-2A75-A980B60FC79D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3602695" y="1811376"/>
            <a:ext cx="384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BADDE33-3C0C-C95D-989C-427C37AD9031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4883522" y="1811376"/>
            <a:ext cx="183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456B47A-F3E8-74D2-FED1-D02D09A4DC1C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>
            <a:off x="7335358" y="1811376"/>
            <a:ext cx="338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C5275F9A-3A49-A5B7-EBC7-62BC2075921A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2608729" y="2665726"/>
            <a:ext cx="38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272A741E-5D3C-D9CD-0974-7E6EDCD56796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4173056" y="2665726"/>
            <a:ext cx="439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23BA029-3E4A-09CE-5201-D046C05F46A6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5293644" y="2665726"/>
            <a:ext cx="307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6C07065C-D301-E8D9-9C03-8A81DC284F28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rot="5400000">
            <a:off x="4957013" y="-1163547"/>
            <a:ext cx="485018" cy="6804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圖片 71">
            <a:extLst>
              <a:ext uri="{FF2B5EF4-FFF2-40B4-BE49-F238E27FC236}">
                <a16:creationId xmlns:a16="http://schemas.microsoft.com/office/drawing/2014/main" id="{F7F5BE60-49AE-9A1C-F553-9DFD1566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35" y="3575001"/>
            <a:ext cx="8268417" cy="617273"/>
          </a:xfrm>
          <a:prstGeom prst="rect">
            <a:avLst/>
          </a:prstGeom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3E17C697-37FD-F69A-F74F-9857609A343C}"/>
              </a:ext>
            </a:extLst>
          </p:cNvPr>
          <p:cNvSpPr txBox="1"/>
          <p:nvPr/>
        </p:nvSpPr>
        <p:spPr>
          <a:xfrm>
            <a:off x="1159435" y="4192274"/>
            <a:ext cx="28276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X: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Moving Average</a:t>
            </a:r>
          </a:p>
          <a:p>
            <a:pPr marL="342900" indent="-342900">
              <a:buAutoNum type="arabicPeriod"/>
            </a:pPr>
            <a:r>
              <a:rPr lang="en-US" altLang="zh-TW" dirty="0"/>
              <a:t>RSI</a:t>
            </a:r>
          </a:p>
          <a:p>
            <a:pPr marL="342900" indent="-342900">
              <a:buAutoNum type="arabicPeriod"/>
            </a:pPr>
            <a:r>
              <a:rPr lang="en-US" altLang="zh-TW" dirty="0"/>
              <a:t>MACD</a:t>
            </a:r>
          </a:p>
          <a:p>
            <a:pPr marL="342900" indent="-342900">
              <a:buAutoNum type="arabicPeriod"/>
            </a:pPr>
            <a:r>
              <a:rPr lang="en-US" altLang="zh-TW" dirty="0"/>
              <a:t>Bollinger Bands</a:t>
            </a:r>
          </a:p>
          <a:p>
            <a:pPr marL="342900" indent="-342900">
              <a:buAutoNum type="arabicPeriod"/>
            </a:pPr>
            <a:r>
              <a:rPr lang="en-US" altLang="zh-TW" dirty="0"/>
              <a:t>Stochastic Oscillator</a:t>
            </a:r>
          </a:p>
          <a:p>
            <a:pPr marL="342900" indent="-342900">
              <a:buAutoNum type="arabicPeriod"/>
            </a:pPr>
            <a:r>
              <a:rPr lang="en-US" altLang="zh-TW" dirty="0"/>
              <a:t>Trend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CRP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Candle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7164E14E-B95B-05E0-4B0D-81EA0AC95007}"/>
              </a:ext>
            </a:extLst>
          </p:cNvPr>
          <p:cNvSpPr txBox="1"/>
          <p:nvPr/>
        </p:nvSpPr>
        <p:spPr>
          <a:xfrm>
            <a:off x="4173056" y="4192274"/>
            <a:ext cx="2827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Y: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RP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4B043157-FF95-E0E4-372F-669C6B832447}"/>
              </a:ext>
            </a:extLst>
          </p:cNvPr>
          <p:cNvSpPr txBox="1"/>
          <p:nvPr/>
        </p:nvSpPr>
        <p:spPr>
          <a:xfrm>
            <a:off x="7946428" y="2481060"/>
            <a:ext cx="2569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將連續值轉換為二進制</a:t>
            </a: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AD09EB53-A3CF-E6DB-DDEB-20AC1C8DF2F5}"/>
              </a:ext>
            </a:extLst>
          </p:cNvPr>
          <p:cNvCxnSpPr>
            <a:cxnSpLocks/>
            <a:stCxn id="26" idx="3"/>
            <a:endCxn id="78" idx="1"/>
          </p:cNvCxnSpPr>
          <p:nvPr/>
        </p:nvCxnSpPr>
        <p:spPr>
          <a:xfrm>
            <a:off x="7662554" y="2665726"/>
            <a:ext cx="283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B78592E-3D66-6396-E2BD-276BD5A88F18}"/>
              </a:ext>
            </a:extLst>
          </p:cNvPr>
          <p:cNvCxnSpPr>
            <a:cxnSpLocks/>
            <a:stCxn id="78" idx="3"/>
            <a:endCxn id="28" idx="1"/>
          </p:cNvCxnSpPr>
          <p:nvPr/>
        </p:nvCxnSpPr>
        <p:spPr>
          <a:xfrm>
            <a:off x="10515599" y="2665726"/>
            <a:ext cx="283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標題 1">
            <a:extLst>
              <a:ext uri="{FF2B5EF4-FFF2-40B4-BE49-F238E27FC236}">
                <a16:creationId xmlns:a16="http://schemas.microsoft.com/office/drawing/2014/main" id="{D12445F8-5B92-EC91-46EE-234BB72B76C0}"/>
              </a:ext>
            </a:extLst>
          </p:cNvPr>
          <p:cNvSpPr txBox="1">
            <a:spLocks/>
          </p:cNvSpPr>
          <p:nvPr/>
        </p:nvSpPr>
        <p:spPr>
          <a:xfrm>
            <a:off x="986118" y="1083777"/>
            <a:ext cx="10515600" cy="468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102" name="標題 1">
            <a:extLst>
              <a:ext uri="{FF2B5EF4-FFF2-40B4-BE49-F238E27FC236}">
                <a16:creationId xmlns:a16="http://schemas.microsoft.com/office/drawing/2014/main" id="{45486C35-6018-B6F5-3F8F-A73DBE1D517C}"/>
              </a:ext>
            </a:extLst>
          </p:cNvPr>
          <p:cNvSpPr txBox="1">
            <a:spLocks/>
          </p:cNvSpPr>
          <p:nvPr/>
        </p:nvSpPr>
        <p:spPr>
          <a:xfrm>
            <a:off x="986118" y="3109398"/>
            <a:ext cx="10515600" cy="468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Feature set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3" name="筆跡 102">
                <a:extLst>
                  <a:ext uri="{FF2B5EF4-FFF2-40B4-BE49-F238E27FC236}">
                    <a16:creationId xmlns:a16="http://schemas.microsoft.com/office/drawing/2014/main" id="{E1D56F34-54F6-1A82-31A8-2199108846E1}"/>
                  </a:ext>
                </a:extLst>
              </p14:cNvPr>
              <p14:cNvContentPartPr/>
              <p14:nvPr/>
            </p14:nvContentPartPr>
            <p14:xfrm>
              <a:off x="990720" y="1981080"/>
              <a:ext cx="9353880" cy="3213720"/>
            </p14:xfrm>
          </p:contentPart>
        </mc:Choice>
        <mc:Fallback>
          <p:pic>
            <p:nvPicPr>
              <p:cNvPr id="103" name="筆跡 102">
                <a:extLst>
                  <a:ext uri="{FF2B5EF4-FFF2-40B4-BE49-F238E27FC236}">
                    <a16:creationId xmlns:a16="http://schemas.microsoft.com/office/drawing/2014/main" id="{E1D56F34-54F6-1A82-31A8-2199108846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360" y="1971720"/>
                <a:ext cx="937260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96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D80A4-36FF-842D-2B16-1C8EDCC3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single-step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D47AE2-759F-64B6-E4E4-25F4A270C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8FA256-1670-E5BE-DC66-7428CE0D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F7771F20-A657-21E8-9DA8-2E0D98573F44}"/>
                  </a:ext>
                </a:extLst>
              </p14:cNvPr>
              <p14:cNvContentPartPr/>
              <p14:nvPr/>
            </p14:nvContentPartPr>
            <p14:xfrm>
              <a:off x="5600520" y="2654280"/>
              <a:ext cx="984960" cy="85752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F7771F20-A657-21E8-9DA8-2E0D98573F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1160" y="2644920"/>
                <a:ext cx="1003680" cy="8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14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6FA1F-4C99-6CE6-78C2-5FE26003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evaluation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C3B76A5-BAC0-EA57-0755-C20CCDE8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772CD2-9F64-4FE4-6EB9-9A8AA63D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1217"/>
            <a:ext cx="3877235" cy="20998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7231601-8274-727B-0F2A-232B65175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911595"/>
            <a:ext cx="6799729" cy="280315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7FDB629-CEA7-330D-4015-8574F2EE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928" y="3851066"/>
            <a:ext cx="3679997" cy="2863683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45B64E3C-1AC3-3664-BDEB-D9D478D4F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161" y="481239"/>
            <a:ext cx="5676697" cy="1129236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118DC3D-5AAB-290A-D59A-2D61012A1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161" y="1772600"/>
            <a:ext cx="2474216" cy="1965682"/>
          </a:xfrm>
          <a:prstGeom prst="rect">
            <a:avLst/>
          </a:prstGeom>
        </p:spPr>
      </p:pic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2A4F293-AF55-E50F-A205-413CBFB94BA2}"/>
              </a:ext>
            </a:extLst>
          </p:cNvPr>
          <p:cNvCxnSpPr/>
          <p:nvPr/>
        </p:nvCxnSpPr>
        <p:spPr>
          <a:xfrm>
            <a:off x="8005482" y="5038165"/>
            <a:ext cx="3245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FE09843-6C88-FE57-E115-99B3CCA803C8}"/>
              </a:ext>
            </a:extLst>
          </p:cNvPr>
          <p:cNvSpPr txBox="1"/>
          <p:nvPr/>
        </p:nvSpPr>
        <p:spPr>
          <a:xfrm>
            <a:off x="7584140" y="4853499"/>
            <a:ext cx="47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32C446D5-BE3A-0712-7263-2310BE58727E}"/>
              </a:ext>
            </a:extLst>
          </p:cNvPr>
          <p:cNvCxnSpPr/>
          <p:nvPr/>
        </p:nvCxnSpPr>
        <p:spPr>
          <a:xfrm>
            <a:off x="8005482" y="5512592"/>
            <a:ext cx="3245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E20D060-33EA-E4AC-B597-91A77EDA6EB0}"/>
              </a:ext>
            </a:extLst>
          </p:cNvPr>
          <p:cNvSpPr txBox="1"/>
          <p:nvPr/>
        </p:nvSpPr>
        <p:spPr>
          <a:xfrm>
            <a:off x="7501376" y="5327926"/>
            <a:ext cx="55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-0.1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6A6B11C-BD4B-FE07-D141-0BB6B69277D0}"/>
              </a:ext>
            </a:extLst>
          </p:cNvPr>
          <p:cNvSpPr txBox="1"/>
          <p:nvPr/>
        </p:nvSpPr>
        <p:spPr>
          <a:xfrm>
            <a:off x="1102660" y="3946680"/>
            <a:ext cx="95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8" name="筆跡 37">
                <a:extLst>
                  <a:ext uri="{FF2B5EF4-FFF2-40B4-BE49-F238E27FC236}">
                    <a16:creationId xmlns:a16="http://schemas.microsoft.com/office/drawing/2014/main" id="{4508DF9E-C38B-4C22-665F-EC02CCA007D3}"/>
                  </a:ext>
                </a:extLst>
              </p14:cNvPr>
              <p14:cNvContentPartPr/>
              <p14:nvPr/>
            </p14:nvContentPartPr>
            <p14:xfrm>
              <a:off x="6832440" y="2749680"/>
              <a:ext cx="4839120" cy="3429360"/>
            </p14:xfrm>
          </p:contentPart>
        </mc:Choice>
        <mc:Fallback>
          <p:pic>
            <p:nvPicPr>
              <p:cNvPr id="38" name="筆跡 37">
                <a:extLst>
                  <a:ext uri="{FF2B5EF4-FFF2-40B4-BE49-F238E27FC236}">
                    <a16:creationId xmlns:a16="http://schemas.microsoft.com/office/drawing/2014/main" id="{4508DF9E-C38B-4C22-665F-EC02CCA007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3080" y="2740320"/>
                <a:ext cx="48578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30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71E892F-425E-77D8-10D3-83E681FAB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37" y="1470212"/>
            <a:ext cx="11097523" cy="453114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D4DD6B-182F-B807-2E08-39B3CE9E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A0B5914-A99F-9277-A9C7-23414675917B}"/>
              </a:ext>
            </a:extLst>
          </p:cNvPr>
          <p:cNvSpPr/>
          <p:nvPr/>
        </p:nvSpPr>
        <p:spPr>
          <a:xfrm>
            <a:off x="4787154" y="4697505"/>
            <a:ext cx="385483" cy="421341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C88CABE-24AA-A479-CF91-AAD0CB3DC3F2}"/>
              </a:ext>
            </a:extLst>
          </p:cNvPr>
          <p:cNvSpPr/>
          <p:nvPr/>
        </p:nvSpPr>
        <p:spPr>
          <a:xfrm>
            <a:off x="5804647" y="5369859"/>
            <a:ext cx="385483" cy="421341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F0F5867-106D-61C4-896A-3C1FDDAAE2D5}"/>
              </a:ext>
            </a:extLst>
          </p:cNvPr>
          <p:cNvSpPr/>
          <p:nvPr/>
        </p:nvSpPr>
        <p:spPr>
          <a:xfrm>
            <a:off x="7292787" y="4370294"/>
            <a:ext cx="385483" cy="421341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32B5220-F2B2-64B9-31A9-D4538CED887A}"/>
              </a:ext>
            </a:extLst>
          </p:cNvPr>
          <p:cNvSpPr/>
          <p:nvPr/>
        </p:nvSpPr>
        <p:spPr>
          <a:xfrm>
            <a:off x="9193306" y="2585104"/>
            <a:ext cx="385483" cy="421341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20305C93-4F38-8315-6A85-B2E464E7F6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Result evaluation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63A0D45-74C5-7C20-D468-F36E6270CDA4}"/>
              </a:ext>
            </a:extLst>
          </p:cNvPr>
          <p:cNvSpPr txBox="1"/>
          <p:nvPr/>
        </p:nvSpPr>
        <p:spPr>
          <a:xfrm>
            <a:off x="3653116" y="1439861"/>
            <a:ext cx="6956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true_value</a:t>
            </a:r>
            <a:r>
              <a:rPr lang="en-US" altLang="zh-TW" dirty="0"/>
              <a:t> != ‘0’ and </a:t>
            </a:r>
            <a:r>
              <a:rPr lang="en-US" altLang="zh-TW" dirty="0" err="1"/>
              <a:t>pred_value</a:t>
            </a:r>
            <a:r>
              <a:rPr lang="en-US" altLang="zh-TW" dirty="0"/>
              <a:t> == ‘0‘</a:t>
            </a:r>
            <a:r>
              <a:rPr lang="zh-TW" altLang="en-US" dirty="0"/>
              <a:t>  </a:t>
            </a:r>
            <a:r>
              <a:rPr lang="en-US" altLang="zh-TW" dirty="0"/>
              <a:t>,(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False Negative, FN)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chemeClr val="accent1"/>
                </a:solidFill>
              </a:rPr>
              <a:t>blue X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51AFBFD-E203-0F1D-3BF8-27DFEEAAC1DC}"/>
              </a:ext>
            </a:extLst>
          </p:cNvPr>
          <p:cNvSpPr txBox="1"/>
          <p:nvPr/>
        </p:nvSpPr>
        <p:spPr>
          <a:xfrm>
            <a:off x="3653116" y="1115218"/>
            <a:ext cx="7279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pred_value</a:t>
            </a:r>
            <a:r>
              <a:rPr lang="en-US" altLang="zh-TW" dirty="0"/>
              <a:t> != '0' and </a:t>
            </a:r>
            <a:r>
              <a:rPr lang="en-US" altLang="zh-TW" dirty="0" err="1"/>
              <a:t>true_value</a:t>
            </a:r>
            <a:r>
              <a:rPr lang="en-US" altLang="zh-TW" dirty="0"/>
              <a:t> == ‘0’ ,(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False Positive, FP)</a:t>
            </a:r>
            <a:r>
              <a:rPr lang="en-US" altLang="zh-TW" dirty="0"/>
              <a:t> : </a:t>
            </a:r>
            <a:r>
              <a:rPr lang="en-US" altLang="zh-TW" dirty="0">
                <a:solidFill>
                  <a:srgbClr val="00B0F0"/>
                </a:solidFill>
              </a:rPr>
              <a:t>Royal blue X 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3C96347-1CF5-50E4-B5B6-DD420B82A5DF}"/>
              </a:ext>
            </a:extLst>
          </p:cNvPr>
          <p:cNvSpPr txBox="1"/>
          <p:nvPr/>
        </p:nvSpPr>
        <p:spPr>
          <a:xfrm>
            <a:off x="3653116" y="1802024"/>
            <a:ext cx="6956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Correct: black X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8260976B-5972-EC22-054A-DA22DF1365C1}"/>
                  </a:ext>
                </a:extLst>
              </p14:cNvPr>
              <p14:cNvContentPartPr/>
              <p14:nvPr/>
            </p14:nvContentPartPr>
            <p14:xfrm>
              <a:off x="4597560" y="1447920"/>
              <a:ext cx="5397840" cy="4496040"/>
            </p14:xfrm>
          </p:contentPart>
        </mc:Choice>
        <mc:Fallback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8260976B-5972-EC22-054A-DA22DF1365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8200" y="1438560"/>
                <a:ext cx="5416560" cy="45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180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F281F-ED24-4093-5DE8-B39AC4D5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43541"/>
                </a:solidFill>
                <a:latin typeface="Söhne"/>
              </a:rPr>
              <a:t>m</a:t>
            </a:r>
            <a:r>
              <a:rPr lang="en-US" altLang="zh-TW" b="0" i="0" dirty="0">
                <a:solidFill>
                  <a:srgbClr val="343541"/>
                </a:solidFill>
                <a:effectLst/>
                <a:latin typeface="Söhne"/>
              </a:rPr>
              <a:t>ulti-step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9B6FEB-D614-DA32-CAC4-D409A0F72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15F026-9B0A-7504-0643-E05B5D4C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598CF5F6-D9BB-A2B0-8837-709821A8DD31}"/>
                  </a:ext>
                </a:extLst>
              </p14:cNvPr>
              <p14:cNvContentPartPr/>
              <p14:nvPr/>
            </p14:nvContentPartPr>
            <p14:xfrm>
              <a:off x="4794120" y="2717640"/>
              <a:ext cx="1188000" cy="134028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598CF5F6-D9BB-A2B0-8837-709821A8DD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760" y="2708280"/>
                <a:ext cx="1206720" cy="13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29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6FA1F-4C99-6CE6-78C2-5FE26003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evaluation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C3B76A5-BAC0-EA57-0755-C20CCDE8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45B64E3C-1AC3-3664-BDEB-D9D478D4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61" y="481239"/>
            <a:ext cx="5676697" cy="11292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B952966-36EE-FDE4-2BAD-AC4615F4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75" y="1641501"/>
            <a:ext cx="4047549" cy="215580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0C5BD61-16AD-08FF-A014-03E2544B4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75" y="3887853"/>
            <a:ext cx="6445905" cy="26572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B17BE6F-3943-3D92-1183-F75ED4960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377" y="3887853"/>
            <a:ext cx="3202481" cy="249209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5A97C99-D28A-B68A-2908-75449FF81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160" y="1771614"/>
            <a:ext cx="2404581" cy="1902420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780BA98-7D0C-F438-3AFA-6EE50C3FA7C7}"/>
              </a:ext>
            </a:extLst>
          </p:cNvPr>
          <p:cNvCxnSpPr/>
          <p:nvPr/>
        </p:nvCxnSpPr>
        <p:spPr>
          <a:xfrm>
            <a:off x="7686343" y="5325035"/>
            <a:ext cx="3245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A76C7F4-846C-07A1-4DD6-AF9FCBFA2AE0}"/>
              </a:ext>
            </a:extLst>
          </p:cNvPr>
          <p:cNvSpPr txBox="1"/>
          <p:nvPr/>
        </p:nvSpPr>
        <p:spPr>
          <a:xfrm>
            <a:off x="7265001" y="5140369"/>
            <a:ext cx="47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C45A8C0-7A25-F430-CD89-D55600EEC913}"/>
              </a:ext>
            </a:extLst>
          </p:cNvPr>
          <p:cNvCxnSpPr/>
          <p:nvPr/>
        </p:nvCxnSpPr>
        <p:spPr>
          <a:xfrm>
            <a:off x="7686343" y="5799462"/>
            <a:ext cx="3245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5C479A8-582C-A448-5C2E-E7B90A24A86A}"/>
              </a:ext>
            </a:extLst>
          </p:cNvPr>
          <p:cNvSpPr txBox="1"/>
          <p:nvPr/>
        </p:nvSpPr>
        <p:spPr>
          <a:xfrm>
            <a:off x="7182237" y="5614796"/>
            <a:ext cx="55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-0.1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C9DFE9-2446-750A-7837-0F745D8E4BA6}"/>
              </a:ext>
            </a:extLst>
          </p:cNvPr>
          <p:cNvSpPr txBox="1"/>
          <p:nvPr/>
        </p:nvSpPr>
        <p:spPr>
          <a:xfrm>
            <a:off x="1201271" y="3887853"/>
            <a:ext cx="95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7BDAAD21-71B6-E3D5-DBC0-76932392C162}"/>
                  </a:ext>
                </a:extLst>
              </p14:cNvPr>
              <p14:cNvContentPartPr/>
              <p14:nvPr/>
            </p14:nvContentPartPr>
            <p14:xfrm>
              <a:off x="6622920" y="2768760"/>
              <a:ext cx="1130760" cy="857520"/>
            </p14:xfrm>
          </p:contentPart>
        </mc:Choice>
        <mc:Fallback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7BDAAD21-71B6-E3D5-DBC0-76932392C1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3560" y="2759400"/>
                <a:ext cx="114948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6B2EE791-11CE-8C1F-8383-A91DF9040644}"/>
                  </a:ext>
                </a:extLst>
              </p14:cNvPr>
              <p14:cNvContentPartPr/>
              <p14:nvPr/>
            </p14:nvContentPartPr>
            <p14:xfrm>
              <a:off x="444600" y="1911240"/>
              <a:ext cx="514440" cy="292680"/>
            </p14:xfrm>
          </p:contentPart>
        </mc:Choice>
        <mc:Fallback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6B2EE791-11CE-8C1F-8383-A91DF90406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240" y="1901880"/>
                <a:ext cx="533160" cy="3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93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58A26F7-7237-8FF6-AD43-D611C70D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6" y="2351971"/>
            <a:ext cx="9807388" cy="400437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D4DD6B-182F-B807-2E08-39B3CE9E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20305C93-4F38-8315-6A85-B2E464E7F6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Result evaluation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63A0D45-74C5-7C20-D468-F36E6270CDA4}"/>
              </a:ext>
            </a:extLst>
          </p:cNvPr>
          <p:cNvSpPr txBox="1"/>
          <p:nvPr/>
        </p:nvSpPr>
        <p:spPr>
          <a:xfrm>
            <a:off x="3653116" y="1439861"/>
            <a:ext cx="6956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true_value</a:t>
            </a:r>
            <a:r>
              <a:rPr lang="en-US" altLang="zh-TW" dirty="0"/>
              <a:t> != ‘0’ and </a:t>
            </a:r>
            <a:r>
              <a:rPr lang="en-US" altLang="zh-TW" dirty="0" err="1"/>
              <a:t>pred_value</a:t>
            </a:r>
            <a:r>
              <a:rPr lang="en-US" altLang="zh-TW" dirty="0"/>
              <a:t> == ‘0‘</a:t>
            </a:r>
            <a:r>
              <a:rPr lang="zh-TW" altLang="en-US" dirty="0"/>
              <a:t>  </a:t>
            </a:r>
            <a:r>
              <a:rPr lang="en-US" altLang="zh-TW" dirty="0"/>
              <a:t>,(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False Negative, FN)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chemeClr val="accent1"/>
                </a:solidFill>
              </a:rPr>
              <a:t>blue X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51AFBFD-E203-0F1D-3BF8-27DFEEAAC1DC}"/>
              </a:ext>
            </a:extLst>
          </p:cNvPr>
          <p:cNvSpPr txBox="1"/>
          <p:nvPr/>
        </p:nvSpPr>
        <p:spPr>
          <a:xfrm>
            <a:off x="3653116" y="1115218"/>
            <a:ext cx="7279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pred_value</a:t>
            </a:r>
            <a:r>
              <a:rPr lang="en-US" altLang="zh-TW" dirty="0"/>
              <a:t> != '0' and </a:t>
            </a:r>
            <a:r>
              <a:rPr lang="en-US" altLang="zh-TW" dirty="0" err="1"/>
              <a:t>true_value</a:t>
            </a:r>
            <a:r>
              <a:rPr lang="en-US" altLang="zh-TW" dirty="0"/>
              <a:t> == ‘0’ ,(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False Positive, FP)</a:t>
            </a:r>
            <a:r>
              <a:rPr lang="en-US" altLang="zh-TW" dirty="0"/>
              <a:t> : </a:t>
            </a:r>
            <a:r>
              <a:rPr lang="en-US" altLang="zh-TW" dirty="0">
                <a:solidFill>
                  <a:srgbClr val="00B0F0"/>
                </a:solidFill>
              </a:rPr>
              <a:t>Royal blue X 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3C96347-1CF5-50E4-B5B6-DD420B82A5DF}"/>
              </a:ext>
            </a:extLst>
          </p:cNvPr>
          <p:cNvSpPr txBox="1"/>
          <p:nvPr/>
        </p:nvSpPr>
        <p:spPr>
          <a:xfrm>
            <a:off x="3653116" y="1753618"/>
            <a:ext cx="6956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Correct: black X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97535440-2186-D2B9-E565-DC251725A1E7}"/>
                  </a:ext>
                </a:extLst>
              </p14:cNvPr>
              <p14:cNvContentPartPr/>
              <p14:nvPr/>
            </p14:nvContentPartPr>
            <p14:xfrm>
              <a:off x="4533840" y="4838760"/>
              <a:ext cx="3308760" cy="104184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97535440-2186-D2B9-E565-DC251725A1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4480" y="4829400"/>
                <a:ext cx="3327480" cy="10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0521FC94-89D7-8FC0-26F2-882F2ACA106B}"/>
                  </a:ext>
                </a:extLst>
              </p14:cNvPr>
              <p14:cNvContentPartPr/>
              <p14:nvPr/>
            </p14:nvContentPartPr>
            <p14:xfrm>
              <a:off x="3670200" y="3079800"/>
              <a:ext cx="241920" cy="254160"/>
            </p14:xfrm>
          </p:contentPart>
        </mc:Choice>
        <mc:Fallback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0521FC94-89D7-8FC0-26F2-882F2ACA10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0840" y="3070440"/>
                <a:ext cx="260640" cy="2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037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8CC5F-629A-0D6D-D2D1-DB2EFD7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B8C48D-46D5-2565-1B86-44733B07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From single-step to </a:t>
            </a:r>
            <a:r>
              <a:rPr lang="en-US" altLang="zh-TW" dirty="0">
                <a:solidFill>
                  <a:srgbClr val="343541"/>
                </a:solidFill>
                <a:latin typeface="Söhne"/>
              </a:rPr>
              <a:t>m</a:t>
            </a:r>
            <a:r>
              <a:rPr lang="en-US" altLang="zh-TW" b="0" i="0" dirty="0">
                <a:solidFill>
                  <a:srgbClr val="343541"/>
                </a:solidFill>
                <a:effectLst/>
                <a:latin typeface="Söhne"/>
              </a:rPr>
              <a:t>ulti-step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343541"/>
                </a:solidFill>
                <a:latin typeface="Söhne"/>
              </a:rPr>
              <a:t>Extend feature 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343541"/>
                </a:solidFill>
                <a:latin typeface="Söhne"/>
              </a:rPr>
              <a:t>Append comparison between different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343541"/>
                </a:solidFill>
                <a:latin typeface="Söhne"/>
              </a:rPr>
              <a:t>…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72866B-C2A8-DE32-E1C5-9AB63307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17</a:t>
            </a:fld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7E957F08-9897-F16F-D135-9FE6D7BFDD55}"/>
                  </a:ext>
                </a:extLst>
              </p14:cNvPr>
              <p14:cNvContentPartPr/>
              <p14:nvPr/>
            </p14:nvContentPartPr>
            <p14:xfrm>
              <a:off x="1339920" y="1593720"/>
              <a:ext cx="6978960" cy="280728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7E957F08-9897-F16F-D135-9FE6D7BFDD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560" y="1584360"/>
                <a:ext cx="6997680" cy="28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58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8C3D3-4540-263D-B5F3-0D362A94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7919"/>
            <a:ext cx="10515600" cy="494411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Reference: 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5E8EE4-A90E-4A75-D523-1CC88424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612330"/>
            <a:ext cx="10823448" cy="588054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Author:</a:t>
            </a:r>
            <a:b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Summary: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Analysis: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Conclusions: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6CEF59-3D5E-0E5A-D238-AC502261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7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8C3D3-4540-263D-B5F3-0D362A94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7919"/>
            <a:ext cx="10515600" cy="494411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Reference: 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5E8EE4-A90E-4A75-D523-1CC88424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612330"/>
            <a:ext cx="10823448" cy="588054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Author:</a:t>
            </a:r>
            <a:b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Summary: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Analysis: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Conclusions: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6CEF59-3D5E-0E5A-D238-AC502261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86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2ED7E-8855-2D9B-4856-F9009D88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feature candidate sets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C3F10E-C313-B4B4-D830-B52CD67D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040CB5-6960-A550-DBBE-651F3C3D4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8" y="1416769"/>
            <a:ext cx="8504261" cy="41785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17D846-4EC5-3FA8-3B31-8AF4F6A5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978" y="2608123"/>
            <a:ext cx="3586374" cy="7391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FE1CE60D-C8C9-050F-0C3D-8758B7F7B42E}"/>
                  </a:ext>
                </a:extLst>
              </p14:cNvPr>
              <p14:cNvContentPartPr/>
              <p14:nvPr/>
            </p14:nvContentPartPr>
            <p14:xfrm>
              <a:off x="2444760" y="5232240"/>
              <a:ext cx="190800" cy="7668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FE1CE60D-C8C9-050F-0C3D-8758B7F7B4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5400" y="5222880"/>
                <a:ext cx="2095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A954C2C2-05FF-6681-2CAD-CD428E72B5A7}"/>
                  </a:ext>
                </a:extLst>
              </p14:cNvPr>
              <p14:cNvContentPartPr/>
              <p14:nvPr/>
            </p14:nvContentPartPr>
            <p14:xfrm>
              <a:off x="2349360" y="933480"/>
              <a:ext cx="8890560" cy="139716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A954C2C2-05FF-6681-2CAD-CD428E72B5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0000" y="924120"/>
                <a:ext cx="8909280" cy="14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69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51EA6-8AA3-E2B9-1A82-E9BF1844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36" y="419704"/>
            <a:ext cx="4232818" cy="617274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Reversal point definition</a:t>
            </a:r>
            <a:endParaRPr lang="zh-TW" altLang="en-US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81F4598-07E2-128E-5BF1-9F7AEB4D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BE6BE0-52A7-41EA-A043-82D81EFF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56" y="1190598"/>
            <a:ext cx="4150278" cy="782088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D5DAAC6-DF52-FA3E-E174-371E56EDE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73" y="2303534"/>
            <a:ext cx="4150278" cy="2084321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715978A1-DA79-7FBD-8916-945E2C6219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241"/>
          <a:stretch/>
        </p:blipFill>
        <p:spPr>
          <a:xfrm>
            <a:off x="804655" y="4387855"/>
            <a:ext cx="4332121" cy="1968495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731CA87C-4421-81C9-0C84-AEEA37149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872" y="419704"/>
            <a:ext cx="6051180" cy="4105924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F778E408-2BC7-EC55-E244-234B77956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872" y="4589918"/>
            <a:ext cx="4587387" cy="2107719"/>
          </a:xfrm>
          <a:prstGeom prst="rect">
            <a:avLst/>
          </a:prstGeom>
        </p:spPr>
      </p:pic>
      <p:sp>
        <p:nvSpPr>
          <p:cNvPr id="60" name="左大括弧 59">
            <a:extLst>
              <a:ext uri="{FF2B5EF4-FFF2-40B4-BE49-F238E27FC236}">
                <a16:creationId xmlns:a16="http://schemas.microsoft.com/office/drawing/2014/main" id="{24792AC9-EE5F-2568-75CF-60027719D6C7}"/>
              </a:ext>
            </a:extLst>
          </p:cNvPr>
          <p:cNvSpPr/>
          <p:nvPr/>
        </p:nvSpPr>
        <p:spPr>
          <a:xfrm rot="5400000">
            <a:off x="5986181" y="47183"/>
            <a:ext cx="219636" cy="1171831"/>
          </a:xfrm>
          <a:prstGeom prst="leftBrace">
            <a:avLst>
              <a:gd name="adj1" fmla="val 0"/>
              <a:gd name="adj2" fmla="val 522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C1E35D0-A57D-4CC8-140A-C84DC8045774}"/>
              </a:ext>
            </a:extLst>
          </p:cNvPr>
          <p:cNvSpPr txBox="1"/>
          <p:nvPr/>
        </p:nvSpPr>
        <p:spPr>
          <a:xfrm>
            <a:off x="5623412" y="170748"/>
            <a:ext cx="13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Trend = 1</a:t>
            </a:r>
            <a:endParaRPr lang="zh-TW" altLang="en-US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087D4717-CAD8-3687-B799-26A7B0411327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6400800" y="1308847"/>
            <a:ext cx="281115" cy="76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8709A85-0178-E5CC-F43F-539920E13DBA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6553200" y="1386003"/>
            <a:ext cx="128715" cy="68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8C968FB7-D34A-0BB3-B364-8BDC345C2FDE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6681915" y="1595718"/>
            <a:ext cx="77473" cy="48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F9F6A4C0-C153-6A2B-8E0F-D0B102D770D7}"/>
              </a:ext>
            </a:extLst>
          </p:cNvPr>
          <p:cNvSpPr txBox="1"/>
          <p:nvPr/>
        </p:nvSpPr>
        <p:spPr>
          <a:xfrm>
            <a:off x="6237827" y="2075913"/>
            <a:ext cx="88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CRP = 1</a:t>
            </a:r>
            <a:endParaRPr lang="zh-TW" altLang="en-US" dirty="0"/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35B847C0-3399-2613-A390-96B11D00CD69}"/>
              </a:ext>
            </a:extLst>
          </p:cNvPr>
          <p:cNvCxnSpPr/>
          <p:nvPr/>
        </p:nvCxnSpPr>
        <p:spPr>
          <a:xfrm>
            <a:off x="6681915" y="2445245"/>
            <a:ext cx="0" cy="32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5BB3C4F-A4C4-42C8-88FC-028F1EE4929F}"/>
              </a:ext>
            </a:extLst>
          </p:cNvPr>
          <p:cNvSpPr txBox="1"/>
          <p:nvPr/>
        </p:nvSpPr>
        <p:spPr>
          <a:xfrm>
            <a:off x="6315300" y="2806608"/>
            <a:ext cx="88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RP = 1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DA0837-3626-B852-0C68-5A3ABA2944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467" y="963315"/>
            <a:ext cx="3436918" cy="2895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3BA6078-7B0E-81E1-C710-C222950347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467" y="1853571"/>
            <a:ext cx="3353091" cy="3353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198C59BD-F4CE-3EB8-F837-380F5353DC75}"/>
                  </a:ext>
                </a:extLst>
              </p14:cNvPr>
              <p14:cNvContentPartPr/>
              <p14:nvPr/>
            </p14:nvContentPartPr>
            <p14:xfrm>
              <a:off x="2076480" y="5162400"/>
              <a:ext cx="3169080" cy="648360"/>
            </p14:xfrm>
          </p:contentPart>
        </mc:Choice>
        <mc:Fallback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198C59BD-F4CE-3EB8-F837-380F5353DC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67120" y="5153040"/>
                <a:ext cx="318780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4B35E1D7-EC7B-0EEC-7F4E-B0254194A992}"/>
                  </a:ext>
                </a:extLst>
              </p14:cNvPr>
              <p14:cNvContentPartPr/>
              <p14:nvPr/>
            </p14:nvContentPartPr>
            <p14:xfrm>
              <a:off x="533520" y="3936960"/>
              <a:ext cx="1797120" cy="660960"/>
            </p14:xfrm>
          </p:contentPart>
        </mc:Choice>
        <mc:Fallback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4B35E1D7-EC7B-0EEC-7F4E-B0254194A9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4160" y="3927600"/>
                <a:ext cx="1815840" cy="6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72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398FA7-210D-9F3A-5DB9-BFFBD702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67E02C8-70EB-AC83-FB94-B53B0AE8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04" y="1080445"/>
            <a:ext cx="3089120" cy="78438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104ABE3-86B4-BC4D-235F-2BE45580F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5"/>
          <a:stretch/>
        </p:blipFill>
        <p:spPr>
          <a:xfrm>
            <a:off x="613303" y="1864829"/>
            <a:ext cx="4000482" cy="224576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6D3E5C72-9C77-96B1-8950-53A373F1B97F}"/>
              </a:ext>
            </a:extLst>
          </p:cNvPr>
          <p:cNvSpPr txBox="1">
            <a:spLocks/>
          </p:cNvSpPr>
          <p:nvPr/>
        </p:nvSpPr>
        <p:spPr>
          <a:xfrm>
            <a:off x="613303" y="461969"/>
            <a:ext cx="5482697" cy="617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/>
              <a:t>Feature set : </a:t>
            </a:r>
            <a:r>
              <a:rPr lang="en-US" altLang="zh-TW" sz="2400" dirty="0"/>
              <a:t>The candlestick indicators 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DAAB95-7E3C-DA9F-1CC2-E166A2A90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121" y="1740797"/>
            <a:ext cx="5133073" cy="25139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CB165BD4-51D3-74B9-4ED3-143A6756D2FC}"/>
                  </a:ext>
                </a:extLst>
              </p14:cNvPr>
              <p14:cNvContentPartPr/>
              <p14:nvPr/>
            </p14:nvContentPartPr>
            <p14:xfrm>
              <a:off x="2692440" y="1581120"/>
              <a:ext cx="360" cy="36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CB165BD4-51D3-74B9-4ED3-143A6756D2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3080" y="1571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814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81F4598-07E2-128E-5BF1-9F7AEB4D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6BC1B33E-7AA6-6658-3B3D-2CD50B8DA832}"/>
              </a:ext>
            </a:extLst>
          </p:cNvPr>
          <p:cNvSpPr txBox="1">
            <a:spLocks/>
          </p:cNvSpPr>
          <p:nvPr/>
        </p:nvSpPr>
        <p:spPr>
          <a:xfrm>
            <a:off x="564236" y="252248"/>
            <a:ext cx="5482697" cy="617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/>
              <a:t>Feature set : </a:t>
            </a:r>
            <a:r>
              <a:rPr lang="en-US" altLang="zh-TW" sz="2400" dirty="0"/>
              <a:t>The technical indicators</a:t>
            </a:r>
            <a:endParaRPr lang="zh-TW" altLang="en-US" sz="3200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A21278F4-7661-6E50-7602-77E06FD3A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36" y="2435094"/>
            <a:ext cx="3322608" cy="16536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0041C23-6EC6-E7C3-DC24-FA3A1F31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7" y="955914"/>
            <a:ext cx="3322608" cy="137934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4B15530-1EA9-247D-EAF8-40E6869F9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36" y="4288457"/>
            <a:ext cx="3330229" cy="2126164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32D7392-4F86-A75B-91CB-05E23BF5F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060" y="955914"/>
            <a:ext cx="3299746" cy="204233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1C77B01-DE96-0C31-84DE-ED2091827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957" y="3107254"/>
            <a:ext cx="3337849" cy="236240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339FD149-A5B6-0E19-6980-8A8DA66DE1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957" y="5469659"/>
            <a:ext cx="3254022" cy="1120237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19EEDFFE-E969-8B9A-F548-6D3C675CBD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4537" y="945761"/>
            <a:ext cx="3269263" cy="153937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1941839-A8EE-AE3A-8F32-CD137E73EA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4537" y="2516510"/>
            <a:ext cx="3269263" cy="845893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52E2A193-9D1F-8347-E7D0-EF9E199277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4537" y="3429000"/>
            <a:ext cx="3292125" cy="2133785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5A1B5133-2D20-FB99-2499-1549BB57B3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9778" y="5744896"/>
            <a:ext cx="3276884" cy="7011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DCE2FACE-D150-A71F-9D7C-29F7C68BDEF8}"/>
                  </a:ext>
                </a:extLst>
              </p14:cNvPr>
              <p14:cNvContentPartPr/>
              <p14:nvPr/>
            </p14:nvContentPartPr>
            <p14:xfrm>
              <a:off x="291960" y="825480"/>
              <a:ext cx="1010160" cy="1663920"/>
            </p14:xfrm>
          </p:contentPart>
        </mc:Choice>
        <mc:Fallback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DCE2FACE-D150-A71F-9D7C-29F7C68BDE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600" y="816120"/>
                <a:ext cx="1028880" cy="16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FCEC8FBF-BF4B-B551-A0C8-CB113DC17F4F}"/>
                  </a:ext>
                </a:extLst>
              </p14:cNvPr>
              <p14:cNvContentPartPr/>
              <p14:nvPr/>
            </p14:nvContentPartPr>
            <p14:xfrm>
              <a:off x="514440" y="4152960"/>
              <a:ext cx="235080" cy="87660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FCEC8FBF-BF4B-B551-A0C8-CB113DC17F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5080" y="4143600"/>
                <a:ext cx="253800" cy="89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4BBF8-FA81-5499-078E-4FA4EC7D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LSTM based predict model using upward/downward reversal point feature set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37CC91B-6B35-75DE-5003-9D19C26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BC14D-9F58-76FF-9C9F-F1BC8C84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6" y="1815566"/>
            <a:ext cx="7382435" cy="454078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F495657-1039-46EC-A8BE-1EE274EF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768" y="4150659"/>
            <a:ext cx="4153755" cy="47666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49921EC-4B94-6CC3-F4AF-58B05D24B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768" y="2262588"/>
            <a:ext cx="4153755" cy="188807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92710FE-F004-3379-2923-E123BB0A654F}"/>
              </a:ext>
            </a:extLst>
          </p:cNvPr>
          <p:cNvSpPr/>
          <p:nvPr/>
        </p:nvSpPr>
        <p:spPr>
          <a:xfrm>
            <a:off x="7661768" y="2241176"/>
            <a:ext cx="1302938" cy="180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763B4BFE-FF84-9E59-9572-2BC2AA00FF5C}"/>
                  </a:ext>
                </a:extLst>
              </p14:cNvPr>
              <p14:cNvContentPartPr/>
              <p14:nvPr/>
            </p14:nvContentPartPr>
            <p14:xfrm>
              <a:off x="666720" y="1746360"/>
              <a:ext cx="6820200" cy="382284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763B4BFE-FF84-9E59-9572-2BC2AA00FF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360" y="1737000"/>
                <a:ext cx="6838920" cy="38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92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E38E0-917E-06AA-073D-5C65C663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 and discussion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B67588D-FA89-F744-AED4-3DBCF05E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853CB3-A000-A4CF-3E26-880E6B89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742"/>
            <a:ext cx="4724809" cy="17603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67880FF-7A32-ECF9-BF40-058BBEA69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5115"/>
            <a:ext cx="3581710" cy="16917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0287F2C-5954-BC86-1565-D284B2A26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233" y="1794001"/>
            <a:ext cx="5831132" cy="469887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2A3282A-BF23-F173-B264-B7361484B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43" y="5388407"/>
            <a:ext cx="3307367" cy="12269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871C7D4E-C144-9BF0-6896-3776773A1367}"/>
                  </a:ext>
                </a:extLst>
              </p14:cNvPr>
              <p14:cNvContentPartPr/>
              <p14:nvPr/>
            </p14:nvContentPartPr>
            <p14:xfrm>
              <a:off x="235080" y="1149480"/>
              <a:ext cx="2178360" cy="528336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871C7D4E-C144-9BF0-6896-3776773A13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720" y="1140120"/>
                <a:ext cx="2197080" cy="53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98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53968-6903-7C9B-7064-B10F31C8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Performance evaluation of feature candidate sets</a:t>
            </a:r>
            <a:endParaRPr lang="zh-TW" altLang="en-US" sz="4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461FFE-E66E-2F65-4747-39330047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AD24961-6F93-B3A2-ABDF-D7FC4A95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86206"/>
            <a:ext cx="3778624" cy="23471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18B58AE-8DE7-58C2-6149-AAF607C4B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060" y="1516608"/>
            <a:ext cx="6807627" cy="4769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6FDC77-BDB8-6017-231B-EE0A228A9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033338"/>
            <a:ext cx="4267199" cy="21451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782B553C-00FA-DC25-8552-CA0F8E4C386D}"/>
                  </a:ext>
                </a:extLst>
              </p14:cNvPr>
              <p14:cNvContentPartPr/>
              <p14:nvPr/>
            </p14:nvContentPartPr>
            <p14:xfrm>
              <a:off x="2730600" y="2025720"/>
              <a:ext cx="7626600" cy="425484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782B553C-00FA-DC25-8552-CA0F8E4C38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1240" y="2016360"/>
                <a:ext cx="7645320" cy="42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56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E1D54-DFD5-8FF4-C53C-3951C04B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CE7DEBA-EFA8-EB1B-E079-D8C6931D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E9671F-41B2-DAF2-34A5-0B8B4412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659" y="2048316"/>
            <a:ext cx="4235824" cy="32718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57BB0A-0335-6A6F-F7D6-B7275F528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56" y="2048316"/>
            <a:ext cx="2804232" cy="23368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83C83F58-F3A7-F8DF-208B-3DE24FC7B8FD}"/>
                  </a:ext>
                </a:extLst>
              </p14:cNvPr>
              <p14:cNvContentPartPr/>
              <p14:nvPr/>
            </p14:nvContentPartPr>
            <p14:xfrm>
              <a:off x="1346040" y="3613320"/>
              <a:ext cx="2115000" cy="48276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83C83F58-F3A7-F8DF-208B-3DE24FC7B8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6680" y="3603960"/>
                <a:ext cx="213372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DDF58CA1-7B6E-B49A-CA65-36CF441AB599}"/>
                  </a:ext>
                </a:extLst>
              </p14:cNvPr>
              <p14:cNvContentPartPr/>
              <p14:nvPr/>
            </p14:nvContentPartPr>
            <p14:xfrm>
              <a:off x="4844880" y="4813200"/>
              <a:ext cx="3727800" cy="40680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DDF58CA1-7B6E-B49A-CA65-36CF441AB5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5520" y="4803840"/>
                <a:ext cx="3746520" cy="4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39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445</Words>
  <Application>Microsoft Office PowerPoint</Application>
  <PresentationFormat>寬螢幕</PresentationFormat>
  <Paragraphs>93</Paragraphs>
  <Slides>19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Söhne</vt:lpstr>
      <vt:lpstr>標楷體</vt:lpstr>
      <vt:lpstr>Arial</vt:lpstr>
      <vt:lpstr>Calibri</vt:lpstr>
      <vt:lpstr>Calibri Light</vt:lpstr>
      <vt:lpstr>Consolas</vt:lpstr>
      <vt:lpstr>Office 佈景主題</vt:lpstr>
      <vt:lpstr>Reference: A new LSTM based reversal point prediction method using upward/downward reversal point feature sets</vt:lpstr>
      <vt:lpstr>feature candidate sets</vt:lpstr>
      <vt:lpstr>Reversal point definition</vt:lpstr>
      <vt:lpstr>PowerPoint 簡報</vt:lpstr>
      <vt:lpstr>PowerPoint 簡報</vt:lpstr>
      <vt:lpstr>The LSTM based predict model using upward/downward reversal point feature set</vt:lpstr>
      <vt:lpstr>Experimental results and discussion</vt:lpstr>
      <vt:lpstr>Performance evaluation of feature candidate sets</vt:lpstr>
      <vt:lpstr>Evaluation</vt:lpstr>
      <vt:lpstr>Practice</vt:lpstr>
      <vt:lpstr>single-step</vt:lpstr>
      <vt:lpstr>Result evaluation</vt:lpstr>
      <vt:lpstr>PowerPoint 簡報</vt:lpstr>
      <vt:lpstr>multi-step</vt:lpstr>
      <vt:lpstr>Result evaluation</vt:lpstr>
      <vt:lpstr>PowerPoint 簡報</vt:lpstr>
      <vt:lpstr>Improve</vt:lpstr>
      <vt:lpstr>Reference: </vt:lpstr>
      <vt:lpstr>Reference: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339</cp:revision>
  <dcterms:created xsi:type="dcterms:W3CDTF">2023-07-24T09:16:32Z</dcterms:created>
  <dcterms:modified xsi:type="dcterms:W3CDTF">2023-08-13T15:37:48Z</dcterms:modified>
</cp:coreProperties>
</file>