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0" r:id="rId2"/>
    <p:sldId id="319" r:id="rId3"/>
    <p:sldId id="292" r:id="rId4"/>
    <p:sldId id="315" r:id="rId5"/>
    <p:sldId id="310" r:id="rId6"/>
    <p:sldId id="321" r:id="rId7"/>
    <p:sldId id="329" r:id="rId8"/>
    <p:sldId id="333" r:id="rId9"/>
    <p:sldId id="322" r:id="rId10"/>
    <p:sldId id="323" r:id="rId11"/>
    <p:sldId id="324" r:id="rId12"/>
    <p:sldId id="325" r:id="rId13"/>
    <p:sldId id="330" r:id="rId14"/>
    <p:sldId id="334" r:id="rId15"/>
    <p:sldId id="335" r:id="rId16"/>
    <p:sldId id="297" r:id="rId17"/>
    <p:sldId id="311" r:id="rId18"/>
    <p:sldId id="336" r:id="rId19"/>
    <p:sldId id="332" r:id="rId20"/>
    <p:sldId id="337" r:id="rId21"/>
    <p:sldId id="338" r:id="rId22"/>
    <p:sldId id="339" r:id="rId23"/>
    <p:sldId id="309" r:id="rId24"/>
    <p:sldId id="340" r:id="rId25"/>
    <p:sldId id="327" r:id="rId26"/>
    <p:sldId id="326" r:id="rId27"/>
    <p:sldId id="328" r:id="rId28"/>
    <p:sldId id="331" r:id="rId29"/>
    <p:sldId id="312"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153" autoAdjust="0"/>
  </p:normalViewPr>
  <p:slideViewPr>
    <p:cSldViewPr snapToGrid="0">
      <p:cViewPr varScale="1">
        <p:scale>
          <a:sx n="85" d="100"/>
          <a:sy n="85" d="100"/>
        </p:scale>
        <p:origin x="7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17:32.533"/>
    </inkml:context>
    <inkml:brush xml:id="br0">
      <inkml:brushProperty name="width" value="0.05292" units="cm"/>
      <inkml:brushProperty name="height" value="0.05292" units="cm"/>
      <inkml:brushProperty name="color" value="#FF0000"/>
    </inkml:brush>
  </inkml:definitions>
  <inkml:trace contextRef="#ctx0" brushRef="#br0">2681 11148 0,'18'0'78,"-1"0"-62,1 0 0,17 0-1,1 0 1,-1 0 0,-18 0-1,1 0 1,0 0 46,17 0-30,-35-18-32,18 18 203,-1 0-172,1 0-15,0 0 15,-1 0 0,1 0-15,0 0-1,-1 0 17,1 0-17,-1 0 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48:56.606"/>
    </inkml:context>
    <inkml:brush xml:id="br0">
      <inkml:brushProperty name="width" value="0.05292" units="cm"/>
      <inkml:brushProperty name="height" value="0.05292" units="cm"/>
      <inkml:brushProperty name="color" value="#FF0000"/>
    </inkml:brush>
  </inkml:definitions>
  <inkml:trace contextRef="#ctx0" brushRef="#br0">18680 8837 0</inkml:trace>
  <inkml:trace contextRef="#ctx0" brushRef="#br0" timeOffset="31505.7">19403 8661 0,'17'0'109,"36"0"-93,141-18 15,-141 0-31,124 18 16,-107 0-16,1 0 15,-54 0-15,72 0 16,-54 0 0,-17 0-1,-1 0 1,1 0-1,35 0 1,35 0 0,53 0-1,-70 0-15,17 0 16,-71 0-16,72 0 16,-54 0-1,-17 0 1</inkml:trace>
  <inkml:trace contextRef="#ctx0" brushRef="#br0" timeOffset="32225.43">20479 8502 0,'0'0'0,"-18"0"0,0 0 16,36 0 109,35 53-110,-18-18 1,-17-17-16,0-18 15,-1 17 1,-17 1 0,18 0-1,-18-1 1,0 1 0,0 0-16,0 17 15,0-17 16,0-1-15,-35-17 0,-1 35-1,-17-17 1,-52 17 0,52-35-1</inkml:trace>
  <inkml:trace contextRef="#ctx0" brushRef="#br0" timeOffset="33763.21">18838 7743 0,'18'0'32,"0"0"-17,17 0 1,0 36 0,-17-36-16,-18 17 15,35 1 1,-17 17-1,-1-17-15,1-18 16,0 0-16,-1 18 16,1-1-16,17 1 15</inkml:trace>
  <inkml:trace contextRef="#ctx0" brushRef="#br0" timeOffset="34379.6">19438 7832 0,'-18'0'63,"1"0"-63,-36 17 16,35 1-1,-17-18-15,-18 18 16,-53 34-16,71-16 31,35-19-31,-18-17 16,18 36 31,0-1-32,0-17 1,18-1-16,0 36 15,-18 0 1,0-18 0,0 1-16,0-1 15,-18-17 1,0-1-16,-35 107 47</inkml:trace>
  <inkml:trace contextRef="#ctx0" brushRef="#br0" timeOffset="38932.69">21431 10530 0,'18'0'47,"0"0"-31,34 0-16,-16 0 15,52 0 1,-18 0-1,1 0 1,-18 0-16,-35 0 16,17 0-16,18 0 15,0 0 1,53 0 0,-89 0-1,36 0-15,-18 0 0,54 0 16,-1 0-1,-53 0 1,18 0-16,35 0 31,-70 0-31,-1 0 16,36 0-16,-17 0 16,-1 0-1,-17 0 1,-1 0-16,-17-17 15,71 17 1,-36 0 0,0-18-1,-17 18 1,0 0 0,-1 0-1,36 0 1,-35 0-1</inkml:trace>
  <inkml:trace contextRef="#ctx0" brushRef="#br0" timeOffset="46858.96">16334 9613 0,'0'0'0,"17"0"79,19-17-64,122 17 16,-105 0-31,0 0 0</inkml:trace>
  <inkml:trace contextRef="#ctx0" brushRef="#br0" timeOffset="47491.15">16263 9613 0,'-18'71'78,"-17"-1"-62,35-52-1,-35 35-15,-36 53 16,54-18 0,-19 0-1,36-53 1,0-17-16,0 0 16,0-1-16,0 19 15,0-1 1,0-18-1,0 1 48,18-18-63,35 0 0,35 0 16,-53 0-1,1 0 1,-1 0-16,36 0 15,-36 0 1,-18 0 0</inkml:trace>
  <inkml:trace contextRef="#ctx0" brushRef="#br0" timeOffset="50144.62">16898 9790 0,'0'17'31,"-35"1"-15,17-1 0,-52 19-1,52-19-15,0 19 16,1-19-16,-19 54 16,36-53-16,0-1 15,0 18-15,18-35 31,0 18-15,-1-18 0,36 0-1,-18 0 1,1 0 0,34-18-1,-17-17 1,-17 18-16,-36-19 15,17 1 1,1 17-16,-18 1 16,0-1-1,0 0 1,0 1 0,-18-1-1,1 18 1,-1-18-1,0 1 1,1 17 0</inkml:trace>
  <inkml:trace contextRef="#ctx0" brushRef="#br0" timeOffset="50646.93">17462 10195 0,'-17'18'16,"-1"0"-1,-35 17 1,53-18-1,-17 1 1</inkml:trace>
  <inkml:trace contextRef="#ctx0" brushRef="#br0" timeOffset="51283.19">17780 10089 0,'-35'0'46,"17"0"-30,0 18-16,1-18 16,17 18-1,35-18 48,18 0-32,-35 0-15,-1-36-1,-17 19 1,0-18 0,0 17 15,0 0-16</inkml:trace>
  <inkml:trace contextRef="#ctx0" brushRef="#br0" timeOffset="51531.09">18203 10248 0,'0'18'31</inkml:trace>
  <inkml:trace contextRef="#ctx0" brushRef="#br0" timeOffset="51849.7">18503 10054 0,'18'0'78,"-1"18"-62,-17-1-16,18 1 15</inkml:trace>
  <inkml:trace contextRef="#ctx0" brushRef="#br0" timeOffset="54928.71">18045 7338 0,'17'0'15,"1"0"1,17 0 0,0 17-16,54 19 15,16 17 1,-52-53-1,-35 0 1</inkml:trace>
  <inkml:trace contextRef="#ctx0" brushRef="#br0" timeOffset="55337.76">18397 7250 0,'0'35'32,"36"0"-17,-19-17-15,1 17 16,0 0-1,-18 1 1,0-19 0,0 1-1,-53 0 1,-71 34 0,-17 1-1,88-17 1,35-36-16</inkml:trace>
  <inkml:trace contextRef="#ctx0" brushRef="#br0" timeOffset="70904.45">28152 8961 0,'17'0'63,"19"0"-32,-19 17-31,-17 1 0,53 17 15,0 18 1,-35-35 0,17-18-16,-35 17 15,35 19 1,-17-19-16,0 18 31,-1-35-31,-17 18 16,0 0-1,0-1 1,0 1 0</inkml:trace>
  <inkml:trace contextRef="#ctx0" brushRef="#br0" timeOffset="71392.48">28593 9066 0,'0'36'31,"0"17"-15,0 17-1,0 1 1,0-18 0,0-36-1,0 1-15,0 0 32,-18-18-32,-53 17 15,36 1-15,-18-1 16,-17 1-1,17-18-15,0 0 16,35 0 0,18-18-1</inkml:trace>
  <inkml:trace contextRef="#ctx0" brushRef="#br0" timeOffset="83855.59">22666 13212 0</inkml:trace>
  <inkml:trace contextRef="#ctx0" brushRef="#br0" timeOffset="192130.2">24747 12647 0,'0'18'78,"0"-1"-62,0 19-16,0 17 16,0-1-1,18 1 1,-18 36-1,0-54 1,0 88 0,0-70-1,0 0 1,0-18-16,0-17 16,0 17-16,0 1 15,0-19-15,0 54 16,0 35-1,0-71 1,18 35 0,-1-52-16,-17 0 15,18-1 1,-18 1 0,0 0-1,18-18 79,158 0-63,-106 0-15,-34 0-16,17 0 15,17 0-15,-17 0 16,18 0-16,52 0 16,1 0-1,-36 0-15,-35 0 16,-36 0-16,36 0 16,-35 0-16,70 0 31,-53 17-31,18-17 0,0 0 15,-17 0-15,16 0 16,19 0-16,17 0 31,-17 0-31,-18 0 16,0 0 0,-36 0-1,1 0-15,17 18 16,0-18-1,89 0 1,-54 0 0,-34 0-1,-19 0 1,36 0 0,-35 0 15</inkml:trace>
  <inkml:trace contextRef="#ctx0" brushRef="#br0" timeOffset="194103.16">24694 12541 0,'18'0'32,"17"0"-1,1 0-31,34 0 16,18 0-1,1 18 1,-1-18-1,-18 0 1,36 0 0,18 0-1,52 0 1,-123 0-16,0 0 16,0 0-16,35 0 15,-17 0 1,17 0-1,18 18 1,17-18 0,-70 0-16,70 0 15,-34 0 1,-54 0 0,0 0-1,-17 17 1,35-17-16,0 0 15,35 18 17,-35-18-32,0 0 0,-36 0 15,1 0 1,0 0-16,17 0 47,18 0-32,-36 0-15,36 0 16,-17 0 0,-19 0-1,1 0 1,0 0-16,-1 0 31,18 0-15,-17 0-1,0 17 1,-18 1 62,17 17-78,-17-17 16,18 35-1,-18-35-15,0 17 16,0 18 0,0 0-1,0-18 1,0-17-16,0 52 16,0 1-1,0-1 1,0-17-1,0-18 1,-18-17 0,18 0-1,0-1-15,0 1 16,0 0 0,0-1-1,0 19-15,-17-1 16,17 0-1,-18 0 1,18-17 0,0 0-16,0-1 15,0 1 1,0 0 15,0-1 0,-18 1-31,18-1 32,-17 19-32,-1-36 15,18 17 1,-17-17 31,-72 18-16,54-18-31,-36 18 16,19-18-1</inkml:trace>
  <inkml:trace contextRef="#ctx0" brushRef="#br0" timeOffset="196398.89">25312 14393 0,'35'0'109,"18"0"-109,18 0 16,34 0-1,-52 0-15,53 0 16,-53 0-1</inkml:trace>
  <inkml:trace contextRef="#ctx0" brushRef="#br0" timeOffset="197613.08">25347 14429 0,'0'17'94,"0"19"-94,0-19 15,-18 18 1,18 1-16,-17 17 15,17-36-15,0 19 16,0-1 0,-18 0-16,18 0 15,0-17-15,0 53 16,0 34 0,-17 19-1,-1 35 1,-17-89-1,35-35-15,-18 54 0,18-19 16,-18 1 0,18-36-16,-17 53 15,17-17 1,0-36 0,-18 36-16,18-18 0,-18-18 15,1 53 1,17-53-1,0 36 1,-18-18-16,18-36 16,-18 54-1,18 17 1,0-70 0,0 17-1,0 0 1,0-17-1,0 0 1,0 17 0,0-17-1,0 17 1,0-18 0,0 1-16,0 0 15,0-1-15,0 1 16,0 0-16,0-1 15,0 1-15,0 0 16,0 17 0,0-18-1,0 19 1,0-19 0,18 36-1,0-17 1,-18-1-1,17-17 1,-17 17 0,18-35 62,53 17-47,-36-17-15,18 0-1,-18 0-15,-17 0 16,-1 0-16,36 0 16,-17 0-1,-19 0 1,18 0-1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51:33.365"/>
    </inkml:context>
    <inkml:brush xml:id="br0">
      <inkml:brushProperty name="width" value="0.05292" units="cm"/>
      <inkml:brushProperty name="height" value="0.05292" units="cm"/>
      <inkml:brushProperty name="color" value="#FF0000"/>
    </inkml:brush>
  </inkml:definitions>
  <inkml:trace contextRef="#ctx0" brushRef="#br0">26476 9984 0,'0'-18'16,"18"18"31,-1 0-16,36 0-31,0 0 15,0 0 1,18 0 0,-36 0-1,-18 0-15,19 0 16,-1-18 0,18 18-16,-35 0 78,-1 0-63</inkml:trace>
  <inkml:trace contextRef="#ctx0" brushRef="#br0" timeOffset="10193.41">4957 11853 0,'0'18'31,"-18"-18"-15,0 0-1,18 18-15,-17-1 0,-1 1 16,0-18-1,-52 35 1,34-17 0,19-18-16,-1 17 15,1-17 1,-1 0 0,-17 0-1,-1 0 1,1-35-1,0 0 1,35 0 0,-18-1 15,18 19-15,0-19-1,0 19 1,18-19-16,17 36 15,0-35-15,1 0 16,17 17 0,-18 1-1,-18-1-15,19 0 32,-1 18-32,0 0 15,-17 0 1,0 0-1,17 0 1,-17 18 15,-18 0-31,52 35 16,-52-18 0,0-18-1,18 19 1,-18 17-1,-35 17 1,-36-34 0,36-1-16,-36 0 31,54-35-31,-36 0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51:51.306"/>
    </inkml:context>
    <inkml:brush xml:id="br0">
      <inkml:brushProperty name="width" value="0.05292" units="cm"/>
      <inkml:brushProperty name="height" value="0.05292" units="cm"/>
      <inkml:brushProperty name="color" value="#FF0000"/>
    </inkml:brush>
  </inkml:definitions>
  <inkml:trace contextRef="#ctx0" brushRef="#br0">8132 9560 0,'0'36'31,"0"-19"-15,0 54-16,17-18 31,1-18-31,-1-35 31,1 0 32,35-35-48,0 17 1,17-53 0,1 19-1,-53-1-15</inkml:trace>
  <inkml:trace contextRef="#ctx0" brushRef="#br0" timeOffset="783.74">13652 9402 0,'18'0'31,"-18"17"-15,0 18-1,0 18 1,18-17-1,-18-19-15,17 1 16,-17 0 0,18-18 46,70-71-31,-52 18-31,34 0 16</inkml:trace>
  <inkml:trace contextRef="#ctx0" brushRef="#br0" timeOffset="5105.08">16528 14182 0,'-36'0'32,"19"0"-17,-1 0-15,-35 0 16,18 0-1,-36 0 1,18 0 0,-17-18 15,35-17-15,17 17-1,0-17 1,18 17-16,0-17 31,36 0-15,-1 17-1,0 0 1,0 18-16,71-70 16,-70 35-1,-19 17 1,1 18-1,-1 0 32,1 18-47,0 34 16,17-16 15,-17-19-31</inkml:trace>
  <inkml:trace contextRef="#ctx0" brushRef="#br0" timeOffset="6703.58">13847 18450 0,'0'-17'31,"-18"17"16,-17 0-47,-18 0 15,0 53 1,35-36 0,0 1-1,18 17-15,0-17 16,18-18 0,0 17 15,17-17-31,36 0 15,34-17 1,-34 17-16,0-18 16,-1-17-16,1 17 15,-36 18-15,0-17 16,-17 17-16</inkml:trace>
  <inkml:trace contextRef="#ctx0" brushRef="#br0" timeOffset="10660.9">14093 11889 0,'-17'0'172,"-1"0"-94,1 0-62,-19 0 0,19 0-1,-19 0 1,19-18-1,-1 18 1,0 0 15,18-18-15,-17 1 0,-1 17-16,1 0 31,17-18-16,-18 18 1,18-18 31,-18 1-16,18-1-15,0 0-1,0-17 1,0 18 0,0-1-1,0 0 32,0 1-31,18-1-16,17 0 31,-35 1-31,18-1 16,-1 18 15,1 0 0,17 0-15,1 0-1,-19 0 1,1 0 0,0 0-1,-1 18 17,1-18-17,-18 17-15,17 19 31,1-36-15,0 53 0,-18-36-1,17 1 1,-17-1 0,0 1-1,0 0 1,0 17-1,0-17 1,0-1 0,-35 1-1,35 0 1,-35-1 0,17-17-1</inkml:trace>
  <inkml:trace contextRef="#ctx0" brushRef="#br0" timeOffset="32367.31">4180 15169 0,'0'36'47,"18"17"-31,17 17-16,1 1 31,-19-54-31,1 1 15,0 17-15,-18-17 16,35 17 0,-18-35-1,-17 18-15,0-1 32,18-17-1</inkml:trace>
  <inkml:trace contextRef="#ctx0" brushRef="#br0" timeOffset="32839.19">4251 15557 0,'0'-17'31,"18"17"0,-1 17-31,36 19 16,0-1-1,-18-35 17,-17 0-32,0 0 31,17-35 0,18-18-15,-18 0-16,-17-35 15,-18 17 1,0 54-16</inkml:trace>
  <inkml:trace contextRef="#ctx0" brushRef="#br0" timeOffset="34221.6">4357 16863 0,'17'0'63,"1"0"-48,35 0 1,0 17-16,17-17 15,1 0-15,-36 0 16,36 0-16,-54 0 16,1 0-16,0 0 15,-1 0-15,1 0 63,0 0-63,-1 0 15,19 0 1,-19 0 0,19 0-1,-19 0 17</inkml:trace>
  <inkml:trace contextRef="#ctx0" brushRef="#br0" timeOffset="34707.4">5027 16775 0,'18'17'94,"-18"1"-78,0-1-1,17 1 1,-17 0-16,18-1 16,-18 19-1,-35-19 1,17 1-1,0-18-15,1 18 16,-1-18 0,18 17 15</inkml:trace>
  <inkml:trace contextRef="#ctx0" brushRef="#br0" timeOffset="36468.37">6209 16439 0,'18'-17'125,"-1"17"-109,1 0 0,-1-35-1,1 35 1,0-18 0,-1 18-16,-17-18 15,18 18 1,0-35-1,-1 17 1,1-17 0,0 0-1,17-1 1,-35 1 0,17 18-1,1-1 1,0 0 15,-18 1-15,17-1 31,1 18-32,-18-18 1,18 18-16,17-17 31,-17 17 16</inkml:trace>
  <inkml:trace contextRef="#ctx0" brushRef="#br0" timeOffset="37389.31">6403 16016 0,'18'-18'78,"17"18"-62,-35-17-16,17 17 16,19-18-1,-1 1 1,0 17 15,-17 0 78,-18 35-93,0-18 0,18 72-1,-18-54 1,0 0 0,0-17-1,0-1-15,0 1 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53:06.900"/>
    </inkml:context>
    <inkml:brush xml:id="br0">
      <inkml:brushProperty name="width" value="0.05292" units="cm"/>
      <inkml:brushProperty name="height" value="0.05292" units="cm"/>
      <inkml:brushProperty name="color" value="#FF0000"/>
    </inkml:brush>
  </inkml:definitions>
  <inkml:trace contextRef="#ctx0" brushRef="#br0">24553 8520 0</inkml:trace>
  <inkml:trace contextRef="#ctx0" brushRef="#br0" timeOffset="1321.66">24359 8555 0,'18'0'16,"0"0"-1,-1-18 1,36 18-1,0 0 1,-18 0 0,1 0-1,17-17 1,17 17 0,-35 0-16,-17 0 15,35 0 1,-18 0-16,0 0 15,18 0 1,-17 0 0,-1 0-1,35 0 1,-17 0 0,18-18-1,17 18 1,-17 0-1,70-18 17,-53 18-17,71 0 1,-36 0 0,54 0-1,-107 0-15,36 0 16,-18 0-1,-17-17 1,-36 17 0,-17 0-16,-1 0 15,19 0-15,17 0 16,17 0 0,54 0-1,-107 0 1,36 0-16,18 0 15,-36 0-15,18 0 0,17 0 32,19 0-17,-54 0-15,35 0 16,-17 0-16,18 0 16,17 0-1,-35 0 1,0 0-1,-35 0 1</inkml:trace>
  <inkml:trace contextRef="#ctx0" brushRef="#br0" timeOffset="3433.31">22084 8625 0,'35'0'187,"-17"0"-171,35-17-16,35 17 15,-35-18 1,-18 18 0,-17 0-1,17 0-15,0 0 16,-17 0 15,17 0-15,-17 0-16,35 0 15,-18 0 1,-17 0-16,52 0 16,-52 0-1,0 0 1,-1 0-16,18 0 16,1 0-1,-1-18 1,18 18-1,-18 0 1,-17 0 0,-1 0 202,1 0-202,0 0-16,-1 0 16,1 0-1,0 0 17,-1 0 14,1 0-30</inkml:trace>
  <inkml:trace contextRef="#ctx0" brushRef="#br0" timeOffset="40283.87">5486 13159 0,'17'0'79,"1"0"-79,35 0 15,35 0-15,71-36 16,35 1-1,-71 17 1</inkml:trace>
  <inkml:trace contextRef="#ctx0" brushRef="#br0" timeOffset="66789.98">6368 7073 0,'0'0'0,"17"-17"16,1 17-1,0 0 17,17 88-17,-35-35 1,35 17-1,-17-52-15,35 52 16,17 1 0,-17-53-1,-35-18 1,-18 17-16,53-52 31,17-36-15,71-105-1,-35 70 1,53 0-16,-124 71 16,18-18-16,-35 53 15,-1 18 48,54 158-48,-36-141 1,18 18 0,-35-53-16,-1 18 15,19-18-15,-1 18 16,-17-18-16,35 0 0,-1 0 16,54 0-1,18-53 1,-54 17-16,-34 19 15,17-1-15,-18 1 16,-18 17 47,72 176-32,-19-70-16,-17-71-15,-18-17 16,18 35 0,-35-53-16,0 0 62,52-18-31,-70 0-31,53-35 16,-35 18 0,17 0-1,-17 0-15,-1-1 16,36-17-16,71-70 16,34-71 15,-69 88-31,52-53 15,0-35-15,194-194 16,35-70 0,71-1-1,-282 300-15,-88 89 16,70-107-16,-71 124 16,1-35-16,-1 53 15,-70 17 1,0 36 171,18 246-155,-18-175-32,18 122 15,-18 1 1,17 35-1,-17-141-15,18 35 16,0-53 0,-1-53-1,-17 1 1,0-19 0,18 36-1,0 35 1,-18-52-16,0 17 15,0 0-15,0-36 16,0 36-16,0 18 16,0-36-16,17 106 15,1-70-15,-1-1 16,1 1 0,0-18-1,-18-36-15,0 1 16,0 0-1,17 17 1,36 53 0,-17 0-1,-36-70 1,52 35 0,-34-18-16,0 0 15,-1-17 1,1 0-1,-18 17-15,35-18 16,-17 1 0,0 0 15,-1-18 16,-17 35-47,18 0 15,17 36 1,-17-18-16,-1-36 16,-17 19-1,18-19-15,-18 1 16,18-18 0,-18 18-1,0-1-15,17 19 16,1 34-16,17 71 15,1 0 1,-19-70 0,-17-18-1,18-36 1,-18 1-16,17 0 16,-17-1-1,18-34 63,0-1-62,-18 0-16,17 18 16,1-17-1,35-71 1,35-54-1,-35 72-15,-18 35 0,-17-1 32,0 19-17,-1-1 1,1-17 0,35-18-16,0-18 15,0 1-15,0-36 16,17-18-16,1-52 15,-18 88 1,-36 70 0,1 36 46,17 70-31,-17-35-31,-18-35 16,53-18 47,-18 0-63,177-89 15,-1-16 1,-87 52-1,-36 35 1,-70 18 0,-1 0-1,54 35 1,-18 1 0,17 17-16,54 17 31,-54-52-31,1-1 15,-36-17 1,36-17 0,-54 17-16,107-71 15,-89 36-15,159-71 16,53-17-16,71-19 16,-36 54-1,-229 71-15,-18 17 16,0 0 15,0 88-15,54 18-1,-1 0 1,-35-54 0,17 1-16,-52-35 0,53 0 31,-19-18-16,19-18-15,35-35 16,123-35 0,-70-18-16,0 53 15,-106 35-15</inkml:trace>
  <inkml:trace contextRef="#ctx0" brushRef="#br0" timeOffset="68170.48">6685 4127 0,'71'0'31,"281"18"-15,-281-18-1,264-35 1,-176 17-16,423 18 16,71 0-1,17 0-15,-176-17 16,-71 17-16,106 0 15,18 0-15,-282-36 16,-36 36-16,-106 0 16,-17-17-16,-88 17 78,0 0-63</inkml:trace>
  <inkml:trace contextRef="#ctx0" brushRef="#br0" timeOffset="69072.21">7902 8678 0,'88'0'47,"-52"0"-47,158 0 15,229 0 1,159 0-1,-141 0-15,494 0 32,-229 0-32,-213 0 15,107 0-15,-177 0 0,424 0 16,-371 0 0,-158 0-16,-89 0 15,336 0 1,-177 0-1,-212-35 1,-158 17-16,17 1 16,-17 17-1</inkml:trace>
  <inkml:trace contextRef="#ctx0" brushRef="#br0" timeOffset="69864.86">4851 4445 0,'0'35'47,"-159"53"-32,124-52 1,-1-19-16,-17 19 15,1-19 1,34-17 0</inkml:trace>
  <inkml:trace contextRef="#ctx0" brushRef="#br0" timeOffset="70157.63">4939 4445 0,'0'0'0,"18"0"16,52 53-1,18 53 1,18-18 0,-35-53-16,-18 0 15,-18-17-15,-18 0 16</inkml:trace>
  <inkml:trace contextRef="#ctx0" brushRef="#br0" timeOffset="70899.13">4992 4992 0,'0'35'31,"0"106"-15,0-70-1,0-1 1,35 89-16,-17-71 16,-18 36-16,17 87 15,-17-70-15,18 195 16,0-19 0,17-158-16,-35-36 15,18 54 1,-18-36-16,0-88 15,0 247 1,17-142 0,-17-69-1,0-19-15,0-35 16,0 36-16,0-18 16,0-18-16,0 18 0,0 0 31,0 53-31,0-89 31,0 1-31,0 17 63,0 1-63,0-1 15,0-17 1</inkml:trace>
  <inkml:trace contextRef="#ctx0" brushRef="#br0" timeOffset="71245.86">4939 8167 0,'0'17'46,"0"36"-46,0-17 16,0-1-16,18 53 16,34-35-1,-16 0 1,-19-35-16,54 52 16,-36-35-1,-17-17-15,17 0 16,71-1-1,-36-17 1,-17-17 0,18-54-16,123-123 15,-159 124-15,1 34 16,16-105 0</inkml:trace>
  <inkml:trace contextRef="#ctx0" brushRef="#br0" timeOffset="72063.86">6315 9402 0,'-18'0'47,"-52"211"-16,70-176-31,0 18 16,17 0-1,18 0 1,18-35 0,-35-18-1,0-18 1,17-35-1,18-141 1,-53 141-16,17-17 16,-17 17-16,0 35 15,0-70 1,0 53 0,-17 17-16,-1 18 62</inkml:trace>
  <inkml:trace contextRef="#ctx0" brushRef="#br0" timeOffset="72384.05">6773 9631 0,'18'0'31,"-18"17"-31,18 19 15,-18 17 1,0-18 0</inkml:trace>
  <inkml:trace contextRef="#ctx0" brushRef="#br0" timeOffset="72885.81">7285 9207 0,'-18'0'31,"-35"0"-15,18 0-1,17 36 1,-52 17-1,52 70 1,18-70 0,0-18-16,53 18 15,-35-17-15,17-1 0,0 0 16,18 0 0,-18 1-1,-70-36 63,-35-53-46,52 35-32,0 0 15</inkml:trace>
  <inkml:trace contextRef="#ctx0" brushRef="#br0" timeOffset="73181.09">7197 9472 0,'0'0'0,"17"0"16,1 0 0,0-18-1,-1 18-15,107-17 16,-1-1 0,-17 1-1,0-1 1,-71 18-1,18-18 1</inkml:trace>
  <inkml:trace contextRef="#ctx0" brushRef="#br0" timeOffset="73525.64">8008 9719 0,'0'35'16,"0"18"-16,0-18 16,-18 1-1,-17-1-15,17-17 16,18-1 0,-17-17 15</inkml:trace>
  <inkml:trace contextRef="#ctx0" brushRef="#br0" timeOffset="74048.85">8537 9543 0,'-17'0'47,"-1"53"-32,18-36 1,0 18-16,0-17 16,0 0-16,35-1 31,18-17-15,-35-17-1,17-36 1,-17 35-1,-1-17-15,1 0 16,-18-1 0,-18 1-1,1 17 1,-1 1-16</inkml:trace>
  <inkml:trace contextRef="#ctx0" brushRef="#br0" timeOffset="74343.12">8890 9737 0,'0'0'0,"18"17"0,-1-17 31,19 36-15,-36-19-1,35 18 1,-35-17-16,17 17 15</inkml:trace>
  <inkml:trace contextRef="#ctx0" brushRef="#br0" timeOffset="74910.85">9243 9313 0,'0'0'0,"0"18"63,0 0-47,-36-1-16,-16 71 15,34-52 1,18-1-1,-18 0 1,18-17 0,0 0-1,0-1 1,36 18 0,-1 1-16,-18-1 15,1-17-15,17 17 0,-35 0 16,18-17-1,-18-1 17,-18-17 15,1 0-32,-1 0-15,-17-35 16,17 35-16</inkml:trace>
  <inkml:trace contextRef="#ctx0" brushRef="#br0" timeOffset="75165.48">9260 9578 0,'-17'18'0,"34"-36"16,19 0 0,-1 18-1,36 0 1,34-17 0,-52-1-1,53-17-15,-35-1 16,-54 1-1</inkml:trace>
  <inkml:trace contextRef="#ctx0" brushRef="#br0" timeOffset="76136.14">10918 5151 0,'0'17'32,"0"1"-17,0-1-15,18 19 16,0-19 15</inkml:trace>
  <inkml:trace contextRef="#ctx0" brushRef="#br0" timeOffset="76342.14">10989 5644 0,'0'0'0,"0"36"0,0 52 31,0-35-15,-18 0 0,18-18-16</inkml:trace>
  <inkml:trace contextRef="#ctx0" brushRef="#br0" timeOffset="76563.02">10971 6526 0,'0'0'0,"0"18"16,0 17-16,0 18 16,-17 18-1,-1-36-15,18 0 16,0-17-1,0 17-15,-18 1 16</inkml:trace>
  <inkml:trace contextRef="#ctx0" brushRef="#br0" timeOffset="76729.42">10813 7373 0,'17'-53'0,"-34"106"15,17 35-15,0-35 16,0 0 15</inkml:trace>
  <inkml:trace contextRef="#ctx0" brushRef="#br0" timeOffset="76925.78">10813 7973 0,'0'0'0,"0"17"0,0 1 16,0 17 0,0 1-1,0-1 1,0 0-1</inkml:trace>
  <inkml:trace contextRef="#ctx0" brushRef="#br0" timeOffset="77095.75">10813 8273 0,'0'0'15,"0"17"-15,0 1 31,0 0-15,0 17 0,0 35-1</inkml:trace>
  <inkml:trace contextRef="#ctx0" brushRef="#br0" timeOffset="77821.38">10918 9225 0,'0'18'16,"0"17"-1,0 18-15,0 0 32,-17 106-17,-54-18 1,71-35 0,0-54-16,0 1 15,0 0-15,0 18 16,0-53-16</inkml:trace>
  <inkml:trace contextRef="#ctx0" brushRef="#br0" timeOffset="79433.81">10195 10072 0,'0'0'0,"18"0"0,-18-18 16,0 89 15,-71 158 47</inkml:trace>
  <inkml:trace contextRef="#ctx0" brushRef="#br0" timeOffset="79890.96">11324 9931 0,'0'53'31,"0"-36"-15,-17 71-1,17-70 1,0 0-16</inkml:trace>
  <inkml:trace contextRef="#ctx0" brushRef="#br0" timeOffset="80544">12083 8414 0</inkml:trace>
  <inkml:trace contextRef="#ctx0" brushRef="#br0" timeOffset="80740.39">12083 8678 0,'0'0'0,"0"18"0</inkml:trace>
  <inkml:trace contextRef="#ctx0" brushRef="#br0" timeOffset="81723.45">12153 9472 0,'0'0'0,"0"18"47,-17-18-32,-19 35 1,19-17-16,-1 17 15,18 18 1,0 0 0,0 35-1,35-18 1,18-70 0,-35 0-16,35 0 15,-18 0-15,-17 0 16,-1 0-16,19-17 0,-19-18 15,54-36 1,-18-17 0,-53 70-16,0-17 15,0-18-15,-18-18 16,-53 1 0,1 52-1,17 18 1,-53 0-1,53 0-15,-35 18 16,70 0 0</inkml:trace>
  <inkml:trace contextRef="#ctx0" brushRef="#br0" timeOffset="82553.88">13053 10037 0,'0'0'0,"0"17"47,-18 1-31,-17 35-16,17-53 15,-17 70 1</inkml:trace>
  <inkml:trace contextRef="#ctx0" brushRef="#br0" timeOffset="83169.19">13652 9648 0,'-35'0'16,"70"0"-16,-17 0 15,0 36 1,-18-19 0,17 1-16,1 53 15,0-71 1,-18 17 15,17-17-31,1 0 16,35 0-1,0 0-15,-36-17 16,1 17 0,-18-36-1,0 1-15,0 0 0,0 17 16,0-17-1,0 0 1,-18 17 0,1 18-16,-1 0 15,1 0-15</inkml:trace>
  <inkml:trace contextRef="#ctx0" brushRef="#br0" timeOffset="83424.99">14164 9860 0,'0'0'0,"18"18"16,-1-18 0,-17 17 15</inkml:trace>
  <inkml:trace contextRef="#ctx0" brushRef="#br0" timeOffset="83922.84">14552 9437 0,'-18'0'47,"18"17"-32,-35 19 1,18 17 0,17-36-1,0 54 1,0-18 0,17-36-16,1 1 15,17 0-15,-35 17 16,0-17-1,0 17 1,0-18 0,0 1-1,-18-18 1,1 0 0,-1 0 30</inkml:trace>
  <inkml:trace contextRef="#ctx0" brushRef="#br0" timeOffset="84160.99">14570 9543 0,'0'0'0,"17"-18"16,1 18-16,17 0 16,-17 0-16,88 0 15,0-18 1,-54 18 0,1 0-16,36-17 15,-54 17 1</inkml:trace>
  <inkml:trace contextRef="#ctx0" brushRef="#br0" timeOffset="100855.7">20902 16792 0,'18'0'141</inkml:trace>
  <inkml:trace contextRef="#ctx0" brushRef="#br0" timeOffset="101266.22">21502 16880 0</inkml:trace>
  <inkml:trace contextRef="#ctx0" brushRef="#br0" timeOffset="-109685.34">5856 13564 0,'-18'0'219,"1"0"-219,-18 0 16,17 0-16,-35-35 15,0 17 1,0 1-1,0-36-15,-17 18 16,70 17 0,-36-17-1,19 17-15,-1-17 16,0-1 0,-17 1-1,35 0 1,-17-18-1,-1 35-15,18-35 16,0 18 0,0-35-1,0 52 1,0 0-16,18 1 16,17-36-1,-18 53-15,36-36 16,36 1-1,-1 18 1,-35 17 0,0 0-1,0-18 1,-18 18 0,-18 0-1,1 18 1,0-1-16,-1-17 15,19 35 1,-19-17-16,-17 0 16,18-18-16,-18 17 15,18 1 1,-18 0-16,17-1 16,-17 36-1,18-35 1,-18 17-1,0 18 1,0-18 15,0-17-15,0 35 0,0-35-16,-18 17 15,18-18-15,-17 19 16,17-19-16,-18-17 15,-17 36 1,-54-1 0,54-35-1,0 18-15,-18-1 16,-35 1 0,17-1-1,142 1 32</inkml:trace>
  <inkml:trace contextRef="#ctx0" brushRef="#br0" timeOffset="-108456.02">9049 13529 0,'-18'0'31,"0"0"-16,18 18-15,-17-18 16,-1 0 15,-17 17-31,0-17 32,17 18-32,-17-18 15,17 0-15,-70 0 16,53 0-16,-18 0 15,-36 0 1,19-18-16,17 18 16,0-35-1,35 35-15,-17-53 16,18 35 0,-1-52-1,18-1 1,0 54-1,0-19-15,18 1 16,17 0 0,-18 17-1,1 18 1,0-17-16,17-1 16,18-17-1,-18 35-15,0-18 16,54-17-1,-36 17-15,35 0 16,-53 18 0,-17 0 31,-1 0-32,1 18 1,0 17-1,17 1 1,-35-1 0,18-17-1,-1 35 1,1-18 0,-18 0-16,0 0 15,0 18 1,0-35-16,0 0 15,-18 17-15,1-18 16,-1 1 0,0-18-16,1 18 15,-1-18 1,0 0-16,1 0 16,-1 17-1,0-17 1</inkml:trace>
  <inkml:trace contextRef="#ctx0" brushRef="#br0" timeOffset="-106391.68">11448 11642 0,'-18'0'0,"0"0"0,1 0 15,-1 0 1,0 0 0,-17 0-1,18-18 1,-1 18-16,0 0 16,-35 0-1,0-18-15,0 1 0,-17-1 16,-124-35-1,0-17 1,123 34 0,1 1-16,34 0 15,19 17 1,17-17 0,0 0-1,0-1 1,0-17-1,35 36-15,18-19 32,-18 1-32,18 18 0,35-36 31,-52 35-31,-1 18 16,0-18-1,-17 18 1,0 0 15,17 53-31,35 35 16,19 1-1,-54-54 1,0 0 0,-35-17-1,0 0 16,0-1-31,-18 1 16,-17-18 0,0 35-1,17-35 1</inkml:trace>
  <inkml:trace contextRef="#ctx0" brushRef="#br0" timeOffset="-105029.31">17392 12312 0,'0'0'0,"-18"0"16,18 18-16,-17-1 15,-1-17 1,18 18-16,0-1 16,-35 1-1,17-18 1,-17 0-1,0 0-15,-1 0 16,-17 0 0,0 0-1,-35 0 1,-35-35 0,105 17-1,0-17-15,1 35 16,17-18-16,0-35 15,35 18 1,0 0 0,1 17-16,-1 1 15,18 17-15,-18-18 16,18 0-16,18 18 16,-18 0-16,17 0 15,-52 0 1,17 0-16,0 0 0,-17 0 15,17 18 1,-35 17 0,0 0-1,0 18 17,0-35-32,-17 17 15,-1 1 1,0-19-1,1 1 1,-1-1 0,18 1-1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08:26.565"/>
    </inkml:context>
    <inkml:brush xml:id="br0">
      <inkml:brushProperty name="width" value="0.05292" units="cm"/>
      <inkml:brushProperty name="height" value="0.05292" units="cm"/>
      <inkml:brushProperty name="color" value="#FF0000"/>
    </inkml:brush>
  </inkml:definitions>
  <inkml:trace contextRef="#ctx0" brushRef="#br0">19879 16404 0,'18'0'78,"-1"0"-63,-17 18 1,53-1 0,-18 1-1,1 0 1,-1-1-1,-17-17 1,-1 0 0,1 0-1,0 0 32</inkml:trace>
  <inkml:trace contextRef="#ctx0" brushRef="#br0" timeOffset="466.19">20232 16316 0,'0'18'32,"35"35"-17,0 17 1,-35-52 0,18 17-1,-18 0 1,0-17-1,0 0-15,-88 17 16,0-18 0,-18-17-1,35 0 1,54 0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0T05:49:09.164"/>
    </inkml:context>
    <inkml:brush xml:id="br0">
      <inkml:brushProperty name="width" value="0.05292" units="cm"/>
      <inkml:brushProperty name="height" value="0.05292" units="cm"/>
      <inkml:brushProperty name="color" value="#FF0000"/>
    </inkml:brush>
  </inkml:definitions>
  <inkml:trace contextRef="#ctx0" brushRef="#br0">4092 13035 0,'0'-18'31,"0"1"63,0-1-79,-17 18-15,-1-17 16,-17-1 0,35 0-16,-18 18 15,0-17 1,1 17-1,-1 0 1,-17 0 0,-18 0-1,18 17-15,17-17 16,-17 36 0,17-19-1,0 36 16,18-18-31,0 1 32,0-1-32,18 18 15,17 53-15,1-36 32,-19 18-17,1-52 1,-18-19-1,0 1 32,-18-18-47,-17 0 16,-36 0 0,36 0-1,18 0-15,-54-35 31,36-1-31,-1-16 32,19 16-17,-1 19 1,0-19 0</inkml:trace>
  <inkml:trace contextRef="#ctx0" brushRef="#br0" timeOffset="661.7">4039 13388 0,'0'0'0,"0"18"78,18-18-78,-18 17 16,0 36-16,0-35 15,0 35-15,0 0 16,-18-18-16,1 35 16,-1 1-1,18-53 16</inkml:trace>
  <inkml:trace contextRef="#ctx0" brushRef="#br0" timeOffset="1761.2">4974 13952 0,'0'0'0,"-17"-35"15,-1 35 1,18-35-1,-18 17 1,1 18 31,-1 0-16,-35 0-31,0-17 16,0 17-1,18 0-15,17-18 0,-35 18 32,0 0-17,36 0 1,-1 18 0,18 17-16,-17-18 15,17 19-15,0 17 16,17 0-1,36 17 1,-18-35 0,1 18-1,-19-17 1,-17-19-16,0 36 31,0-35 0,-35-1-15,17-17 0,-17 0-16,0 0 15,0 0 1,-1 0-16,-17-53 16,18 36-16,17-1 31</inkml:trace>
  <inkml:trace contextRef="#ctx0" brushRef="#br0" timeOffset="2510.3">4921 14287 0,'18'0'78,"0"0"-78,-1 0 16,18 36-1,-17-36 1,-18 35-1,0-17 1,0-1 0,0 1-16,-18 17 31,1-35-15,17 18-1,0 0 16,17-18 1,1 0-32,88 0 31,-36 0-15,-17 0-16,18 0 15</inkml:trace>
  <inkml:trace contextRef="#ctx0" brushRef="#br0" timeOffset="3580.97">6809 13423 0,'0'0'0,"0"-17"78,-36-1-78,19 18 15,-19 0 1,-17-18-16,36 18 16,-36 0-16,-18 0 15,18 18 1,53 0-1,0 17 1,0 35 0,0-52-16,0 0 15,0 17-15,0 35 16,53 1 0,-35-36-1,-18-17 1,0 0 31,-18-1-32,-17-17 1,0 0 0,-71 0-16,18-35 31,53 0-31,-1 17 15,19 18-15,17-18 32</inkml:trace>
  <inkml:trace contextRef="#ctx0" brushRef="#br0" timeOffset="4461.6">6738 13688 0,'53'0'15,"-35"0"1,-1 0-1,1 0 1,-18 17 0,0 1-1,0 0 1,0-1 0,-53 1-1,18-18-15,17 0 31,-17 0-15,35 18 93,17-1-93,1 19 0,-18-19-1,0 1 1,0-1-16,-35-17 47,17 0-47,-17 0 15,17 0 17,-17-17-32,17 17 15,1-18 1</inkml:trace>
  <inkml:trace contextRef="#ctx0" brushRef="#br0" timeOffset="5542.74">9190 12771 0,'0'-18'94,"-35"18"-78,-107-18-1,90 18-15,-72 0 32,106 0-17,1 0 1,17 53-1,-18-18 1,18 1 0,0-1-1,0-17 1,35 52 0,-35-52-1,0-1 1,0 1-1,0 0 17,-35-1-1,-18-17-15,-35 0-16,0 0 31,0-35-16,52 17-15</inkml:trace>
  <inkml:trace contextRef="#ctx0" brushRef="#br0" timeOffset="6321.12">9119 13000 0,'-17'0'62,"-1"0"-62,-35 17 16,18 1 0,17-18-1,1 18 1,17-1-1,0 1 17,17-18-32,1 18 15,52-18 17,36 17-17,-53-17 1,18 0-1</inkml:trace>
  <inkml:trace contextRef="#ctx0" brushRef="#br0" timeOffset="6644.52">9243 13053 0,'-18'17'47,"18"36"-32,-18-17 1,18-19-16,0 19 16,-17-19-1,17 1 1</inkml:trace>
  <inkml:trace contextRef="#ctx0" brushRef="#br0" timeOffset="7861.18">13370 14023 0,'0'-18'32,"0"1"-17,-17-1 1,-54 0-1,18 18 1,-53 0 0,18 0-1,70 0 1,18 36 15,0-1-15,0-17-16,0-1 15,0 36 17,0-18-32,18 1 0,0-36 15,-1 70 1,1-52 0,-18-1 15,-35-17 0,17 0-15,-52 0-1,-1 0 1,36 0-16</inkml:trace>
  <inkml:trace contextRef="#ctx0" brushRef="#br0" timeOffset="8762.89">13476 14217 0,'-18'0'47,"1"0"-31,-18 0-16,-1 0 15,1 0 1,17 0 15,18 18 16,0-1-31,0 1-1,0 17 1,0-17 0,0-1-1,0 1 1,18 0 0,-18-1-16,18 1 31,-36 0 16,0-18-32,1 0-15,-19 0 16,1 0 0,18-18-16,-19-35 31</inkml:trace>
  <inkml:trace contextRef="#ctx0" brushRef="#br0" timeOffset="9211.34">13300 14270 0,'17'0'63,"1"0"-48,0 0 1,35 0-1,-1 0 1,1 0 0,36 17-1</inkml:trace>
  <inkml:trace contextRef="#ctx0" brushRef="#br0" timeOffset="17871.22">3475 11765 0,'0'18'62,"0"17"-46,0 0-16,0 54 31,-18 52-31,1 35 16,-19 53 15,36-105-31,-17 87 0,17-140 31,0-18-15,0-18-1,0 0 1,0-17 0</inkml:trace>
  <inkml:trace contextRef="#ctx0" brushRef="#br0" timeOffset="19290.05">3475 10372 0,'17'0'15,"-17"17"48,0 19-63,18 34 31,-18 18-31,18 36 16,-18-1 15,0-70-31,0 18 0,0-18 15,0 0 1,0-36 15,0-52 47,-36-18-78,1 0 16,18 35-16,-1-34 16,-17 16-1,17 54 79,0 70-78,18-70-16,-17 17 15,17-17-15,0-1 16,35 1 0,18 35-1,-35-36 1,-1-17 15,1 0-15,-1 0-16,19 0 15,-1 0 1,-17 0 0,-18-17 15,0-54-31,0 54 0,0-1 15</inkml:trace>
  <inkml:trace contextRef="#ctx0" brushRef="#br0" timeOffset="22040.64">3828 10954 0,'-18'0'94,"18"17"-78,0 1-16,-18 0 0,18 17 15,-17-35 1,17 18-16,0-1 16,0 1-1,17-1 1,1 1 15,0-18-15,35 0-1,-1-18 1,-34-17 0,-18 18-1,0-19 1,0-17-1,-18 36 1,1-1 0,-18 18-1,-1 0 1,19 0 0,-1 0-1</inkml:trace>
  <inkml:trace contextRef="#ctx0" brushRef="#br0" timeOffset="22800.1">4039 10954 0,'18'0'15,"0"0"1,-18 17 0,17 1-1,1 17 1,-1 18-1,-17-35 1,18-18-16,0 0 47,-1 0 0,1 0-47,0 0 31,-18-18-15,17 18 31,1 0-32,0 0 32,-1 0-31,1 0-16,0 0 31,-1 0-31,-17 18 0,18-18 16,-1 0 15,-17-53-31,0 0 31,0 18-31</inkml:trace>
  <inkml:trace contextRef="#ctx0" brushRef="#br0" timeOffset="23621.03">4568 10954 0,'0'17'47,"0"1"-47,0 0 31,0-1-31,0 1 31,0 0-15,18-18 46,0 0-46,-1-18-16,-17 0 16,53-17-1,-17 17 1,-19 18 0,1 0 15,17 18-31,-17 17 31,-1 1-31,-17-19 31</inkml:trace>
  <inkml:trace contextRef="#ctx0" brushRef="#br0" timeOffset="26640.19">12224 14817 0,'-18'0'16,"18"35"-1,0 18 1,0-36 0,0 36-16,-18 18 15,18-18 1,-17 0-1,17-36 1,0 1 0,-35-36 77,-1-34-93,19 16 16,-1 36 0,0-35-16,-17 0 15,17-1 1,-17 19 0,18-1-1,-1 18-15,0 0 31,-17 53-15,17-18 0,1 18-1,17-17 1,0-19 0,0 1-1,35-18 63,0 0-62,-17 0-16,0 0 16,17 0-1</inkml:trace>
  <inkml:trace contextRef="#ctx0" brushRef="#br0" timeOffset="27515.97">12330 15099 0,'17'0'94,"-17"18"-63,0-1-31,0 18 16,0-17-16,0 17 31,18-35 31,-1 0-46,1 0 0,-18-17-1,18-1 1,-1-17 0,-17 17-1,-17 1 1,17-1-16,-36-17 15,19 35 1</inkml:trace>
  <inkml:trace contextRef="#ctx0" brushRef="#br0" timeOffset="28201.79">12435 15064 0,'18'0'31,"0"0"-16,-18 35 1,17-17-16,-17-1 31,18-17 32,0 0-32,-1 0-15,1 0-16,0 0 15,-1 0 48,36 53-32,-35-35-31,17-36 63,-17-35-48,-18 0 1,0 18-1,0 0 1,0 17 0</inkml:trace>
  <inkml:trace contextRef="#ctx0" brushRef="#br0" timeOffset="28771.47">12841 15011 0,'0'0'0,"0"17"16,18-17-16,-18 18 16,0 17-1,17-17 1,-17 17 0,18-17-1,-18-36 63,0 1-62,0-19 0,0 19-1,18 17 1,-1 0-1,1 0 1,0 0 0,17 53-1,0-1 1,-17-52-16,-18 18 16</inkml:trace>
  <inkml:trace contextRef="#ctx0" brushRef="#br0" timeOffset="32020.87">9560 13688 0,'18'35'16,"-18"18"0,18 0-16,-18 0 31,17 17-31,-17 36 31,0-35-15,0-36-1,0-17 1,0-36 31,53-35-31,-35 18-16,-1 0 15,19 17 1,-19 0-16,1 1 31,17 34 16,-17 19-31,-1-19-1,1 18-15,17 1 16,-35-19 15,0 1-15,18-18 46,0 0-46,-1-18-16,1 18 31,0 0-31,-1-17 31,1 17 1,0 0-17,-1 0 16,1 0-31,-18 17 16,17-17 0,1 18-1,0-18 1,-1 0 0,-17-18-1,0 1 1,0-1-16,0-17 31,0 0-31,-17 35 63,-1 0-48,0 0 1,1 0-1,-1 17 1,18 1 0,-17-18-1</inkml:trace>
  <inkml:trace contextRef="#ctx0" brushRef="#br0" timeOffset="32491.06">10354 13847 0,'0'17'32,"0"18"-32,0-17 15,18 17-15,-18 1 16,0-19-16,0 19 15,0 16 1,0-34 0,0 0-1</inkml:trace>
  <inkml:trace contextRef="#ctx0" brushRef="#br0" timeOffset="32881.78">10742 13829 0,'18'0'31,"-18"35"-15,17 0-16,-17 36 15,18 35 1,0-89-16,-18 19 31,0-19-31,-18-34 63,-17-1-48,35 0-15</inkml:trace>
  <inkml:trace contextRef="#ctx0" brushRef="#br0" timeOffset="33083.14">10689 14041 0,'0'0'16,"-17"0"-1,-1 17 1,18 18 0,0-17-16,0 17 15,0-17 1,18-18 31</inkml:trace>
  <inkml:trace contextRef="#ctx0" brushRef="#br0" timeOffset="34141.01">4815 15028 0,'0'53'31,"0"0"-15,0-18-16,0 18 0,0 18 31,18-18-15,-18 0 0,0-89 62,53-34-63,-18 35-15,36 17 16,-36 18 0,-17 0-16,-1 0 31,1 0 0,-18 35-31,18-17 31,-1-18-31,-17 18 32,0-1-32,0 1 31</inkml:trace>
  <inkml:trace contextRef="#ctx0" brushRef="#br0" timeOffset="34675.24">5327 15346 0,'0'0'0,"18"0"31,-1 0-15,-17 17 15,18-17-15,-1 0 15,-17 18-31,18-18 63,0 0-63,-1-35 15,-17 0 1,0-1 0,0 19-1,0-1 1,-17 18-1,-19 0 1,19 0 15,-18 18-31,17-18 16,18 17 46</inkml:trace>
  <inkml:trace contextRef="#ctx0" brushRef="#br0" timeOffset="35039.85">5750 15064 0,'18'0'0,"-18"17"16,0 54 0,18-1-1,-18-34 1</inkml:trace>
  <inkml:trace contextRef="#ctx0" brushRef="#br0" timeOffset="35570.11">6103 15011 0,'18'0'16,"-1"70"-1,-17 1 1,0-18-1,0-36 1,-17-17 62,-1-17-78,-17 17 16,17-18-1,-17 0 1,17 18 0,18 18 15,0 0-31,0 35 16,18-18-1,-1-17 1,1-18 15,0 0-31,17-18 16</inkml:trace>
  <inkml:trace contextRef="#ctx0" brushRef="#br0" timeOffset="36989.37">7144 14270 0,'-18'17'32,"18"19"-17,0-1 1,0 0-16,0-17 31,18 17-15,-1-17-1,1-18 1,0 0 15,17-35-15,0-18 0</inkml:trace>
  <inkml:trace contextRef="#ctx0" brushRef="#br0" timeOffset="37161.21">7320 14305 0,'0'0'0,"0"18"79,18-1-79,-18 1 15,0 0 1</inkml:trace>
  <inkml:trace contextRef="#ctx0" brushRef="#br0" timeOffset="37659.18">7514 14235 0,'0'17'15,"0"1"1,0 17-16,0 89 15,18 17 1,17 70 15,-17-140-15,-18-106 46</inkml:trace>
  <inkml:trace contextRef="#ctx0" brushRef="#br0" timeOffset="38089.03">7585 14182 0,'35'0'78,"71"70"-47,-89-52-15,-17-1-16,18 1 16,-18 0-1,18-18 1,-18 17-1,-18-17 1,0 18 15,-87-18-31</inkml:trace>
  <inkml:trace contextRef="#ctx0" brushRef="#br0" timeOffset="50411.24">14905 12488 0,'17'0'31,"1"0"31,0 0-30,-18-17 14,-18 17-14,18-18-32,-18 0 15,1 18 1,-1 0 0,-17 0-1,0 0 1,-1 0-1,19 18 1,-1 0-16,0 52 31,18-17-15,0-18 0,0 18-1,36-17 16,-19 17-31,19-1 0,-19-34 16,36 88 0,0-53-1,-35-18 1,-18-17 0,0-1-1,0 1-15,-18-18 63,-17 0-63,-106 0 15,0-18 1,35 1 0,53-19-1,18 36-15,17-17 0,0 17 31</inkml:trace>
  <inkml:trace contextRef="#ctx0" brushRef="#br0" timeOffset="51139.25">15258 12894 0,'0'18'31,"0"17"-16,17 88 1,-17-34 0,0-1-1,0-71-15,-17 36 16</inkml:trace>
  <inkml:trace contextRef="#ctx0" brushRef="#br0" timeOffset="52699.2">15646 12682 0,'17'0'63,"1"0"-48,35 0 1,0 0-1,70 0-15,-17 0 32,-35 0-32</inkml:trace>
  <inkml:trace contextRef="#ctx0" brushRef="#br0" timeOffset="52990.8">15681 12859 0,'0'17'15,"0"1"1,18 0 31,17-18-16,18 0-31,-18 0 16,159 0-16</inkml:trace>
  <inkml:trace contextRef="#ctx0" brushRef="#br0" timeOffset="54350.28">16880 12435 0,'0'18'78,"0"0"-78,-17-1 16,-1 1-16,-35 17 16,0 18-1,-17 0 1,52-35 0,0-1 15,1 19 16,17-19-32,0 1 1,0 17 0,35 0-16,18 18 15,35 36 1,-53-54-1,36 18 1,-53-53 0,-18 17-1</inkml:trace>
  <inkml:trace contextRef="#ctx0" brushRef="#br0" timeOffset="71119.09">24077 5768 0,'18'0'47,"17"0"-31,0 0-1,1 0 1,-1 0-16,0 0 16,18 0 15,-18 0-31,71 0 16,-53 0 15,35 0-31,-35 0 0,35 0 31,36 0-15,-54 0-1,-34 0 1,-1 0 0,0 0-1,18 0 1,-35 0-1,17 0 1,0 0 15</inkml:trace>
  <inkml:trace contextRef="#ctx0" brushRef="#br0" timeOffset="151010.74">17304 12453 0,'0'53'15,"0"18"1,17-1-1,-17 1-15,18 17 32,-18-35-17,0-36-15,0 1 0,0 0 16,0-1 0,-18 1-1,1 0 1</inkml:trace>
  <inkml:trace contextRef="#ctx0" brushRef="#br0" timeOffset="151580.79">17833 12965 0,'0'17'16,"0"89"15,0-88-31,0 35 15,-18 0 1,1-53-16,17 17 16,-18-17-1,18 18-15</inkml:trace>
  <inkml:trace contextRef="#ctx0" brushRef="#br0" timeOffset="158190.67">18309 12753 0,'0'18'47,"18"-1"-47,-18 18 15,0 1 1,0-1 0,0 36-1,0-1 1,-18-35-1,18-17 17</inkml:trace>
  <inkml:trace contextRef="#ctx0" brushRef="#br0" timeOffset="159100.04">18697 12753 0,'0'18'94,"0"17"-78,0 0-1,-17 36 1,-19 17 0,19 0-1,17-53 1,-18 36-1,18-53-15,0-1 16,18 1 15,-1-18-15,1 0 0,0 0-1,-1 0 1,18 0-1,-17-18 17,-18 1-17,0-1 1,0 0 31,-18 18-16,-17-17-31,0-36 16,17 53-1,1 0-15</inkml:trace>
  <inkml:trace contextRef="#ctx0" brushRef="#br0" timeOffset="159840.15">18080 12629 0,'17'0'16,"36"0"-1,0 0 1,0 18 0,-17-18-16,34 18 15,36-18 1,35 17 0,18-17-1,-18 0 1,-18 0-1,-105 0-15,35-17 16</inkml:trace>
  <inkml:trace contextRef="#ctx0" brushRef="#br0" timeOffset="160284.94">18362 12136 0,'0'35'47,"0"0"-32,18 71 1,-18-18 0,0-53-16,0 18 31,0-35-16,0 0-15</inkml:trace>
  <inkml:trace contextRef="#ctx0" brushRef="#br0" timeOffset="161001.54">18768 12047 0,'0'18'47,"0"0"-31,-18-1 0,-17 19-1,17-1 1,1 0-1,-1 0 1,18-17-16,0 17 16,18 36-1,-1-18 1,1-18 0,-1 18-1,1-53 16,-18 18-31,-53-18 79,18-36-79,17 36 15</inkml:trace>
  <inkml:trace contextRef="#ctx0" brushRef="#br0" timeOffset="161711.09">18486 12171 0,'0'0'0,"17"0"16,1 17-1,-1-17 1,1 18-16,17-18 15,1 0 1,17 18 0,-1-18-1,19 0 1,-36 0 0,1 0-1,17 0 16,-18 0-31,-18 0 32,19 0-32,-1-18 15</inkml:trace>
  <inkml:trace contextRef="#ctx0" brushRef="#br0" timeOffset="162449.96">19473 12876 0</inkml:trace>
  <inkml:trace contextRef="#ctx0" brushRef="#br0" timeOffset="162631.34">19579 12876 0,'18'0'32</inkml:trace>
  <inkml:trace contextRef="#ctx0" brushRef="#br0" timeOffset="162833.1">19756 12912 0,'17'0'16,"1"0"-1,-1 0 1</inkml:trace>
  <inkml:trace contextRef="#ctx0" brushRef="#br0" timeOffset="163010.73">19950 12912 0,'35'0'31,"-18"0"-31,1 0 16,0 0-1</inkml:trace>
  <inkml:trace contextRef="#ctx0" brushRef="#br0" timeOffset="163179.96">20144 12912 0,'17'0'16,"1"0"15,17 0-31,0 0 15,1-18 1</inkml:trace>
  <inkml:trace contextRef="#ctx0" brushRef="#br0" timeOffset="164041.41">20743 13053 0,'0'17'15,"-17"36"1,-1 0 0,-17-17-16,35-19 31,-18 1-16,18-1-15</inkml:trace>
  <inkml:trace contextRef="#ctx0" brushRef="#br0" timeOffset="165130">21043 12682 0,'-17'18'63,"-1"0"-48,0-1-15,18 1 16,-17 17 0,17 18-16,0 35 31,0-52-16,0-19 17,17-17-1,1 0-31,0 0 16,17 0-1,0-17 1,-17-19-1,-1-17 17,-17 0-32,0 18 31,0 18-31,0-19 16,0 19-16,-17 17 46,-1-18-30,-17 0 0,17 18-16,1 0 31,-1 0-15</inkml:trace>
  <inkml:trace contextRef="#ctx0" brushRef="#br0" timeOffset="166031.01">21519 12418 0,'18'0'156,"17"0"-140,18 0 0,53 35-16,-71-17 31,1-18-31,-19 0 15,19 0-15,-1 17 16,0-17 0,-35 18 77,0 0-77,0-1-16,0 19 16,-70 69-16,-1-52 31,0 0-15,-17-18-16,0 18 15,18-35 1,52 0-1</inkml:trace>
  <inkml:trace contextRef="#ctx0" brushRef="#br0" timeOffset="171900.29">14870 14305 0,'0'0'0,"0"-18"78,-18-34-47,0 34-15,-17 0-16,17-17 16,-35 0-16,1 35 31,16 0-31,-17 0 31,36 0-15,-1 0-16,18 53 31,0 35-15,35-35-1,1 17 1,-1 19-1,18-1 1,-36-53 0,1 0-16,-18 1 31,0 16-15,0-16-16,0-19 31,-35-17 0,-18 18-15,-35-18-1,-18-18 1,18 1 0,35-36-1,53 18 16</inkml:trace>
  <inkml:trace contextRef="#ctx0" brushRef="#br0" timeOffset="172609.84">14993 14640 0,'0'-17'0,"18"17"32,-1 0-1,1 0-16,17 17 1,-35 1-16,18-18 16,0 18-1,-18 17 1,0 0 15,0 18-15,-71-35-1,36 17 1,17-17 0,36-18 93,17 0-109,18 0 16,35 0-1,-53 0-15,54 0 16,-1 0 0</inkml:trace>
  <inkml:trace contextRef="#ctx0" brushRef="#br0" timeOffset="173376.81">15910 14376 0,'18'0'93,"0"0"-77,-1 0-16,18 0 16,18 0-1,-17 0 1,-1 0 0,-17 0-16</inkml:trace>
  <inkml:trace contextRef="#ctx0" brushRef="#br0" timeOffset="173695.16">15857 14570 0,'0'17'0,"0"1"16,18 0 0,35-18-1,17 0 1,54 0-1,-36 0 1,-35 0 0,-18 0-1</inkml:trace>
  <inkml:trace contextRef="#ctx0" brushRef="#br0" timeOffset="174290.92">17233 14235 0,'0'17'78,"-35"1"-63,-53 35 1,70-36-16,-105 72 16,87-54-1,1-17 1,35-1-1,0 1 1,0 17 0,0-17-16,18 17 15,17-35 1,-35 18 0,53-18 15,17 0-16,-17 0 1</inkml:trace>
  <inkml:trace contextRef="#ctx0" brushRef="#br0" timeOffset="175010.25">17798 14305 0,'0'0'0,"-18"0"16,-17 0-1,17 18 1,0-18 0,1 35 15,-1-35-31,1 71 0,17-18 31,0-36-15,0 18-1,0-17 1,17 0 0,1-18-1,35-18 1,-18 0 0,-17-17-1,-18-53 1,0 35-1,0 18 1,-18 17 0,0 0 15,18 1-31</inkml:trace>
  <inkml:trace contextRef="#ctx0" brushRef="#br0" timeOffset="175291.1">17868 14640 0,'18'18'31,"-1"0"-15,1-1 0,0-17-1,-18 18 1,0-1 0,17-17 15,1 18-16,0-18-15</inkml:trace>
  <inkml:trace contextRef="#ctx0" brushRef="#br0" timeOffset="175961.1">18521 14129 0,'-18'17'78,"1"-17"-78,-19 18 16,1 17 0,0 1-1,-1 16 1,36-16 0,0-1-16,0 0 31,18 18-16,17 18 1,-17-36 0,-18-17-1,18-1 1,-18 1 31,-36-18 0,1-35-47,17-1 15</inkml:trace>
  <inkml:trace contextRef="#ctx0" brushRef="#br0" timeOffset="176309.84">18450 14305 0,'18'0'47,"0"0"-15,-1 0-17,18 0 1,-17 0-1,17 0 1,1 0-16</inkml:trace>
  <inkml:trace contextRef="#ctx0" brushRef="#br0" timeOffset="176819.97">18979 14676 0</inkml:trace>
  <inkml:trace contextRef="#ctx0" brushRef="#br0" timeOffset="177010.11">19173 14605 0,'0'0'0,"36"0"16,-19 0-16,1 0 31,0 0-31,-1 0 16,19-18-1</inkml:trace>
  <inkml:trace contextRef="#ctx0" brushRef="#br0" timeOffset="177169.22">19456 14552 0,'0'0'0,"17"0"31,19 0 0,-1 0-31</inkml:trace>
  <inkml:trace contextRef="#ctx0" brushRef="#br0" timeOffset="177310.36">19685 14552 0,'0'0'0,"18"0"16,35 0-1,-36 0 1,18 0-16</inkml:trace>
  <inkml:trace contextRef="#ctx0" brushRef="#br0" timeOffset="180671.55">20232 14305 0,'0'18'94,"-18"-18"-78,1 35-16,17 0 31,-18-17-31,18 35 16,0-35 15,0 17-16,0-18 1,18-17 62,34 0-62,-34 0-16,0 0 15,-1 0-15,1-17 16,0-18 0,-18-1-1,0 19 1,0-19 0,0 19 15,0-19-31,0 1 31,-18 17-15,0 1-1,-17-1 1,0 18 0,17 0-1,1 0 1</inkml:trace>
  <inkml:trace contextRef="#ctx0" brushRef="#br0" timeOffset="181851.21">20602 14640 0,'0'18'406,"0"0"-390,0-1 0,0 1-1,0-1 16,0 19-15,0-19 0,-17 1-1</inkml:trace>
  <inkml:trace contextRef="#ctx0" brushRef="#br0" timeOffset="183089.93">20884 14429 0,'18'0'31,"-18"17"0,0 19-31,0-19 16,0 36 15,18-53-31,-18 18 16,17-18 15,1 0-16,17 0 1,-35-36 0,0-34-1,0 17 1,0 0 0,0 35 15,-17 18 0</inkml:trace>
  <inkml:trace contextRef="#ctx0" brushRef="#br0" timeOffset="183471.77">21202 14605 0,'18'18'47,"-1"-1"-16,-17 1-31,0 0 16,0-1-1</inkml:trace>
  <inkml:trace contextRef="#ctx0" brushRef="#br0" timeOffset="184006.11">21431 14305 0,'0'18'78,"-17"-1"-47,17 1-31,0 0 0,0 35 31,0 0-15,35-1 0,-35-34-16,18 17 15,-18-17 1,0 0-1,0-36 64,-18 18-64</inkml:trace>
  <inkml:trace contextRef="#ctx0" brushRef="#br0" timeOffset="184291.29">21519 14376 0,'0'0'0,"18"0"16,0 0 0,17 0 31,-35-18-32,18 18-15,-1 0 16,1 0-16,17 0 15</inkml:trace>
  <inkml:trace contextRef="#ctx0" brushRef="#br0" timeOffset="184600.08">21837 14552 0,'0'0'15</inkml:trace>
  <inkml:trace contextRef="#ctx0" brushRef="#br0" timeOffset="184771.44">22119 14517 0,'18'0'31,"-1"0"-31</inkml:trace>
  <inkml:trace contextRef="#ctx0" brushRef="#br0" timeOffset="184901.16">22278 14534 0,'18'0'15,"-1"0"16</inkml:trace>
  <inkml:trace contextRef="#ctx0" brushRef="#br0" timeOffset="185403.54">22437 14376 0,'0'17'63,"17"1"-63,1 0 15,17 17-15,53-17 16,-17 34 0,17 1-1,-53-35 1,-17-18 15,-18 18 16,-18-1-31,-34 19-1,34-36-15,-35 17 16,18 1-1</inkml:trace>
  <inkml:trace contextRef="#ctx0" brushRef="#br0" timeOffset="186870.78">19985 14605 0,'0'18'31,"0"-1"-31,0 1 31,0 0-31,0-1 31,0 1-15</inkml:trace>
  <inkml:trace contextRef="#ctx0" brushRef="#br0" timeOffset="189552.16">14640 15505 0,'0'17'47,"-35"1"-16,-18-18-15,0 0 0,0 0-1,18 0 1,35 17 15,0 1-15,0 0 15,18-1-31,35 54 31,35 17-15,-53-17 0,0-36-1,-17 0 1,0-17-1,-18 0 1,0-1 0,-18-17-1,0 0 1,-35 0 0,-35 0-1,-18-17 1,0-19 15</inkml:trace>
  <inkml:trace contextRef="#ctx0" brushRef="#br0" timeOffset="190401.46">15081 15804 0,'0'0'16,"18"0"0,52 18-1,-17-18 1,-17 18 0,-19-18-1,-17 17 1,-17-17 31,-1 0-32,-17 18 1,-1 0-16,1-18 31,35 17-15,0 1 46,0 0-46,18-1-16,-1 18 31,-17-17-15,0 0 15,-17-1-31,-36 1 31,-35 0-31,-53-54 16,70-17 15,36-17-31,35 52 16</inkml:trace>
  <inkml:trace contextRef="#ctx0" brushRef="#br0" timeOffset="190970.34">15804 15822 0,'18'0'63,"0"0"-48,17 0-15,-17 0 16,52 0-1,1 0 1,-54 0 0</inkml:trace>
  <inkml:trace contextRef="#ctx0" brushRef="#br0" timeOffset="191230.1">15804 15893 0,'0'0'0,"18"17"31,0-17-31,17 18 16,71-18 0,0 0-1,-36 0 1,-52 0-16</inkml:trace>
  <inkml:trace contextRef="#ctx0" brushRef="#br0" timeOffset="193721.02">17127 15628 0,'-35'0'94,"17"0"-94,-17 18 15,-18 17 1,0 0 0,36-17-16,17 17 15,-18-17 1,0-1-1,18 1 1,0 17 0,18 1 15,-18-19-31,53 36 31,0-35-31,0 17 31,0-35-15,-36 0 0,1 0-1,0 0-15</inkml:trace>
  <inkml:trace contextRef="#ctx0" brushRef="#br0" timeOffset="196770.87">17657 15681 0,'0'18'32,"0"-1"-17,-18 19-15,18 16 31,0 1-15,0-17 0,53 52-1,-36-53 1,1-17 0,0-18 15,-1 0-16,19-18 1,-1-17 0,0-18-1,-35 0 1,0-18 0,-53 1-1,36 17 1,-1 18-1,0 35 1,1-18 0,-1 18-1,0 0 1</inkml:trace>
  <inkml:trace contextRef="#ctx0" brushRef="#br0" timeOffset="197231.3">18203 15946 0,'0'17'46,"0"54"-30,0-36 0,0-17-1,0-1 1,0 1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0T05:53:24.903"/>
    </inkml:context>
    <inkml:brush xml:id="br0">
      <inkml:brushProperty name="width" value="0.05292" units="cm"/>
      <inkml:brushProperty name="height" value="0.05292" units="cm"/>
      <inkml:brushProperty name="color" value="#FF0000"/>
    </inkml:brush>
  </inkml:definitions>
  <inkml:trace contextRef="#ctx0" brushRef="#br0">18768 16157 0,'-36'53'109,"1"-18"-109,18 1 16,-1-36 0,18 17-1,0 1 142,18-18-142,17 18-15,35-1 31,-17-17-31,18 0 16,-18 0 0,-36 0-1</inkml:trace>
  <inkml:trace contextRef="#ctx0" brushRef="#br0" timeOffset="411.86">18979 16175 0,'0'35'31,"0"0"-16,0 89 1,0-106-16,-17 105 31,17-52-31,0-54 32,0 1-17</inkml:trace>
  <inkml:trace contextRef="#ctx0" brushRef="#br0" timeOffset="1191.08">19315 16140 0,'0'17'141,"-18"1"-141,0-18 15,18 35-15,0-17 31,-17 17-15,17-17-16,0 17 16,0 0-1,0 18 1,17 18 0,1-1-1,-18-34 16,0-19 16,-35-17-31,35 18-16,-18-18 16,-17 0-1,17 0-15,-17 0 31,0-18-31,17-35 32</inkml:trace>
  <inkml:trace contextRef="#ctx0" brushRef="#br0" timeOffset="1610.85">19367 16351 0,'0'0'0,"18"0"15,0 0 1,-1 0 0,1 0-1,53 0 1,52 0-1,-88 0 1,18 0 0,-35 0-1,17-17 1</inkml:trace>
  <inkml:trace contextRef="#ctx0" brushRef="#br0" timeOffset="2312.13">18768 15928 0,'17'0'62,"89"0"-46,0 0 0,35 0-1,18 0 1,-18 0 0,18 0-1,-71 0 1,-35 0-1,-35 0 1</inkml:trace>
  <inkml:trace contextRef="#ctx0" brushRef="#br0" timeOffset="4392.14">19226 15169 0,'0'36'63,"0"-19"-63,-17 36 15,17 53 1,0-53 0,-18 18-1,18-19 1,0-34 0,0 0-1</inkml:trace>
  <inkml:trace contextRef="#ctx0" brushRef="#br0" timeOffset="5089.92">20108 16245 0,'18'0'47,"-18"18"-47,18 0 15,-18 35 1,0-36-1,0 19 1,0-19 15</inkml:trace>
  <inkml:trace contextRef="#ctx0" brushRef="#br0" timeOffset="5390.08">20338 16069 0,'17'0'15</inkml:trace>
  <inkml:trace contextRef="#ctx0" brushRef="#br0" timeOffset="5578.25">20884 16069 0,'0'0'16,"18"0"-16,0 0 15,-1 0 1,1 0-16</inkml:trace>
  <inkml:trace contextRef="#ctx0" brushRef="#br0" timeOffset="5722.41">21343 16087 0,'0'0'0,"18"0"32,-1 0-17,36 0 1</inkml:trace>
  <inkml:trace contextRef="#ctx0" brushRef="#br0" timeOffset="8233.99">22013 15699 0,'0'17'94,"0"19"-79,0-19-15,0 36 0,0-18 16,0 36 0,0-36-16,0 53 15,0-52 16,0-19-31,0 1 47</inkml:trace>
  <inkml:trace contextRef="#ctx0" brushRef="#br0" timeOffset="9861.84">22437 15522 0,'17'0'78,"1"18"-78,0-1 15,34 19 1,1-1 0,0 18-1,0-18 1,-35-35 0,-18 36-1,18-36-15,-1 17 31,1-17-31,-18 18 47,0-1 0,-88 36-16,17-35-31,-88 17 16,89 1 0,34-36-1</inkml:trace>
  <inkml:trace contextRef="#ctx0" brushRef="#br0" timeOffset="10948.34">17674 16916 0</inkml:trace>
  <inkml:trace contextRef="#ctx0" brushRef="#br0" timeOffset="11171.93">17692 17321 0,'0'0'0,"0"18"0,0 0 16,0-1 0,0 1-1,0 0 1,0-1-1</inkml:trace>
  <inkml:trace contextRef="#ctx0" brushRef="#br0" timeOffset="11540.77">17727 17727 0,'0'18'15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55:04.156"/>
    </inkml:context>
    <inkml:brush xml:id="br0">
      <inkml:brushProperty name="width" value="0.05292" units="cm"/>
      <inkml:brushProperty name="height" value="0.05292" units="cm"/>
      <inkml:brushProperty name="color" value="#FF0000"/>
    </inkml:brush>
  </inkml:definitions>
  <inkml:trace contextRef="#ctx0" brushRef="#br0">20567 16104 0,'0'0'0,"-18"0"31,-17 0-15,17 0-1</inkml:trace>
  <inkml:trace contextRef="#ctx0" brushRef="#br0" timeOffset="5271.88">2681 5574 0,'0'18'63,"35"-1"-63,-17 36 16,35-18-16,17 54 15,-17-37 16,-17-16-31,17 34 16,-53-17 0,17 18-1</inkml:trace>
  <inkml:trace contextRef="#ctx0" brushRef="#br0" timeOffset="5723.33">3087 5733 0,'0'88'16,"17"0"-1,19 35 1,17-52 0,-53-36-16,17 1 0,-17-1 15,0-17-15,0-1 16,0 18 0,-17-35-1,-1 0 1,-53 0-1,36 0-15,-18 0 16,-35 0 0,70 0-16,1 0 15</inkml:trace>
  <inkml:trace contextRef="#ctx0" brushRef="#br0" timeOffset="18158.31">21325 4322 0,'18'0'94,"88"0"-78,-18 0-1,71 0 1,17 0 0,36-18 15,-71 18-31,-106 0 16,53 0-1,-70 0-15,0 0 16,-1 0-16,1 0 15</inkml:trace>
  <inkml:trace contextRef="#ctx0" brushRef="#br0" timeOffset="19906.55">9913 4692 0,'35'0'94,"18"0"-94,-35 0 15,70 0 1,0 0-16,0 0 16,36 0-16,17 0 15,35 0 1,-87 0 0,-36 0-16,-18 0 15,-18 0 1,1 0-16,35 0 15,-35 0 1,17 0-16,35 0 16,1 0-1,-36 0 1,1 0-16,34 0 16,-35 0-1,18 0 1,-17 0-16,-19 0 15,19 0-15,16 0 16,-16 0-16,-1 0 16,-17 0-1,52 0 1,-17 0 0,-35 0-16,70 0 15,-35 0 1,-35 0-1,-1 0 1,1 0 0,-1 0-1,1 0 1,17 0 0,1 0-1,-19 0 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56:12.873"/>
    </inkml:context>
    <inkml:brush xml:id="br0">
      <inkml:brushProperty name="width" value="0.05292" units="cm"/>
      <inkml:brushProperty name="height" value="0.05292" units="cm"/>
      <inkml:brushProperty name="color" value="#FF0000"/>
    </inkml:brush>
  </inkml:definitions>
  <inkml:trace contextRef="#ctx0" brushRef="#br0">23548 12982 0,'18'0'110,"-1"18"-79,1-18 0,35 0-31,17 0 16,-34 0-16,16 0 15,19 0 1,-36-18 0,-17 18-1,0 0 1,-1 0-1,1 0-15,0 0 32,-1 0-17</inkml:trace>
  <inkml:trace contextRef="#ctx0" brushRef="#br0" timeOffset="699.83">23654 12982 0,'-18'0'31,"0"0"-31,1 35 32,17-17-32,0 17 15,0 18 1,0-35-16,0 17 16,0 18-1,0 53 1,0-53-16,0 17 15,-18-34-15,18 70 16,-17-1 0,17-69-16,0 17 15,-18-18-15,18-17 16,0 17-16,0 35 16,0-17-1,0-35 1,0 17-1,0-17 1,0-1 0,18 1-16,-1-18 31,-17 53-15,35-53-16,-17 35 15,0-35-15,17 0 47,53 0-31,-70 0-1,17 0-15,53 0 16,-52 0 0,-1 0-16,18 0 15,-18 0 1</inkml:trace>
  <inkml:trace contextRef="#ctx0" brushRef="#br0" timeOffset="2983.79">6773 6032 0,'0'-17'0,"18"17"47,0 0-47,35 0 16,70 0-1,36 0 1,-106 0-16,0 0 15,-18 0-15,35 17 16,-52-17 0</inkml:trace>
  <inkml:trace contextRef="#ctx0" brushRef="#br0" timeOffset="4003.53">6862 6138 0,'0'36'31,"0"87"0,-18-105-31,18 52 0,0 1 16,0 35 0,0 52-1,0 19 1,0-89-16,0 35 15,0-17-15,35 18 16,-35-18-16,18-1 0,-1-16 16,-17 69-16,18-34 15,-18 52-15,0-52 16,0 17-16,0-18 16,0-87-16,-35 263 15,0-122 1,35-107-16,-18 213 15,0 16 1,18-175 0,0 88-16,0-177 15,0 247 1,0-106 0,0-87-16,0-19 15,18 89 1,-18-71-16,18 71 15,-18-18 1,0-88-16,0 0 16,0 17-1,0-34 1,0-19 0,0 1-1,0 0 1,0-1-1,0 1 95,70 0-95,-17-1 1,-18 1-16,71-1 16,-53-17-1,-18 0-15,18 0 16,35 0 0,-70 0-1,0 0 1,-1 0-16,1 0 15,0 0 1</inkml:trace>
  <inkml:trace contextRef="#ctx0" brushRef="#br0" timeOffset="10035.07">11942 6156 0,'0'35'31,"17"1"-15,1-36-1,-18 17-15,17 18 16,-17-17-16,18 0 31,0-18-31,-18 17 0,0 1 16,17-18 15,-17 18-31,18-18 16,0 0 15,-18-18 32,53-158-48,-36 123 1,1 17-16,-18 19 15,17-19 1</inkml:trace>
  <inkml:trace contextRef="#ctx0" brushRef="#br0" timeOffset="11213.32">13000 6103 0,'0'35'78,"0"1"-63,0-19-15,17 54 16,1-36 0,0-17-1,-18-1 16,0 1-31,17-36 79,1-52-64,17-18 1,1-1-1</inkml:trace>
  <inkml:trace contextRef="#ctx0" brushRef="#br0" timeOffset="32974.17">16404 9790 0,'0'-18'79,"-106"18"-48,18 0-31,35 0 15,0 18 1,36-1 0,17 18-1,35 1 1,0-1 0,0 0-16,1 1 15,17-19-15,-18 1 16,0 17-16,18 0 15,-18-17 1,-35 0 0,0-1-1,-17 1 17,-107 0-17,54-1 1,17-17-16,35 0 15,1 0-15,-19 0 16,36-35-16</inkml:trace>
  <inkml:trace contextRef="#ctx0" brushRef="#br0" timeOffset="34512.08">15840 10672 0,'17'0'16,"-17"35"-1,18 18-15,0 0 16,-18 0 0,0-1-1,0-34 1,0 0-1</inkml:trace>
  <inkml:trace contextRef="#ctx0" brushRef="#br0" timeOffset="35305.33">16087 10689 0,'35'0'63,"-17"0"-48,17 0 1,-18 0 0,36 0-1,-17 0-15,-19 0 16,1 0 0,0 0-1,-18 18 1,0-1-1,0 19 1,-18-36 0,-17 17-16,-1-17 0,-69 18 15,34 0 17,36-18-32,17 0 15,0 0 1,36 0 62,88 17-78,-53-17 16,-18 18-16,0-18 15,-35 18-15,18-18 16,0 0-1,-1 0-15,-17 17 0,0 1 16,0-1 15,0 1-31,0 0 32,-53 17-32,18-17 15,-18 17 1,36-17-16,-1-1 15,0-17 1,-17 18 0,17-18-1,-35-35 1,53 17-16,0 0 16,-17 18-16,-1-17 31</inkml:trace>
  <inkml:trace contextRef="#ctx0" brushRef="#br0" timeOffset="43511.67">20990 11077 0,'0'18'15,"0"-1"64,-17-17-79,-1 0 15,0 0 1,1 0-16,-1 0 31,-35 0-15,36 0-16,-19 0 15,-17 0 1,36 0 0,-1 0-1,18-17 1,-18 17-16,1 0 15,17-18 1,-18 18 0,0-17-1,18-1-15,-17 18 16,17-18-16,-18-17 16,18 17-1,0 1 16,0-36-15,0 35-16,53-52 16,-35 52-1,35-17 1,-53 17 0,17 18-16,1 0 15,0-18 1,-1 18-1,19 0 1,-19 0-16,1 0 16,-1 0-16,54 0 15,-36 0 1,18 18 0,-35 0-1,-1-18 1,1 35 31,0 0-32,-18-17 1,0 0 0,0-1-1,0 1 1,17 17-1,-17-17 1,0 17 0,0-17-16,0-1 15,-17 19 1,-1-19 0,0-17-16,18 18 15,-17-1 1,-1-17-16,1 0 47</inkml:trace>
  <inkml:trace contextRef="#ctx0" brushRef="#br0" timeOffset="-185222.91">17604 9507 0,'17'0'31,"1"0"-31,105 0 16,-17 53-1,-53-53 1,71 36 0,-89-19-1,-18-17-15,36 53 16,-17-35-1,-19-1-15,-17 1 16,0 0 31</inkml:trace>
  <inkml:trace contextRef="#ctx0" brushRef="#br0" timeOffset="-184805.68">18344 9437 0,'-17'106'32,"17"-89"-32,0 89 15,35-35 1,-17-36-1,-18-17 1,0 17 0,-53 0 15,0-17-31,-18-1 16,18 1-16,0-18 0,-35 18 31,71-18-31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03:12.900"/>
    </inkml:context>
    <inkml:brush xml:id="br0">
      <inkml:brushProperty name="width" value="0.05292" units="cm"/>
      <inkml:brushProperty name="height" value="0.05292" units="cm"/>
      <inkml:brushProperty name="color" value="#FF0000"/>
    </inkml:brush>
  </inkml:definitions>
  <inkml:trace contextRef="#ctx0" brushRef="#br0">20038 10266 0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37:40.716"/>
    </inkml:context>
    <inkml:brush xml:id="br0">
      <inkml:brushProperty name="width" value="0.05292" units="cm"/>
      <inkml:brushProperty name="height" value="0.05292" units="cm"/>
      <inkml:brushProperty name="color" value="#FF0000"/>
    </inkml:brush>
  </inkml:definitions>
  <inkml:trace contextRef="#ctx0" brushRef="#br0">9331 5009 0,'18'0'79,"-1"18"-64,19 53 1,-19-54-1,1 36-15,17-18 16,-17 18 0,-1-53-16,1 0 31,0 0 0,-1 0-15,19-35 62,-19-88-62,-17 87-1,18-17-15,-1 18 16,1-53-1,17 35 1,-35 18-16</inkml:trace>
  <inkml:trace contextRef="#ctx0" brushRef="#br0" timeOffset="7663.01">370 10037 0,'18'0'47,"0"0"-31,-1 0 15,1 0-31,-18 17 15,18 1 1,-1-1-16,1 19 16,0-19-1,-1 1 1,1-18 0,-1-18 93,125-123-78,-125 141-31,18-70 31,-35 52-31,36-35 16,-36 18 0,0 17-1,0 1 1,0-1 62</inkml:trace>
  <inkml:trace contextRef="#ctx0" brushRef="#br0" timeOffset="18068.16">22384 7073 0,'0'53'47,"-18"0"-47,-35 88 31,53-106-31,-35 54 15,35-72 1,-18 19 0,18-1-16,-17 18 15,-1-36 1</inkml:trace>
  <inkml:trace contextRef="#ctx0" brushRef="#br0" timeOffset="18860.34">17833 7373 0,'-18'53'63,"18"70"-48,0-70-15,0-17 16,0 17 0,0-36-1</inkml:trace>
  <inkml:trace contextRef="#ctx0" brushRef="#br0" timeOffset="20202.61">17974 7514 0,'35'0'78,"106"0"-62,-35 0 0,0-17-16,194 17 15,0 0 1,-71 0 0,-88 0-16,-17 0 15,123 0-15,-53 0 31,-36 0-31,-69 0 16,-36 0 0,-1 0-16,54 0 15,-18 0 1,36 0 0,-18 0-1,-53 0-15,17 0 16,-17 0-16,0 0 15,-18 0-15,-17 0 16,0 0 0,17 0-1,247 0 79,-264 0-78,123 0-1,-88 0 1,0 0-16,-53-18 16,53 18-1,35 0 1,-35 0-1,-18-18 110,-17 18-93,17 0-32,18 0 31,-36 0-15,1 0 30,0 0-46,17 0 16,-17 0 0</inkml:trace>
  <inkml:trace contextRef="#ctx0" brushRef="#br0" timeOffset="20753.72">22049 7338 0,'17'0'63,"1"0"-63,0 0 15,-1 17 1,18 1-1,1 35 1,-36-35 0,0-1 15,-36 1-31,-87 17 16,-18 18-1,70-18 1,-105 36-1,123-36 1,35-35-16</inkml:trace>
  <inkml:trace contextRef="#ctx0" brushRef="#br0" timeOffset="21950.62">18362 7426 0,'-18'0'109,"-52"0"-109,17 18 16,18-18-16,-142 53 15,36-36 1,-53 36-1,159-53 17,35 18-1,35 17 16,18-35-47,35 35 15,89 36 1,-19-36 0,-87-35-1,-36 0-15,53 0 16,1 18 0,-19-1-1</inkml:trace>
  <inkml:trace contextRef="#ctx0" brushRef="#br0" timeOffset="22557.19">18944 8061 0,'35'0'63,"18"0"-48,0 0-15,71 0 16,-1 0 15,-105 0-15</inkml:trace>
  <inkml:trace contextRef="#ctx0" brushRef="#br0" timeOffset="22836.52">19085 8132 0,'0'17'15,"0"36"1,36 35 0,-1-17-1,18 17 1,-36-53-16,1-35 31</inkml:trace>
  <inkml:trace contextRef="#ctx0" brushRef="#br0" timeOffset="23243.01">19773 8308 0,'0'-18'31,"18"18"-31,17 0 16,0 0-1,18 0-15,-17-17 16,-19 17-1,1 0 1</inkml:trace>
  <inkml:trace contextRef="#ctx0" brushRef="#br0" timeOffset="23524.91">19756 8378 0,'17'18'78,"18"-18"-63,-17 0 1,0 0-16,-1 0 16,54 0-1,-36 0-15</inkml:trace>
  <inkml:trace contextRef="#ctx0" brushRef="#br0" timeOffset="23916.81">20320 8220 0,'0'35'31,"0"-17"-16,0 17-15,0-17 16,0-1-16,-18 18 16,18 1-1</inkml:trace>
  <inkml:trace contextRef="#ctx0" brushRef="#br0" timeOffset="41426.57">22737 2522 0,'0'53'47,"0"-35"-32,0 70 16,0-70-15</inkml:trace>
  <inkml:trace contextRef="#ctx0" brushRef="#br0" timeOffset="41827.62">22772 2663 0,'35'-17'15,"-35"-1"1,18 18 0,17 0-16,18 0 15,17 0 1,-34 0-1,-19 0 1,1 0-16,0 0 16,17 0-1,35-17-15,19-1 16,-72 18 0,19-18-16,-19 18 15</inkml:trace>
  <inkml:trace contextRef="#ctx0" brushRef="#br0" timeOffset="42262.99">23301 2505 0,'18'0'78,"-1"0"-62,1 17 0,-18 1-16,18 17 31,-18-17-15,0 17-1,-18-35 1,18 18-16,-18 17 15,1-35 1,17 18 0</inkml:trace>
  <inkml:trace contextRef="#ctx0" brushRef="#br0" timeOffset="58475.46">13247 6844 0,'17'0'78,"1"0"-78,17 0 16,54-35 15,-72 35-31,18-18 16,1 18 0,-1-18-1,-17 18-15,-1 0 16,1 0-1,0 0-15,-1 0 79,1-17-48,-1 17-31,1 0 15,17-18 1,-17 18 0,0 0 31</inkml:trace>
  <inkml:trace contextRef="#ctx0" brushRef="#br0" timeOffset="75073.85">21484 2258 0,'0'0'0,"35"17"0,1 36 15,17-35-15,17 88 16,-17-71 0,-18-17-16,-35-1 15,18 1 1,0-18-1,-18 18 17,17-18-32,19-18 31,-19-53-15,36 19-1,-18-19-15</inkml:trace>
  <inkml:trace contextRef="#ctx0" brushRef="#br0" timeOffset="75919.36">22225 2275 0,'0'36'31,"18"-1"-31,-18-17 16,17-1-1,1 1-15,-18 17 16,18-17 0,-18-1-1,17-17 1,1 0 31,-1-17-47,1-1 15,0-35-15,-1 53 16</inkml:trace>
  <inkml:trace contextRef="#ctx0" brushRef="#br0" timeOffset="83719.63">11977 11077 0,'17'0'109,"1"0"-109,0 0 16,17 0-1,18 0 1,-18 0 0,-17-17-1,17 17 1,-17 0 0,-1 0-16,1 0 15,0-18-15,-1 18 16,1 0-1</inkml:trace>
  <inkml:trace contextRef="#ctx0" brushRef="#br0" timeOffset="89727.2">12065 12929 0,'35'0'140,"-17"0"-140,52 0 31,-34 0-15,-19 0-16,19 0 16,-19 0-1,1 0 1,0 0 0,34 0 46,1 0-31,-35 0-31,0 0 16,-1 0 31,1 0-32,0 0 17,-1 0-1,1 0 0,0 0 235,-1 0-235,1 0-31,-1 0 31,1 0-15,0 0 46,-1 0-46,1 0 15,0 0 16,-1-17-31,1 17 140</inkml:trace>
  <inkml:trace contextRef="#ctx0" brushRef="#br0" timeOffset="97745.2">13758 11994 0,'-17'0'62,"-19"106"-46,36-70 0,0-19-16,-17 71 15,-1 18 16,18-35-15,0-54-16,0 36 16,0 0-16,0 0 15,-18 18 1,18-18 0,-17 52-1,17-16 1,0-19-16,0 1 15,0-18-15,0 0 16,0 0 0,0-18-1,35-18 1,-35 1 0,35 0-16,1 17 31,-1 0-31,0-17 15,36-18 1,35 35 0,105-35-1,54 0 1,35 18 0,35 17-1,-176-35 1,88 18-1,-89-18 1,-52 0-16,-35 0 16,17 0-16,-35 0 15,106 0 1,-89 0 0,-52 0-1,35 0-15,-36 0 16,54 0-16,-1 0 15,142 17 1,-88-17 0,-19 0-1,1 0-15,-70 0 16,52 0-16,88 0 16,-52 0-1,52 0 1,-70 0-1,-18-17 1,-70-1-16,17 0 16,-17 18-1,-1-17-15,18-1 16,-17 18 0,17-17-16,-35-1 15,53-17 1,0 35-1,-18-53 1,1 53 0,-36-18-16,17 0 15,-17 1-15,36-36 16,-19 0 0,36-35-1,-35 35-15,0 18 16,-18-54-1,17 36 1,1-17 0,-18-1-1,17 54 1,-17-54-16,0 18 16,18 0-16,-18 18 0,18-53 15,-18 0 1,0 70-1,0-17 1,0-1-16,0 1 16,0-35-1,0 34-15,0-17 32,0 36-17,0-1 1,0 1-1,0-1 1,-18 0 0,0-17-1,1 17 1,-1 1 0,-17-1-1,0 18 1,35-18-1,-36 18 1,19 0-16,-19 0 16,-17-17-1,-70 17 1,88 0-16,-53 0 16,-36 0-16,-35-18 15,-52 0 1,122 18-16,-16-17 15,52 17-15,-35-18 16,17 1-16,-35 17 16,18-18-1,35 18 1,18 0 0,-18 0-16,-18 0 31,18 0-31,0 0 15,-35 0 1,0 0 0,53 0-16,-36 0 15,1 0 1,34 0 0,-17 0-1,1 0 1,34 0-16,0 0 15,-35 0-15,-17 0 16,-18 18 0,-1-1-1,-52-17 1,71 0 0,-36 0-16,18 0 15,70 0 1,-17 0-16,0 0 31,17 18-31,0-18 16,-35 0-1,0 17 1,-35 1 0,-18 0-1,-17-18-15,52 0 16,-34 0-1,69 0 1,-17 17 0,36-17-1,17 18-15,-18-18 16,0 0 15,1 0-31,-19 0 31,1 0-31,0 18 16,0-1 0,-1-17-1,19 0 1,-1 0 0,0 0-16,18 18 15,-35-18 1,0 0-1,0 18 1,-1-18 0,19 0-1,-1 17 63,-17-17-78,0 0 16,17 18 0,-17-18-1,17 0-15</inkml:trace>
  <inkml:trace contextRef="#ctx0" brushRef="#br0" timeOffset="106969.47">22348 3810 0</inkml:trace>
  <inkml:trace contextRef="#ctx0" brushRef="#br0" timeOffset="107183.6">22595 3792 0,'0'0'0,"36"0"31,-19 0 1</inkml:trace>
  <inkml:trace contextRef="#ctx0" brushRef="#br0" timeOffset="107415.31">23054 3810 0,'18'0'31,"-1"0"-16,1 0-15,0 0 63</inkml:trace>
  <inkml:trace contextRef="#ctx0" brushRef="#br0" timeOffset="109084.7">23160 3810 0,'0'0'0,"17"0"0,1 0 15,17 0-15,18 0 16,0 0 0,0 0-1,-35 0-15,17 0 16,0 0-16,18 0 16,35 0-1,-52 0 1,-1 0-16,88 0 15,-34 0 1,-36 0 0,17 0-1,18 0 1,-52 0-16,17 0 16,-18 0-16,0 0 15,18 0-15,-18 0 16,18 0-16,18 0 15,-1 0 1,36 0 0,-18 0-1,53 0 1,-52 0 0,52 0-1,-71 0 1,36 0-1,-88 0-15,123 0 16,0 0 0,-88 0-1,17 0 1,19 0-16,-1 0 16,-35 0-16,35 0 15,-17 0-15,17 0 0,-53 0 16,18 0-1,-35 0 1,-1 0-16,1 0 16,17 0-16,36 0 15,52 0 1,-52 0 0,-18 0-1,-18 0 1,53 0-16,-17 0 15,17 0 1,-18 0 0,1 0-1,-18 0 1,53 0 0,35 0-1,-53 18-15,-17-18 16,-54 0-16,142 17 15,-88 1 1,52-18 0,-88 0-16,36 18 15,52-18 1,-17 17-16,-71-17 16,54 0-16,34 0 15,1 18 1,-72-18-1,-16 17 1,34 1 0,1-18-1,-18 18 1,0-18-16,0 0 16,-36 0-16,1 0 15,-18 0 1</inkml:trace>
  <inkml:trace contextRef="#ctx0" brushRef="#br0" timeOffset="110413.65">30321 3687 0,'-35'35'31,"0"-18"-31,17 72 16,-35-36-1,0 17 1,53-35-1,0-17 1</inkml:trace>
  <inkml:trace contextRef="#ctx0" brushRef="#br0" timeOffset="111006.46">30427 3704 0,'0'35'62,"0"-17"-46,0 17-16,18 1 15,-18-19 1,17-17 0,1 36-1,0-36-15,-1 0 16,1 0-16,0 0 15,17 0 1,53-89 0,-35 36-1,0-17 1,-18 17-16,-35 18 16,35-1-16,-35 19 15,0-1 1,0 53 62,0 54-62,0-36-1,36-36 1,-36 1-16,0-1 15,17-17 1,1 0-16,17 0 16</inkml:trace>
  <inkml:trace contextRef="#ctx0" brushRef="#br0" timeOffset="111545.4">31238 4110 0,'0'-18'63,"0"-70"-48,0 35 1,0 18-16,18-18 16,35-53-1,-35 53 1,17 36-16,-17-1 0,-18 0 15,17 36 64,18 158-64,-17-140 1,-18 52-1,0-71 1</inkml:trace>
  <inkml:trace contextRef="#ctx0" brushRef="#br0" timeOffset="111950.43">31238 3951 0,'36'-18'125,"17"18"-125,52-35 31,-87 35-15,0 0-1</inkml:trace>
  <inkml:trace contextRef="#ctx0" brushRef="#br0" timeOffset="112628.82">31926 3881 0,'0'-18'0,"-17"18"47,-1 0-31,-17 0 0,17 0-16,-17 18 15,0-18 1,-1 17-1,19 1 1,17 17 0,0 18-1,0-18 1,17-17 15,-17 0-15,0-1-16,0 1 15,0-1 1,0 1 0,0 0-1,0-1 1,-17-17-16,-19 18 16,19-18-1,-1 0 1,1 0-1,-19 0 1,19-18-16</inkml:trace>
  <inkml:trace contextRef="#ctx0" brushRef="#br0" timeOffset="112973.33">31697 4039 0,'18'0'31,"-1"0"0,1 0-31,17 0 16,36 0 0,-18 0-1,17 0 1,1 0 0,-1 0-1,36 0 1,-88 0-16</inkml:trace>
  <inkml:trace contextRef="#ctx0" brushRef="#br0" timeOffset="117297.52">29774 9490 0,'-17'88'47,"-54"159"-16,36-53-16,35 18 1,0-142 0,0-35-1</inkml:trace>
  <inkml:trace contextRef="#ctx0" brushRef="#br0" timeOffset="118138.14">23354 9631 0,'0'0'0,"0"53"0,-18 35 15,-35 0-15,18-17 16,0-1-16,-1 1 16,36 17-1,0-70 1,0-1-1,0 19 1,18-19 0</inkml:trace>
  <inkml:trace contextRef="#ctx0" brushRef="#br0" timeOffset="118911.65">23407 9984 0,'88'0'31,"-176"0"-31,264-18 0,106-35 16,-193 53 0,122-18-16,124 18 15,-52 0 16,-19 0-31,-105 0 16,670 0 0,-653 0-16,54 0 15,175 0 1,-316 0-16,122 0 16,-87 0-16,52 0 15,177-17 1,-247-1-1,35 18-15,159 0 16,-159 0 0,106 0-16,-71 0 15,-52 0 1,70 0 15,-141 0-31,17 0 0,18 0 16,-35 0-16,-35 0 15,35 0 1,-36 0 47,89 0-32,-70 0-31,-19 0 0</inkml:trace>
  <inkml:trace contextRef="#ctx0" brushRef="#br0" timeOffset="119310.47">29404 9719 0,'35'0'32,"1"0"-32,16 35 15,-34-17 1,35 0 0,-18 17-1,-35-18-15,36-17 16,-19 36-16,-17-19 15,0 1 1,0 0 0,0-1-1,-17 1 17,-1 0-32</inkml:trace>
  <inkml:trace contextRef="#ctx0" brushRef="#br0" timeOffset="120203.45">23689 9878 0,'-35'0'94,"-159"53"-79,123-36 1,-88 36 0,124-35-16,70 0 46,1-18-30,17 17 0,17 1-16,124-1 15,106-17 1,0 0 0,0 18-1</inkml:trace>
  <inkml:trace contextRef="#ctx0" brushRef="#br0" timeOffset="121279.15">27287 10689 0,'18'0'32,"-18"-88"-17,0 35 1,0 0 0,0 18-16,0 0 15,0 17-15,-35 0 16,17 18-1,-35 0 1,18 0 0,0 0-16,-36 36 15,18 16 1,18 1 0,0-17-16,35 34 15,0-52 1,0 0-1,17-1 1,1-17-16,17 18 16,18-18-1,0 0-15,-18 0 16,36-35-16,-18 17 0,-18 18 16,88-53-1,-105 35 1,0 54 46,-1 17-46,19-36 46</inkml:trace>
  <inkml:trace contextRef="#ctx0" brushRef="#br0" timeOffset="125842.13">15240 12577 0,'18'0'46,"-1"0"-46,1 0 16,0 0 0,-1 0-1,18 0 1,-17 0-16,0 0 16,17 0-16,36 0 15,-19-18 1,19 18-1,-36-18 1,-17 18-16,0 0 63,-1 0-48,1 0 1,0 0-16,-1 0 15,1 0 79</inkml:trace>
  <inkml:trace contextRef="#ctx0" brushRef="#br0" timeOffset="129598.18">29333 9454 0,'0'18'0,"-17"-18"16,-1 0 0,-17 18-1,17-18 1,-35 0 0,-17-36-1,17 19 1,35-18-1,18 17 1,0 0 15,0 1-15,36 17 0,-19-18-16,1 18 15,-1 0-15,36 0 16,0 0-1,-17 0 1,-19 0 0,1 0-16,-1 0 31,-17 18-15,0 17-1,0-17 1,0-1-16,0 1 15,-17-1 1,-1 1 0,1-18 15</inkml:trace>
  <inkml:trace contextRef="#ctx0" brushRef="#br0" timeOffset="130033.4">29404 9454 0,'18'0'62,"-1"-17"-30,1 17-17,17-18-15,53 18 16,-35 0-1,-35 0 1</inkml:trace>
  <inkml:trace contextRef="#ctx0" brushRef="#br0" timeOffset="130234.2">29739 9402 0,'18'0'16</inkml:trace>
  <inkml:trace contextRef="#ctx0" brushRef="#br0" timeOffset="131436.7">30198 9243 0,'0'17'63,"0"19"-47,0-19-1,0 1-15,35-18 94,0-88-63,-17 52-31,0 36 16,-18-17-1,17 17 64,36 88-48,-53-70-31,0 17 15,0-17-15,0-1 16,0 1 0,18-36 31,52-52-16,-52 52-31,17 18 15,-35-18 17,18 18 15,0 0-32,-18 18 16,17 17 48,18-35-79</inkml:trace>
  <inkml:trace contextRef="#ctx0" brushRef="#br0" timeOffset="131759.28">30762 9137 0,'18'0'32,"-1"0"-17,1 0 1,0 0-1,-1-18 17</inkml:trace>
  <inkml:trace contextRef="#ctx0" brushRef="#br0" timeOffset="131998.25">30815 9313 0,'0'0'0,"0"18"15,0 17 1,18-35 15</inkml:trace>
  <inkml:trace contextRef="#ctx0" brushRef="#br0" timeOffset="132515.2">30956 9243 0,'18'0'31,"-18"17"-16,0 19 1,0-19 0,0 19-1,0-19 1,18-17 31,17-17-32,35-54 1,-70 53-16,18 18 16,0 0-16,-1 0 62,-17 18-62,36 53 16,-36-54-1,17 19-15,1-36 32</inkml:trace>
  <inkml:trace contextRef="#ctx0" brushRef="#br0" timeOffset="134404.79">30868 4604 0,'-53'35'47,"53"-17"-47,-53-1 16,18 19-1</inkml:trace>
  <inkml:trace contextRef="#ctx0" brushRef="#br0" timeOffset="134718.53">31080 4551 0,'0'0'15,"17"0"-15,1 0 16,0 0 0,-1 35-16,1-35 15,17 35-15,-17-17 16,-1 0 0,1-1-1,17 1 1</inkml:trace>
  <inkml:trace contextRef="#ctx0" brushRef="#br0" timeOffset="135810.42">30956 4762 0,'18'0'32,"-18"36"-17,35 17 1,-17 0-16,-18-36 15,17 19-15,1 69 16,-18-16 0,18 69-1,-1-87-15,-17-1 16,0-17-16,18 53 16,-18-53-16,18 106 15,-1 35 1,-17 18-1,0-89 1,0-17-16,18 0 16,-18-18-16,0 35 15,18 1 1,-18-18-16,0-18 16,0 0-16,0-17 15,0 52 1,0-105-16,0 88 15,0-18 1,0 18 0,0 17-1,0-105-15,0 105 16,0-70 0,-18 35-1,18 0 1,0-35-1,0-35-15,0 0 16,0 17-16,0 0 16,0 0 15,0 1-15,0-19-1,0 1-15,0 17 16,0 1-1,0 16-15,-18-16 16,18-1-16,0-17 16,0-1-16,0 1 15,-17-18 126,-1 0-125</inkml:trace>
  <inkml:trace contextRef="#ctx0" brushRef="#br0" timeOffset="136206.45">30868 8555 0,'18'35'15,"-18"-17"1,17-1-16,36 54 15,-35-36 1,0-17-16,-1 17 16,-17-17-16,35-1 15,-17 36 1,0-35 0,-1-18-16,1 0 15,17 0 16,36-106-15,35-70 0,-36-1-1,-52 89-15,17 35 16,-35 0-16,35-35 16,-35 53-1</inkml:trace>
  <inkml:trace contextRef="#ctx0" brushRef="#br0" timeOffset="137385.53">30727 4533 0,'18'0'15,"17"0"1,-18 0 0,36 0-1,-35 0 1,17-17 0,54 17-1,-19 0 1,1 0-1,-54 0-15,1 0 32</inkml:trace>
  <inkml:trace contextRef="#ctx0" brushRef="#br0" timeOffset="138369.44">30903 8819 0,'0'0'0,"53"0"0,-17 0 16,-1 0-16,18 0 16,0 0-1,70 0 1,-17-17 0,-71 17-1,-17 0-15,-1 0 16,19-18-16,-19 18 15,19 0-15,17 0 16</inkml:trace>
  <inkml:trace contextRef="#ctx0" brushRef="#br0" timeOffset="142367.34">31873 6368 0,'0'0'0,"-17"0"31,70 0 16,0 17-47,-18-17 15,35 36 1,-17-1 0,-17-18-16,-1-17 15,-17 36 1,-1-36-16,-17 17 16,0 1-1,0 17 1,-17 1-1,-1-1-15,-35 0 16,35-35 0,-35 88-16,-35-52 15,35 17 1,36-53 0,52-18 46</inkml:trace>
  <inkml:trace contextRef="#ctx0" brushRef="#br0" timeOffset="143533.21">32544 6227 0,'0'0'0,"0"-18"16,17 18 62,-17 18-63,0 17 1,0-18-16,0 36 16,-17 18-1,17-1 1,0 1-1,0-36 1,0 18-16,0-35 16,0 35-1,17-53 1,1 35 0,0-35 30,-1 18-30,36-1 0,-35-17-1,-1 0-15,1 0 16,0 0 0,-1-35-1,36 0 1,-53-1-16,36 1 15,-19 18-15,1-19 16,-18 1 0,0 17-1,0 1 1,0-19-16,0 1 31,0-18-15,0 0-1,-18 18 1,18 17 0,0 1-16,-17 17 15,17-18 1,-36 18 0,1-17-16,-18 17 15,35-18-15,-52 18 16</inkml:trace>
  <inkml:trace contextRef="#ctx0" brushRef="#br0" timeOffset="144328.45">32579 6615 0,'0'0'0,"0"-18"0,0 0 63,18-17-32,-18 17-31,17 1 31,19 17-15,-19-18 0,1 0-1,17 18 1,-17 0 15,-1 0 0,1 0-31,17 0 16,-17 0 0</inkml:trace>
  <inkml:trace contextRef="#ctx0" brushRef="#br0" timeOffset="160370.45">9490 5768 0,'17'0'62,"177"0"-30,-158-18-32,34 18 15,18 0-15,-17-17 16,-18 17-16,123 0 15,-52-18 1,-89 18 0,-17 0-16,-1 0 15,1 0-15,0 0 16,-18-18-16,35 18 16,-18 0-1</inkml:trace>
  <inkml:trace contextRef="#ctx0" brushRef="#br0" timeOffset="161367.12">9419 9525 0,'18'0'0,"-1"0"16,1 0-16,0 0 15,17 0 1,-17 0 0,52 0-1,1 0 1,70 18 0,-124-18-16,107 0 15,-53 0-15,17 0 16,-35 0-16,-36 0 15</inkml:trace>
  <inkml:trace contextRef="#ctx0" brushRef="#br0" timeOffset="162627.22">6862 2205 0,'0'17'16,"17"54"-1,1-18 1,-1-35-16,54 105 16,-18-70-1,-18 53-15,18 17 32,-18-87-32,1 34 15,-19-35 1,1-35-1</inkml:trace>
  <inkml:trace contextRef="#ctx0" brushRef="#br0" timeOffset="163039.19">7514 2046 0,'-35'35'32,"0"-17"-32,17 17 15,-35 1 1,0-19-16,-35 54 16,35-18-16,-141 53 15,18 17 1,-1-17-1,107-71-15,17 0 16,17-17 0,36 0-16</inkml:trace>
  <inkml:trace contextRef="#ctx0" brushRef="#br0" timeOffset="164073.87">7885 2364 0,'17'0'47,"1"0"-32,-1 0 1,1 0 15,0 0-31,-1 0 32,1 0-17</inkml:trace>
  <inkml:trace contextRef="#ctx0" brushRef="#br0" timeOffset="164400.45">7814 2593 0,'-18'0'32,"36"0"-17,0 0 1,17 0-16,-17 0 15,17 0-15,35-18 0,89-17 16,-18 17 0,-88 1-1</inkml:trace>
  <inkml:trace contextRef="#ctx0" brushRef="#br0" timeOffset="164805.59">8608 1764 0,'35'0'31,"-17"0"-15,-1 0-1,1 0 1,17 0 0,1-18-1,34 1 1,-35 17-16</inkml:trace>
  <inkml:trace contextRef="#ctx0" brushRef="#br0" timeOffset="165293.63">8802 1782 0,'0'0'16,"0"17"-16,-18 1 0,1 35 16,-1 0-16,0 0 15,1-1-15,-1 19 16,0-18-16,1 88 16,-19-17-1,36-1 1,-17-52-16,17-19 15,0 19-15,0 70 16,17 18 0,19-106-1,-36-36 17,17-17-32,1 0 31,-18 18-31,18-18 15,35 18 1,-1-18-16,37 0 16,-19 0-16,89 0 15,-53 0 1</inkml:trace>
  <inkml:trace contextRef="#ctx0" brushRef="#br0" timeOffset="165922.22">9842 2046 0,'36'0'47,"-19"0"-47,19 0 15,-19 0 1,1 0-1,0 0-15,-1 0 16,36 0 0,-18 0-1,1 0-15,-1 0 16</inkml:trace>
  <inkml:trace contextRef="#ctx0" brushRef="#br0" timeOffset="166229.35">10072 2240 0,'0'35'31,"0"-17"-31,0 35 0,0 35 16,0 18 0,0-88-1,17 17-15,-17 0 16,18 0 0,-18-17-1,0 0 16</inkml:trace>
  <inkml:trace contextRef="#ctx0" brushRef="#br0" timeOffset="166813.26">10866 2558 0,'0'70'31,"0"-17"-31,0 0 16,0 0 0,0-35-1,0-1-15,0 1 16</inkml:trace>
  <inkml:trace contextRef="#ctx0" brushRef="#br0" timeOffset="167288.13">11818 2275 0,'-53'0'31,"-53"0"-31,36 18 16,-1 0-1,-35 35 1,18 0-16,35-1 16,18 1-1,35 0-15,18 0 31,-1-35-31,36-18 16,18 0-16,17 0 16,159-35-1,-194 35-15,35-36 16</inkml:trace>
  <inkml:trace contextRef="#ctx0" brushRef="#br0" timeOffset="167653.69">12100 2222 0,'0'106'31,"0"-70"-31,0 158 16,0-89-1,0-34-15,0-36 16,0-17-16,0 17 15,0-17 17</inkml:trace>
  <inkml:trace contextRef="#ctx0" brushRef="#br0" timeOffset="168110.83">12188 2293 0,'18'18'62,"17"17"-46,-17-17 0,17 17-1,-17-17-15,0-1 31,-1-17-15,-17 18 0,0 17-1,-17-17 1,-19 17-16,-17-17 16,36-18-16,-19 17 15</inkml:trace>
  <inkml:trace contextRef="#ctx0" brushRef="#br0" timeOffset="168645.32">12541 2258 0,'18'0'32,"0"0"-32,-1 0 15,1 0 17,-1 0-17,36 0 16,-35 0-15,0 17 0,-18 1-1,17 17 1,-17 1 0,-17-1-16,-36 0 15,35 0 1,0-35-1,18 18 1,-17-18 15</inkml:trace>
  <inkml:trace contextRef="#ctx0" brushRef="#br0" timeOffset="168981.23">12577 2328 0,'0'18'31,"0"70"-31,17 18 15,-17-53 1,0 53 0,0-36-1,18-34-15</inkml:trace>
  <inkml:trace contextRef="#ctx0" brushRef="#br0" timeOffset="169292.22">12735 2593 0,'18'0'47,"0"18"-31,17-1-1,0 36 1,-17-53-16,17 18 31,-35-1-15,35-17-1,-17 0 1</inkml:trace>
  <inkml:trace contextRef="#ctx0" brushRef="#br0" timeOffset="169738.07">13264 2611 0,'0'0'16,"0"35"-16,18-35 0,-18 53 15,0-18 1,0-17 0,-18-1-1</inkml:trace>
  <inkml:trace contextRef="#ctx0" brushRef="#br0" timeOffset="170121.14">13652 2417 0,'0'-18'31,"18"18"-31,0 0 15,17-18 1</inkml:trace>
  <inkml:trace contextRef="#ctx0" brushRef="#br0" timeOffset="170324.47">14199 2364 0,'-53'0'0,"124"0"15,-89 0-15,54 0 16,-19 0-16,1 0 16,-1 0-1</inkml:trace>
  <inkml:trace contextRef="#ctx0" brushRef="#br0" timeOffset="170505.21">14499 2364 0,'0'0'0,"18"0"15,17 0 1,0-18-1,1 18 1,-1 0 0</inkml:trace>
  <inkml:trace contextRef="#ctx0" brushRef="#br0" timeOffset="170670.74">14905 2293 0,'17'0'31,"1"0"-31,0 0 31,-1 0-31,1 0 16</inkml:trace>
  <inkml:trace contextRef="#ctx0" brushRef="#br0" timeOffset="172205.44">15681 1640 0,'18'0'15,"-1"0"17,1 0-1,17 0-15,71 0-1,-53 0-15,17 0 16,19 0-16,34 0 15,-105 0 1,-1 0-16,1 0 16,-18 18 93,0 53-93,0-54-1,0 1-15,0 17 16,0 0-16,0 1 16,0 17-16,18 17 15,-1-17 1,-17 0-16,18-18 15,0 36 1,-1-54 0,-17 1-16,0 0 15,0-1-15,0 1 0,0 17 16,0-17 0,18 0-1,-18-1 1,0 1 15,0 0-15,-18 17-1,1-18 1,-36 1 0,-36 35-1,-157-18 79,228-35-63</inkml:trace>
  <inkml:trace contextRef="#ctx0" brushRef="#br0" timeOffset="177057.4">6456 3792 0,'17'0'0,"1"36"31,0 17-16,35 52 1,0 1 0,-18-71-1,-18 1 1,1-36 0</inkml:trace>
  <inkml:trace contextRef="#ctx0" brushRef="#br0" timeOffset="177598.5">7073 3775 0,'0'17'15,"0"1"1,0 0 0,0 17-16,-70 0 15,-71 53 1,-1 1-1,89-72-15,-17 18 16,35 1-16,35-19 16,0 19 15,0-19-15,17 1-16,19 17 15,-1 1 1,18 34-1,-36-17-15,1 18 16,0 17 0,-18-18-16,0-17 15,0 18 1,0-54 0</inkml:trace>
  <inkml:trace contextRef="#ctx0" brushRef="#br0" timeOffset="178010.94">7726 4145 0,'17'0'47,"19"-18"-31,-1 18-1,0-17 1,-17 17-1,35-18 1,17 18 0</inkml:trace>
  <inkml:trace contextRef="#ctx0" brushRef="#br0" timeOffset="178250.74">7602 4427 0,'0'-17'0,"0"34"0,36-17 31,69 0 0,-34 0-31,-18 0 16,0-17-16,35 17 0</inkml:trace>
  <inkml:trace contextRef="#ctx0" brushRef="#br0" timeOffset="180117.51">8537 3845 0,'18'0'31,"-1"0"-15,19-17-16,17-1 15,17-17 1,36-1 0,-88 36-16,52 0 15,-34-17-15,-19 17 16,1 0-1</inkml:trace>
  <inkml:trace contextRef="#ctx0" brushRef="#br0" timeOffset="180622.16">8396 3845 0,'0'0'16,"18"0"-16,-1 18 16,-17 0-16,0-1 15,18 18 1,0-35-1,-18 18 1,0 17 0,0 89-1,0-54 1,-18 1-16,-35 17 16,35 0-1,1-52 1,17-19-16,0 19 15,0-19 1,0 1 0,0-1-16,17-17 31,107 0-15,88-17-1,87 17 1,-69 0-1,-195-18-15,0 18 16,1-17-16</inkml:trace>
  <inkml:trace contextRef="#ctx0" brushRef="#br0" timeOffset="192192.05">25471 1058 0,'0'18'32,"-36"-18"-17,-17 18 1,0-1-1,36-17 1,-36 18 0,18-18-16,-1 0 15,-17 0 1,-35 0 0,35 0-16,18 0 15,-36 0-15,36-18 16,0 1-16,-53-1 15,70 0 1,-17-17 0,17 0-1,1 17-15,17 0 16,-18 1-16,18-18 16,0 17-1,18-17-15,70-18 16,-35 17-1,17 19-15,1-18 0,70-18 16,265-36 0,-89 37-1,-70 34 1,194 18 0,476 0-1,-458 0 1,-71 0-1,-106 18 1,-194-1-16,-70-17 16,-18 18 31,-18 17-32,-17 0 1,-36 1-16,-70 34 15,-70 18 1,87-52 0,36-19-1,-18 1-15,-88 17 0,35-17 16,-140-1 0,16 19-1,72-36 1,158 0-16,17 0 15,-52 0-15,71 0 16,-1 0-16,0 0 16,1 0 15</inkml:trace>
  <inkml:trace contextRef="#ctx0" brushRef="#br0" timeOffset="194630.01">10037 3651 0,'17'0'140,"1"0"-15,-1-17-78,1 17-31,0 0-1,35-18 1,-36 18-16,36-18 16,141-17-1,-123 35 1,-54 0 0,-17 18 15,0 52-16,0-17 1,-70 0 0,35-18-1,-36 18-15,18-35 16,0-18 15,36 0-15,-1 0-16,0 0 0,-17 0 31</inkml:trace>
  <inkml:trace contextRef="#ctx0" brushRef="#br0" timeOffset="194960.49">10142 3687 0,'0'17'0,"0"18"16,0 1-16,18 34 31,0 18-15,-1-70-1,1 0 1,-18-1-16,0 1 16,-18 0-1,18-1 1</inkml:trace>
  <inkml:trace contextRef="#ctx0" brushRef="#br0" timeOffset="195259.56">10336 3863 0,'0'0'0,"18"0"16,0 0 0,35 0-1,-36 0 1,18 0 0,1 0-16,-19 0 15,-17 18-15</inkml:trace>
  <inkml:trace contextRef="#ctx0" brushRef="#br0" timeOffset="195664.21">11042 3545 0,'0'18'31,"-18"53"-31,18 34 16,0-34-16,0 0 15,0-36 1,0-18-16,0 72 15,0-54-15</inkml:trace>
  <inkml:trace contextRef="#ctx0" brushRef="#br0" timeOffset="196153.84">11042 3404 0,'35'0'31,"-17"0"-15,-1 0 0,1 0-1,0 0 1,-1 18-1,1 0 1,0-18 0,-18 17-16,17 54 15,-17-36 1,0 0 0,0-17-16,0 0 15,-35-1 1,-106 71-1,123-88-15,1 18 16</inkml:trace>
  <inkml:trace contextRef="#ctx0" brushRef="#br0" timeOffset="196978.87">11589 3316 0,'-18'0'31,"36"0"16,-1 0-47,19 0 16,-1 0-1,18 0 1,0 18-1,-36-18 1,1 0-16,-18 17 47,18 36-31,-18-35-16,0 17 15,0 0 1,0-17-16,0 70 15,0-17 1,0-36 0,0 0-16,0 1 15,0-19-15,0 19 16,0 17 0,0-1-16,0 1 31,0-35-31,0 17 15,0-17-15,-18-18 79,-158 0-48,87 0-31,-16 0 0</inkml:trace>
  <inkml:trace contextRef="#ctx0" brushRef="#br0" timeOffset="204192.36">22296 12047 0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57:28.695"/>
    </inkml:context>
    <inkml:brush xml:id="br0">
      <inkml:brushProperty name="width" value="0.05292" units="cm"/>
      <inkml:brushProperty name="height" value="0.05292" units="cm"/>
      <inkml:brushProperty name="color" value="#FF0000"/>
    </inkml:brush>
  </inkml:definitions>
  <inkml:trace contextRef="#ctx0" brushRef="#br0">5062 13070 0,'18'0'47,"0"0"-31,-1 18-16,1 0 15,0-1 1,-1 1-16,1-18 16,17 71-1,0-54 1,-17 18 0,-18-17-16,18-18 15,-18 18 1,0-1 46,17-17-30</inkml:trace>
  <inkml:trace contextRef="#ctx0" brushRef="#br0" timeOffset="465.86">5380 13123 0,'0'18'47,"0"35"-16,0-35-31,17 17 16,-17 0 0,0-17-16,0-1 15,0 1 1,0 0-16,0-1 15,-17 1-15,-54-18 16,18 18 0,36-18-1,-1 0 32</inkml:trace>
  <inkml:trace contextRef="#ctx0" brushRef="#br0" timeOffset="9450.04">5733 17392 0,'53'0'125,"-18"0"-125,18 0 16,105 0 0,-69 0-16,17 0 15,-54 0-15,90 0 16,-90 0 0,-34 0-1</inkml:trace>
  <inkml:trace contextRef="#ctx0" brushRef="#br0" timeOffset="12084.05">7673 12347 0,'18'0'31,"-1"0"-31,18 0 47,-17 18-47,0-1 16,-1 19-1,1-36 1,0 17 0,17 54-1,-17-36 1,17 1-1,-18-1-15,1 0 16,0-17-16,35 35 16,-36-18-1,1 35 1,0-34 0,-1-1-16,1 0 15,-18 1-15,18-19 31,-18 1 1</inkml:trace>
  <inkml:trace contextRef="#ctx0" brushRef="#br0" timeOffset="12919.16">7814 12894 0,'18'0'94,"17"0"-79,18 18 1,-53-1 0,17-17-1,1 18 1,0-18-1,-18 18-15,35-18 16,-17 17 0,-1 1-1,1-1 1,0-17 109,87-88-109,-87 35-1,-18 36 1,18-1-16,-1-17 15,1 0-15,-18-1 16,0 19 0</inkml:trace>
  <inkml:trace contextRef="#ctx0" brushRef="#br0" timeOffset="17071.12">7990 13476 0,'18'0'93,"17"0"-61,1 0-32,17 0 15,35 0 1,0 0-1,-18 0 1,-52 0-16,17 0 16,-35-18-16,18 18 15,0 0 1,-1 0 15,1 0 110</inkml:trace>
  <inkml:trace contextRef="#ctx0" brushRef="#br0" timeOffset="20604.66">5468 13582 0,'18'0'78,"-1"0"-47,1 0 0,17 0-15,1 0 0,16 0-16,72 0 15,-18 0 1,-36 0 0,-34 0-1,-19 0 1,1 0-1,-1 0 1,19 0 0,-19 0-1,1 0 1,0 0 0,-1 0 218,19 0-218,-19 0-1,1 0 1,0 0-1,-1 0 79</inkml:trace>
  <inkml:trace contextRef="#ctx0" brushRef="#br0" timeOffset="24017.41">9507 12100 0,'36'0'63,"-19"18"-48,19 17-15,34 53 16,1-35 0,-18 0 15,-36-18-31,18-17 15,-35 0-15,36 17 16,-19 0 0,1 1-1,17 34 1,-17-52-16,0 17 16,-18 0-16,35 18 15,-35-35-15,18 17 16,-1-17-1,-17-1-15,0 1 16,18 0-16,-1 17 16,1 0-1,-18-17 32,0 0-16,18-1-31,-18 18 32,17-35-32,-17 18 15,0 0-15,0-1 16</inkml:trace>
  <inkml:trace contextRef="#ctx0" brushRef="#br0" timeOffset="24556.25">10054 13035 0,'0'18'78,"0"-1"-62,18 1 15,-1-18-15,-17 18-16,53-18 31,-35 0-15,0 0-1,-1 0 1,-17-18 0,18-35-1,17-35 1,-17 0-1,-18 35 1,0 35-16,0 1 16</inkml:trace>
  <inkml:trace contextRef="#ctx0" brushRef="#br0" timeOffset="25844.7">10813 13564 0,'17'0'125,"195"0"-109,-71 0 0,-106 0-16,36 0 15,-36 0 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10:17.069"/>
    </inkml:context>
    <inkml:brush xml:id="br0">
      <inkml:brushProperty name="width" value="0.05292" units="cm"/>
      <inkml:brushProperty name="height" value="0.05292" units="cm"/>
      <inkml:brushProperty name="color" value="#FF0000"/>
    </inkml:brush>
  </inkml:definitions>
  <inkml:trace contextRef="#ctx0" brushRef="#br0">7691 12294 0,'-18'0'47</inkml:trace>
  <inkml:trace contextRef="#ctx0" brushRef="#br0" timeOffset="7140.4">3122 11942 0,'-18'0'0,"18"17"31,0 1-15,0 17-16,0 0 15,0 18 1,0 0 0,0 0-1,0-18 1,0 1-1,0-1-15,0-17 16,18-18 0,0 0 46,35-18-62,17-35 16,89-106-1,35-88 1</inkml:trace>
  <inkml:trace contextRef="#ctx0" brushRef="#br0" timeOffset="68062.25">14676 11324 0</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11:32.865"/>
    </inkml:context>
    <inkml:brush xml:id="br0">
      <inkml:brushProperty name="width" value="0.05292" units="cm"/>
      <inkml:brushProperty name="height" value="0.05292" units="cm"/>
      <inkml:brushProperty name="color" value="#FF0000"/>
    </inkml:brush>
  </inkml:definitions>
  <inkml:trace contextRef="#ctx0" brushRef="#br0">11165 14746 0,'18'0'93,"17"0"-93,-17 0 16,0 0-16,-1 0 16,19 0-1,16 18 1,-16-1 15,-19 1-15</inkml:trace>
  <inkml:trace contextRef="#ctx0" brushRef="#br0" timeOffset="443.36">11465 14658 0,'18'0'78,"0"18"-78,-18-1 16,17 54-1,1-71 1,-18 70-1,0-52-15,-18 17 32,-17 0-17,0-17-15,-1-18 16,19 0 0</inkml:trace>
  <inkml:trace contextRef="#ctx0" brushRef="#br0" timeOffset="8850.32">23707 12030 0,'0'17'62,"17"-17"-46,1 18-16,0 17 31,17 1-15,-35-19-1,17 1 1,1-1-1,0 1 1,-18 0 0,17-1-16,19 36 15,-19 18 1,36 17 0,-17-53-1,-36-17 1</inkml:trace>
  <inkml:trace contextRef="#ctx0" brushRef="#br0" timeOffset="9396.82">24059 12259 0,'0'18'63,"0"17"-48,0-17 1,0 34 0,-35-34-1,18 17-15,-1-17 16,-17 17 0,-1 1-1,1-19 1,-53-17-1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11:52.207"/>
    </inkml:context>
    <inkml:brush xml:id="br0">
      <inkml:brushProperty name="width" value="0.05292" units="cm"/>
      <inkml:brushProperty name="height" value="0.05292" units="cm"/>
      <inkml:brushProperty name="color" value="#FF0000"/>
    </inkml:brush>
  </inkml:definitions>
  <inkml:trace contextRef="#ctx0" brushRef="#br0">22348 3898 0,'0'18'31,"0"17"-15,0-17-1,0 17-15,-17 18 16,17 106 15,0-18-15,0 18-1,-18-36 1,18 18 0,0 0-1,-17-70-15,-1 193 16,-35 19 0,18-72-1,17-17 1,0 53-1,18-159-15,-17 36 16,17 123 0,-18-35-1,-17 87 1,0-210 0,17 158-1,18-36 1,0 1-1,0-71 1,35 18 0,1-124-1,-36-17 1,35-1 0,-35 1-1,17-18-15,36 0 16,0 0-1,-35 0 1,88 18 0,-18-18-1,0 0 1,89 0 0,69-18-16,-87 18 31,265 0-16,-142 0 1,-18 0 0,142 0-1,-106 0 1,0 0 0,-106 18-16,70-18 15,19 0 1,16 0-1,1-18 1,265-53 0,-230 54-1,0-1 1,-123-17 15,-71 17-15,-53 18-16,71-17 15,35 17 1,35 0 0,-88 0-1,36 0 1,-142 0 0,-35-36 46</inkml:trace>
  <inkml:trace contextRef="#ctx0" brushRef="#br0" timeOffset="1715.14">22031 3528 0,'18'0'63,"17"0"-63,0 0 0,0 0 16,71 17-1,71-17 1,-72 0-16,142 36 15,177-36 1,-107 0 0,230 0-1,-371 0 1,265 0 0,-105 0-1,34 0 1,-35-18-1,53 18 1,106 0 0,-318 0-16,124 0 15,18 0 1,-159 0 0,52 0-1,1 0 1,-124 0-16,212-18 15,-177 18 1,89 0 0,-71 0-1,89 0 17,-54 0-32,-17 0 31,-54 0-16,1 0 1,-88 0 0,17 18-1,53 0 1,-35-1 0,-53 1-16,36 0 15,-19-1 1,1 19-1,17 16 1,-17-52 0,-1 89-16,-17-54 31,0 71-15,0 70-16,0 106 15,0 89 16,0-124-15,0-71 0,0 89-1,0-107-15,0-69 16,18 140-16,0 106 16,-18-106-1,0 1 1,0-19-1,0 19 1,-18-107 0,-17 36-1,17 35 1,1-141 0,17 17-16,-18 19 15,18 34 1,-18-35-1,1 0 1,-1-35 0,18-17-1,0-19 1,-35-17 15,17 0-31</inkml:trace>
  <inkml:trace contextRef="#ctx0" brushRef="#br0" timeOffset="6486.37">19473 3792 0,'18'0'47,"17"0"-31,71 53 15,-71-35-31,71 17 16,-71 18-1,18-35 1,-53-1-1,18-17 1,0 18 0,-1 0-1,1-1 1,0-17 0</inkml:trace>
  <inkml:trace contextRef="#ctx0" brushRef="#br0" timeOffset="6902.69">19914 3951 0,'18'18'47,"17"17"-47,-17-17 15,17 17 1,-35-17-16,18-1 16,-18 1-1,0 35 1,0-36 0,-71 19-1,1-36 16,34 0-15,19 0 0</inkml:trace>
  <inkml:trace contextRef="#ctx0" brushRef="#br0" timeOffset="11602.76">20655 10089 0,'53'0'63,"-35"0"-63,17 0 15,-17 0 1,-1 18-16,54 0 16,-36-1-1,-17-17 1,-18 18-1,17-18 1,1 0-16,-18 35 16,18-35-1,-1 0 1,1 0 0,0 0-16,17 0 15,-18 0 1</inkml:trace>
  <inkml:trace contextRef="#ctx0" brushRef="#br0" timeOffset="12017.83">21043 10072 0,'18'17'31,"-18"1"-16,35 17-15,0 18 16,1-17 0,-36-1-1,0-18 1,0 36 0,-71-35-1,18 0 1,18-1-1,17-17-15,1 0 16,-1 0 0</inkml:trace>
  <inkml:trace contextRef="#ctx0" brushRef="#br0" timeOffset="18869">23089 15540 0,'36'0'63,"34"0"-63,-17 0 16,123 0-1,-17 0 1,18 0-1,52 17 1,-123-17 0,-36 0-1,-34 0 1,-1 0 0,-18 0-16,19 0 15,-1 0 1,0 0-1,-17 0 1,35 0 15,-18 0-15,-17 0 0,-1 0-1,1 0-15,70 0 31,-52 0-15,-1 0 0,-18 0-1</inkml:trace>
  <inkml:trace contextRef="#ctx0" brushRef="#br0" timeOffset="22161">25788 14693 0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44:59.568"/>
    </inkml:context>
    <inkml:brush xml:id="br0">
      <inkml:brushProperty name="width" value="0.05292" units="cm"/>
      <inkml:brushProperty name="height" value="0.05292" units="cm"/>
      <inkml:brushProperty name="color" value="#FF0000"/>
    </inkml:brush>
  </inkml:definitions>
  <inkml:trace contextRef="#ctx0" brushRef="#br0">11800 6156 0</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45:11.457"/>
    </inkml:context>
    <inkml:brush xml:id="br0">
      <inkml:brushProperty name="width" value="0.05292" units="cm"/>
      <inkml:brushProperty name="height" value="0.05292" units="cm"/>
      <inkml:brushProperty name="color" value="#FF0000"/>
    </inkml:brush>
  </inkml:definitions>
  <inkml:trace contextRef="#ctx0" brushRef="#br0">9966 7743 0,'18'53'32,"-18"0"-17,53 141 1,-36-53 0,1-123-1</inkml:trace>
  <inkml:trace contextRef="#ctx0" brushRef="#br0" timeOffset="345.87">9860 7937 0,'0'0'0,"-53"0"15,-17 53 1,52 53-1,18-88 1,0 35 0,35-18-1,-35-17 1,36-18-16,-1 0 16,-18 0-16,107 0 15,-89-18-15</inkml:trace>
  <inkml:trace contextRef="#ctx0" brushRef="#br0" timeOffset="644.28">10636 7867 0,'18'0'31,"-18"18"-15,18 70-1,-18-71-15,17 19 16,-17-19-1,-17-17 1,-1 18-16,-17 0 0</inkml:trace>
  <inkml:trace contextRef="#ctx0" brushRef="#br0" timeOffset="3171.32">10283 12753 0,'-35'0'15,"-18"0"1,18 0-1,0 18 1,-36 34 0,18-16-1,-53 52 1,-17 0 0,17 18-1,71-71 1,17-17-1,18 0-15,0-1 32</inkml:trace>
  <inkml:trace contextRef="#ctx0" brushRef="#br0" timeOffset="3574.39">9701 13088 0,'-17'0'31,"-1"0"-15,0 18 0,-17 17-16,18-35 15,-19 35 1,36-17 0,0 0-1,0-1 1,0 1-1,0-1 1,36 1 0,34 0-16,-35-1 15,18-17-15,-35 0 16,35 0 0</inkml:trace>
  <inkml:trace contextRef="#ctx0" brushRef="#br0" timeOffset="4991.72">9578 12912 0,'-18'17'62,"1"-17"-62,-1 53 16,0 18 0,1-18-1,17-36 1</inkml:trace>
  <inkml:trace contextRef="#ctx0" brushRef="#br0" timeOffset="6005.87">8961 13917 0,'0'18'125,"0"-1"-110,-53 19-15,-283 105 94,372-141-78,52 0-1,35 0 1,-17 0 0,-70-18-16,16 18 15,-34-18-15</inkml:trace>
  <inkml:trace contextRef="#ctx0" brushRef="#br0" timeOffset="6407.66">9260 14023 0,'18'0'78,"0"53"-47,-18-18-31,0 0 16,0-17-16,0 0 15,-36-18 1,19 17 0,-1-17-1</inkml:trace>
  <inkml:trace contextRef="#ctx0" brushRef="#br0" timeOffset="6864.22">8273 13899 0,'-106'53'31,"88"-35"-31,-17 17 16,-18 1-16,-35-1 15,17 35 1,54-34 0,-19-1-16,36-17 15,0 17-15,0 0 32,18-17-17,35-18 1,0 0-16,-36 0 15,54 0-15</inkml:trace>
  <inkml:trace contextRef="#ctx0" brushRef="#br0" timeOffset="7940.95">8961 13935 0,'0'-18'156,"-71"0"-124,53 1-32,1-1 15,-19 1-15,1 17 16,18 0-16,-72-18 15,36 18 1,36-18 0,-1 18-16</inkml:trace>
  <inkml:trace contextRef="#ctx0" brushRef="#br0" timeOffset="12487.8">23707 9137 0,'0'0'0,"0"-18"0,-18 18 16,-17-17-16,35-1 15,-18 18 1,-35 0 0,-35-18-16,17 18 15,19-17 1,-54-19-1,-18 1 1,18 35 0,53-17-1,-17-1-15,17 0 16,35 18-16,-35-17 16,18 17-16,0-18 15,17 0 1,-17 1-1,17-1 1,1 18 0,-19-35-16,1 17 15,17 1 1,1-1 0,-1 18-16,18-35 31,-35-36-16,17 36 1,18 17 0,0-17-1,0 17-15,0-17 16,53 0 0,18-18-1,35 0 1,52-18-1,-69 54-15,52-1 16,17-17 0,-69 35-16,158-53 15,-142 53 1,-16 0-16,-54 0 16,71 0-1,-71 0-15,0 0 16,36 17-1,52 1 1,-105-18-16,88 18 16,-53 17-1,-36-35 1,1 35 0,0 1-1,-1-1-15,1 35 16,-18-34-1,0-1 1,0 18 0,0-18-1,0 18-15,0-35 0,-18 52 16,1-52 0,-1 17-16,-17 0 15,35-17 1,-36 0-16,1 35 15,17-53-15,-34 0 16,-1 17 0,-159 1-1,159-18-15,-53 18 16,0-18 0,53 0-16,36 0 15</inkml:trace>
  <inkml:trace contextRef="#ctx0" brushRef="#br0" timeOffset="14372.76">21625 5468 0,'-35'0'78,"-18"0"-62,18 0-16,-89 0 15,36 0 1,53 0 0,35 18 30,0 35-30,53 17 0,-18-52-16,0 17 15,-17 0-15,53 71 16,17-35 0,-53 17-1,-17-70 1,-18-1 15,0 1-15,-18-18 15,0 0-15,-17 0-16,0-18 15,-36-17 1,-35-36-1,71 54-15</inkml:trace>
  <inkml:trace contextRef="#ctx0" brushRef="#br0" timeOffset="15054.29">21907 5521 0,'-17'0'31,"-1"35"-15,18 36 15,0-54-31,0 72 16,0-36 0,0 35-1,0-53 1,18-35-16,-1 18 31,1-18 16,0 0-31,-1 0-16,1 0 15,35-71 1,35-35-1,-53 53-15,18-52 16,-35 34 0,0 36-1,-18 17 1</inkml:trace>
  <inkml:trace contextRef="#ctx0" brushRef="#br0" timeOffset="15495.94">22507 5503 0,'0'0'16,"0"18"-16,-17 53 31,-1-36-31,-17 35 16,17-17-1,-17 0 1,17-35-16,0 17 16</inkml:trace>
  <inkml:trace contextRef="#ctx0" brushRef="#br0" timeOffset="16208.75">22578 5468 0,'0'18'31,"0"17"-31,0 36 16,0-36 0,0-18-16,0 19 15,0-1 1,0 0-16,17-17 16,1 17-16,17 0 15,18 1 1,-35-36-1,17 0 1,18 0 0,71-106-1,-107 71 1,1-1 0,-1-17-1,-17 18-15,0 0 16,0 17-1,0 1-15,18 52 110,35 106-79,-35-106-31,17 53 16,-17-70-1,-1-18-15,1 18 32,-1-18-17</inkml:trace>
  <inkml:trace contextRef="#ctx0" brushRef="#br0" timeOffset="18673.95">20884 6491 0,'0'18'47,"0"52"-31,0-17 0,18 71-1,-18-18 1,-18 17-1,-17 0 1,35-105-16,0 0 16,0 17-16,0-17 15,18-18 48,123 0-48,-35-18 1,35-17-16,-71 35 31,-34-18-31</inkml:trace>
  <inkml:trace contextRef="#ctx0" brushRef="#br0" timeOffset="19371.75">21819 6421 0,'-35'0'63,"-88"17"-32,17 18-31,0 18 16,18 0-1,88-35 1,0 0-1,0-1 17,0 18-32,17 1 15,36 17 1,35 35 0,-52-53-16,17 18 15,-18-35 1,-17 17-1,-18-17 1,0-1-16,-18-17 31,0 18-15,-17-18 0,-36 18-1,36-1 1,18-17-1</inkml:trace>
  <inkml:trace contextRef="#ctx0" brushRef="#br0" timeOffset="19790.66">22031 6509 0,'18'0'47,"35"0"-32,-18 0 1,-18 0-16,19 0 15,-1 0-15,0 0 16,-17 0 0</inkml:trace>
  <inkml:trace contextRef="#ctx0" brushRef="#br0" timeOffset="20100.07">22190 6597 0,'-18'18'31,"0"87"-15,1-52-1,17-35-15,-18 70 16,18-53-16,0-17 16,0 0-16,0-1 15</inkml:trace>
  <inkml:trace contextRef="#ctx0" brushRef="#br0" timeOffset="20511.16">22807 6509 0,'0'17'0,"-18"19"31,-17 34-31,0 18 32,35-52-32,-18 34 15,-17-17 1,0-18 0,17 1-1,0-36 1</inkml:trace>
  <inkml:trace contextRef="#ctx0" brushRef="#br0" timeOffset="21118.25">22860 6509 0,'35'53'16,"-35"-36"-1,36 36 1,-36 0-1,17 18 1,1-36 0,-1-17-1,1-18 17,0 0-17,-1 0 1,1 0-16,17-18 15,36-17 1,-1-36 0,-52 53-16,0-34 15,17-19-15,-35 53 16,18 1-16,-1 34 94,89 177-63,-71-141-31,-17-35 16,-18 0-1,18-18-15,-18 17 0</inkml:trace>
  <inkml:trace contextRef="#ctx0" brushRef="#br0" timeOffset="23714.63">21960 7532 0</inkml:trace>
  <inkml:trace contextRef="#ctx0" brushRef="#br0" timeOffset="23989.92">21907 7832 0</inkml:trace>
  <inkml:trace contextRef="#ctx0" brushRef="#br0" timeOffset="24201.87">21855 8290 0,'0'0'0</inkml:trace>
  <inkml:trace contextRef="#ctx0" brushRef="#br0" timeOffset="25836.23">22648 5062 0,'-17'0'0,"17"-17"47,0-1-31,0-17 0,0 17-16,0-17 15,0 0-15,17-54 16,1 54-16,0-35 15,17-1 1,-35 18-16,35 0 16,-17 36-16,35-54 15,-53 53 1,35 18 109,18-17-109,0 17-1,35 0 1,-17-18-1,34 0 1,-69 1 0</inkml:trace>
  <inkml:trace contextRef="#ctx0" brushRef="#br0" timeOffset="26271.66">23266 4269 0,'35'0'16,"0"0"-1,1 17 1,-19 1-1,1-18-15,-1 0 32,-17 18-17,18-1 1,-18 1-16,0 17 31,0-17-31,-53 52 16,36-34-1,-1-19 1,18 1-16</inkml:trace>
  <inkml:trace contextRef="#ctx0" brushRef="#br0" timeOffset="29986.78">23848 4198 0,'0'35'47,"35"106"-32,-17-105 1,-1 17-16,1 0 16,0-1-1,-1-34-15,1-18 16,0-18 31,123-140-16,-88 122-15,-18 19-16,0-18 15,-17 35 1,-18-18 0,17 18 77,19 70-77,-1-34-16,0-1 16,-17-17-1,-18-1 1,17-17 15,19 0-15,-1-17-16,18-36 15,35-18 1,-17-17 15,-36 35-31,-17-35 16,-18-18-1</inkml:trace>
  <inkml:trace contextRef="#ctx0" brushRef="#br0" timeOffset="33593.43">25418 4498 0,'17'0'0</inkml:trace>
  <inkml:trace contextRef="#ctx0" brushRef="#br0" timeOffset="33945.25">25929 4516 0,'18'0'79</inkml:trace>
  <inkml:trace contextRef="#ctx0" brushRef="#br0" timeOffset="34134.54">26282 4498 0,'18'0'31,"-1"0"-31,1-18 0,17 18 15,-17-17 1</inkml:trace>
  <inkml:trace contextRef="#ctx0" brushRef="#br0" timeOffset="45831.08">12771 7902 0,'-18'0'31,"18"35"-15,-18 1-16,-35-19 15,0 89 1,18-35-1,18-54 1,-1 72 0,18-72-1,0 1-15</inkml:trace>
  <inkml:trace contextRef="#ctx0" brushRef="#br0" timeOffset="46194.56">12524 8132 0,'-18'17'31,"0"36"-15,1-18-16,-1 1 16,18-1-16,0-17 15,0 17 1,0-18-1,18-17 1,-1 0 15,19 0-31,34-52 16,-17 16 0</inkml:trace>
  <inkml:trace contextRef="#ctx0" brushRef="#br0" timeOffset="51463.4">22631 8925 0,'-18'0'63,"-17"0"-63,17 0 15,0 36 1,-17-1 0,18 0-16,-19 71 15,19-18 1,-1 0-1,18-17 1,0-53-16,0-1 16,0 1-16,18-18 31,-18 17-31</inkml:trace>
  <inkml:trace contextRef="#ctx0" brushRef="#br0" timeOffset="62744.01">15293 12788 0</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12:31.199"/>
    </inkml:context>
    <inkml:brush xml:id="br0">
      <inkml:brushProperty name="width" value="0.05292" units="cm"/>
      <inkml:brushProperty name="height" value="0.05292" units="cm"/>
      <inkml:brushProperty name="color" value="#FF0000"/>
    </inkml:brush>
  </inkml:definitions>
  <inkml:trace contextRef="#ctx0" brushRef="#br0">13088 9631 0,'-18'0'109,"1"0"-93,-19 0-1,1 0 1,0 0 0,-18 0-1,18 0 1,17 0 0,0 0-1,1 0 16,-1 0-15,1-18-16,-36-17 31,0 17-15,17-17 0,36 17-1,-35 18 1,35-17-1,0-1 1,-17 18 0,17-35-1,-18 17 1,0-17-16,18 0 0,0 17 16,0 0-1,0 1 16,18 17 1,35-18-17,17-35 1,-17 53-16,18-35 16,17 17-16,-53 1 15,36-1-15,70-17 16,-53 35-1,-17 0 1,-18 0 0,-36 0-1,19 0 1,-1 0 0,0 35-1,0-35 1,-35 35-1,53-17 1,-53-1 0,18 19-1,17-36 1,-35 17-16,0 1 16,0 17-1,0 36 1,0-36-1,0 18 1,-35-35-16,-53 17 16,17 0-1,-105 36 1,141-36 0,17-35-16,0 0 15,1 18 1</inkml:trace>
  <inkml:trace contextRef="#ctx0" brushRef="#br0" timeOffset="6823.78">15046 11783 0,'0'0'0,"18"0"78,35 0-62,17 0-1,18 0 1,0-18-1,-52 18 1,17 0-16,35 0 31,-71 0-15,1 0 0,17 0-1,-17 0-15,0 0 16,-1 0-16,19 0 15,-1 0 1,0 0 0,18 0-1,-35 0-15,17 0 16,0 0 0,-17 0-1,17 0 1,-17 0-1,-1 0 1,1 0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4:12:52.207"/>
    </inkml:context>
    <inkml:brush xml:id="br0">
      <inkml:brushProperty name="width" value="0.05292" units="cm"/>
      <inkml:brushProperty name="height" value="0.05292" units="cm"/>
      <inkml:brushProperty name="color" value="#FF0000"/>
    </inkml:brush>
  </inkml:definitions>
  <inkml:trace contextRef="#ctx0" brushRef="#br0">20249 11042 0,'18'0'78,"35"0"-63,-35 0 1,158-18 0,-105 18-1,-36-17 1,-18 17 15,1 0-15,0 0-16,17 0 15,0 0 1,-17 0 0,0 0-1,-1 0 1,1 0 15,0 0-31,-1 0 16,1 0 15,-1 0-31,19 0 16,-19 0-1,36 0 1,-17 0 0,-19 0-1,18 0-15,1 0 16,-19 0-1,19 0 1,-19 0 15,19 0-15,-19 0 0,1 0-1,-1 0 1,1 0-1,0 0 1,-1 0 0,1 0 62</inkml:trace>
  <inkml:trace contextRef="#ctx0" brushRef="#br0" timeOffset="1288.66">25347 10936 0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19T00:50:55.355"/>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B0F0"/>
    </inkml:brush>
  </inkml:definitions>
  <inkml:trace contextRef="#ctx0" brushRef="#br0">17868 7479 0,'18'0'93,"-1"-18"-77,19 18-16,17-53 16,-18 36-1,0-19 1,0 1 0,-17 17-16,0 18 15,17-35 1,0 0-1,-17 17 1,35-17 0,-35 0-16,-1 17 15,1 18-15,-1-18 16,1 1-16,17-1 16,1-17-1,-1 35 1,-17-35-1,-1 17-15,1 18 16,-1-18 0,1 1-16,0 17 15,17-36 17,-17 19-32,-1 17 31,1-18-16,0 18-15,-1-17 16,1 17 0,-1-18-1,1 0 1,0 18 0,-1-17-1,19-1 1,-36 0-1,53 18 1,-53-35 0,35 17 15,-17 18-15,-1-17-16,1 17 0,-18-18 0,35 18 31,-17-18-16,-18 1 1,35-1 0,-17 1 15,-1 17 0,-17-18-15,18 18-1,0-18 1,-18 1 0,17 17-16,1-18 15,-1 0 1,1 18 0,-18-17 15,35-1-16,-35 0 1,18 18-16,17-17 16,-17-1 15,0 1-15,-1 17 15,1-18-16,-1 0 1,1 18 15,0-17-15,-18-1 0,17 18-16,1-18 15,0 18 16,-1-17-15,1-1 0,0 18-1,-1 0-15,-17-18 16,18 1 0,17-1-1,-17 1 16,-1-1-15,1 0 0,0 18-1,-1-17 1,1-1 0,0-17-16,35 17 31,-53-17-16,35 35 1,-18 0-16,1-36 16,0 36-1,17-35 1,-17 18 0,17-19-1,-17 19 1,-1-1-1,18 0-15,1-17 32,-1 17-32,-17-17 15,35 0 1,-36 0 0,1 35-1,17-36 1,-17 19-1,-1-1 1,19 0 0,-36-17-1,35 18 1,-35-1-16,35 0 16,-17 1-1,0-1 1,-1-17-1,18 17 1,1-35 0,17 18-1,-18 17 17,0 1-32,0-19 31,1 19-31,-1-19 31,18 1-15,-18 17-1,1 1 1,-1-18 0,-18 17-1,1 18 1,17-35-1,-17 17 1,0-17 0,17 17 15,-17 0-15,-1 1-1,18-18 1,1-1-1,-19 36 1,1-17 0,-18-1-1,18 0 1,17 1 0,-35-1-1,18 0 1,-1 1-1,1 17 1,-1-18 0,1-17 15,-18 17-15,18 1-1,-18-1 1,17 0-1,-17 1 1,18-1 0,0 0-1,-1 1 1,-17-1 0,0 0-1,18-17 16,0 35-31,-18-17 32,0-1-32,17 0 15,1 18 1,-18-17 0,18-1 15,-1 0-16,1 1 1,-18-1 0,35 18 15,-35-18-15,18 1-1,-1 17 1,1 0-1,-18-18 17,18 18-17,-1-17 1,1 17-16,0-18 16,-1 18 15,1-18-31,-1 18 31,19-17-15,-19 17-1,1 0 1,0 0 0,17-18-1,-17 18 1,-1 0 15,1 0-31,-1-18 16,19 18-1,-19 0 1,1 0 0,0-17 15,-1 17-16,1 0-15,0 0 63,-1 0-63,1 0 16,0 0 30,-1 0-30,18 0 0,1 0 15,-19 0-31,1 0 31,0 0-15,-1 0-16,1 0 31,0 0 63</inkml:trace>
  <inkml:trace contextRef="#ctx0" brushRef="#br0" timeOffset="739.48">22348 4039 0,'0'18'93,"0"0"-77,0 34 0,0-16-16,0-19 31,0 36-31,0 18 31,0-36-31,0 0 16,0-17-16,0 17 0,0-17 31</inkml:trace>
  <inkml:trace contextRef="#ctx0" brushRef="#br0" timeOffset="2159.88">17815 7250 0,'0'17'47,"0"1"-31,0-1-1,0 19 1,0-19 0,0 36-1,0 0-15,0 18 16,0-18-1,0 0 1,0-36 0,0 19 15,0-19-31,0 1 16,0-1-1,0 1 1</inkml:trace>
  <inkml:trace contextRef="#ctx0" brushRef="#br0" timeOffset="15761.43">18838 7179 0,'36'0'31,"-19"0"-16,1 0 1,17 0 0,0 0-1,-17 0 1,0 0-16,-1 0 16,19 0-1,-1 0 1,0-18-1,-17 1 1</inkml:trace>
  <inkml:trace contextRef="#ctx0" brushRef="#br0" timeOffset="16159.08">19068 7179 0,'0'0'0,"0"18"16,0-1-1,0 1 17,0 17-17,0 18 1,0-18 0,0-17-16,0 0 15,0 17 1,0 0 15,0-17-31</inkml:trace>
  <inkml:trace contextRef="#ctx0" brushRef="#br0" timeOffset="16940.24">19262 7355 0,'0'18'79,"0"0"-64,0-1 1,0 1-1,0 0 17,-18-18 77,18-36-78,0 19-31,0-1 16,18-17 0,17-1-1,-17 19 1,17-18-1</inkml:trace>
  <inkml:trace contextRef="#ctx0" brushRef="#br0" timeOffset="18006.48">19491 7391 0,'18'0'140,"-1"0"-140,1 0 16,0 0-1,-1 0 1,-17-36 0,18 19-1,-18-1 1,0 0 0,0 1 15,-18-1-31,1 18 31,-1 0-31,0-17 31,1 17-15,-1 0 15,-17 0-15,17 0-1,0 0 17,18 17-17,0 18-15,0-17 16,0 35 0,0-35-1,18-1 1,0 1-1,-1-18 1,1 18 15,0-18-15,-1 0-16,19 0 31,34 0-15,-35 0-1,-17 0 1</inkml:trace>
  <inkml:trace contextRef="#ctx0" brushRef="#br0" timeOffset="18999.77">19773 7214 0,'0'36'78,"0"-1"-62,0 0-16,0 0 15,0 1-15,0 17 31,0-36-15,0 1-16,0-36 125,0 1-125,0-19 0,18 1 31,-1 0-31,19-1 32,-19 19-17,1-1-15,0 1 31,-1 17-31,19 0 16,-19 0 15,1 0-15,-1 0 15,-17 17 0,18 1-31,-18 17 16,18 0 15,-18 1-31,0-19 32,0 1-17,0 0 1</inkml:trace>
  <inkml:trace contextRef="#ctx0" brushRef="#br0" timeOffset="20529.68">20391 6738 0,'0'0'0,"-18"0"16,18 18-16,0 35 15,0-18 1,0 18 15,0 0-31,0-18 31,0-17-31,0 35 16,0 17 0,0-17-1,0-18 1,0 1 0,0-1-1,0-18 1,0 1 15,0 0-31,0-1 31,0 1-31,-18-18 94,1-18-63,17 1-31,-18-1 16,18 0 0,-35-17-1,17 0 1,0 17-1,18 1 1,-17 17 62,-1 0-47,18 35-15,0 18 0,0-36-1,-17 19 1,17-19 0,0 1-1,0 0 1,17-1-16,1-17 31,-18 18-31,17-18 31,-17 18-31,18-18 16,0 0 15,-1 0-31,1 0 16,0 0-1,-18-18 1,0 0 0,0 1-1</inkml:trace>
  <inkml:trace contextRef="#ctx0" brushRef="#br0" timeOffset="21200.43">20585 7250 0,'17'0'31,"1"0"-31,-1 0 15,1 0 1,0 0 15,35 0-15,-36 0 15</inkml:trace>
  <inkml:trace contextRef="#ctx0" brushRef="#br0" timeOffset="21809.52">20602 7373 0,'18'0'0,"-18"18"16,17-18-1,1 0-15,0 17 31,-1-17 1,19 0-32,-19 0 31,1 0-15</inkml:trace>
  <inkml:trace contextRef="#ctx0" brushRef="#br0" timeOffset="22479.76">21061 7020 0,'17'53'31,"-17"-18"-31,18 36 15,-18 0 1,18 34 15,-18-52-31,0-35 32,0 17-17,0-17 1,0 0-1</inkml:trace>
  <inkml:trace contextRef="#ctx0" brushRef="#br0" timeOffset="41599.04">22296 4745 0,'-18'0'125,"-17"0"-125,35 17 16,-53 1-1,53 0-15,-18-18 32,0 0-32,1 0 15,-1 0 1,1 0 0</inkml:trace>
  <inkml:trace contextRef="#ctx0" brushRef="#br0" timeOffset="42129.63">22296 4745 0,'17'0'16,"1"0"15,-1 17-31,1 19 31,17-19-31,-17 1 32,0-18-32</inkml:trace>
  <inkml:trace contextRef="#ctx0" brushRef="#br0" timeOffset="44080.21">22278 4798 0,'0'17'172,"0"1"-157,0 0 17,0-1-17,0 1 1,0 0-1,0-1 1,0 1 0,0 0-16,0 17 15,18-18 17,-18 19-32,17 17 31,-17 0-16,0-18 1,0 18 0,0-36-1,0 36 1,0-17 0,0 16-1,0 1 1,0-35-1,0 17-15,0 1 32,0-1-17,0 18 1,0 0 0,0 0-1,0-18 1,0 71-1,0-53 1,0 17 0,0 1-1,-17-18 1,-1-18 0,18 36-1,0-54 1,0 18-1,0 1 17,0-1-32,0 18 31,0-18-31,0 18 16,0 0-1,0 0 1,0-35-1,0 34 1,0-16 0,0 52-1,0-53 1,0 36 0,0-36-1,0 36 1,0-18-1,0 17 17,0-35-32,0 18 31,0 0-15,0 0-16,0-18 31,0 18-31,0-17 15,0 17-15,0 52 16,0 1 0,0-18-1,0-17 1,0-1 0,0-34-16,0-1 15,0 0-15,0 36 16,18-18-1,-18 17 17,0-34-32,0-54 78</inkml:trace>
  <inkml:trace contextRef="#ctx0" brushRef="#br0" timeOffset="44940.01">21696 4657 0,'0'0'0,"0"17"0,-18-17 0,18 36 15,0-1 17,-17-18-32,-1 1 31,0 17-16,-17-17-15,0 17 32,-1-35-17,19 0 17</inkml:trace>
  <inkml:trace contextRef="#ctx0" brushRef="#br0" timeOffset="45352.8">21749 4639 0,'0'0'0,"0"18"0,17-18 15,19 35 17,-19 0-32,1-35 0,0 35 15,-18-17 1,17-18 0,-17 18-1,18-1 1</inkml:trace>
  <inkml:trace contextRef="#ctx0" brushRef="#br0" timeOffset="46868.96">21696 4710 0,'0'17'47,"0"1"-47,0 35 16,0-36-1,0 1 1,0 17-16,0 18 16,0-17-16,0 16 31,0 1-16,0 18 1,0-36-16,0 36 16,-18 17-1,18-53 1,-17 36 0,17-1-1,0 1 1,0-18-1,0 17 17,0-17-32,0 0 31,0 35-15,0 1-1,0-54 1,0 0-16,0 18 15,0-35 1,0 35 0,0 0-1,0 17 1,0-35 0,0 1-16,0 17 15,0 17 1,0-17-1,0 0 17,0 0-32,0 17 31,0-34-31,0 17 16,0 17-16,0-17 31,0 35-16,0-17 1,0-1 0,0-34-16,0 34 15,0-17 1,0 18 0,0 17-1,0-35 1,0 17-1,0-34 17,0 17-32,0-1 15,0 1 17,0-17-32,0 17 31,0-1-16,0-16 1,17-1 0,-17 0-1,0-17 1,0 0 0,18 35-1,-18-36 1,0 1 31</inkml:trace>
  <inkml:trace contextRef="#ctx0" brushRef="#br0" timeOffset="48569.98">19068 7937 0,'0'18'172,"0"0"-172,0-1 31,0 19-15,0-19-1,0 1 1,0 0-16,35 17 31,0 0-15,-17-35-1,35 18 1,-53-1 0,17-17-1,1 0 17,0 0-17,35-17 1</inkml:trace>
  <inkml:trace contextRef="#ctx0" brushRef="#br0" timeOffset="49049.95">19526 7867 0,'-17'0'16,"17"18"-1,0 52 1,0-17-1,0 0 1</inkml:trace>
  <inkml:trace contextRef="#ctx0" brushRef="#br0" timeOffset="49558">19526 7832 0,'18'0'15,"0"0"16,17-18 1,18 18-32,0 0 15,17 0 17,-52 18-17,17-1 1,-35 1 15,0 0-31,0-1 16,0 18-1,0 36 1,0 0 0,0-36-16,0 0 15,0-17-15,0 17 16,0 0-1,0-17 1</inkml:trace>
  <inkml:trace contextRef="#ctx0" brushRef="#br0" timeOffset="50100.97">19950 7867 0,'17'0'16,"18"0"-1,1 0 1,17 35 0,0 0-1,-36 1-15,19-19 16,-19 54-1,1 0 1,-1-19 0,-17-16 15,0-19-15,-17 1-16,-1-18 31</inkml:trace>
  <inkml:trace contextRef="#ctx0" brushRef="#br0" timeOffset="52818.9">21661 8767 0,'0'17'125,"-18"-17"-125,18 35 0,-18-17 16,18 17 15,0-17-31,0 35 31,18 0-15,17 0-16,0-18 31,-17-17-15,-18-1-1,35-17 1,-17 18-1,53 0 1,-36-18 0,-18 0-1,19-18 1,-19 18 15,1-18-15</inkml:trace>
  <inkml:trace contextRef="#ctx0" brushRef="#br0" timeOffset="53272.91">22013 8749 0,'18'0'32,"0"18"-32,-1 70 15,19 18 1,-36-18 0,35 35-1,-35-17 1,0-71-16,17 1 15,-17-54 48</inkml:trace>
  <inkml:trace contextRef="#ctx0" brushRef="#br0" timeOffset="53876.42">22102 8714 0,'17'0'31,"18"0"-15,-17 0-1,0 0 1,35 0-16,0 0 31,-18 0-31,0 0 16,-17 17 15,-1-17-15,-17 18-1,0 0 1,0-1-16,0 18 31,-35-17-15,-18 0-1,-17 17 1,-1-17 0,36-1-1,17-17 1,1 0 15</inkml:trace>
  <inkml:trace contextRef="#ctx0" brushRef="#br0" timeOffset="54718.99">22948 8731 0,'0'0'0,"18"0"0,35 0 16,-53 18 46,0 0-15,0-1 0,0 1-32,0-1 32,0 1-31,0 0 0,-18-1-1,18 1 1,-53 0-16,18-1 31,0 1-15,17-18-16,0 0 0,1 0 47,-1 0-32,0-18 1,1-17-1</inkml:trace>
  <inkml:trace contextRef="#ctx0" brushRef="#br0" timeOffset="55162.27">22754 8678 0,'0'0'16,"0"18"-1,0 0 1,0 35-1,0-1 1,0 1 0,0 0-1,0-35-15,0 70 32,-17-17-32,17-1 31,0-17-31,0-35 31,0-1-15</inkml:trace>
  <inkml:trace contextRef="#ctx0" brushRef="#br0" timeOffset="55569.67">22789 9031 0,'18'0'63,"17"18"-48,18 17-15,0 36 16,35-1-1,-70-35 1,35 1 0,-35-19-1</inkml:trace>
  <inkml:trace contextRef="#ctx0" brushRef="#br0" timeOffset="56879.84">23266 8943 0,'35'0'78,"36"0"-62,-54 0-1</inkml:trace>
  <inkml:trace contextRef="#ctx0" brushRef="#br0" timeOffset="57370.49">23266 9137 0,'35'0'94,"-17"0"-79,17 0 1,0 0-16,36 0 16,-54 0 15,1 0-31</inkml:trace>
  <inkml:trace contextRef="#ctx0" brushRef="#br0" timeOffset="57912.85">23707 8925 0,'0'18'63,"0"17"-63,0 0 16,0 18-16,0 18 31,0-18-31,0-18 31,0-17-15</inkml:trace>
  <inkml:trace contextRef="#ctx0" brushRef="#br0" timeOffset="59149.36">22119 9701 0,'-17'0'62,"-1"0"-46,18 18 0,-35 0-1,17 17 1,18-17-1,-18-1 1,18 18 0,18-17-16,-18 0 15,18-1-15,-1-17 16,1 36 0,35-19 15,17 1-31,-17 0 31,0-18-31,-35 0 16,-1 0-16,19 0 0,-1 0 15</inkml:trace>
  <inkml:trace contextRef="#ctx0" brushRef="#br0" timeOffset="59659.71">22666 9666 0,'0'35'62,"0"54"-46,0-19-1,18-17 1,-18-18 0,0-17-16</inkml:trace>
  <inkml:trace contextRef="#ctx0" brushRef="#br0" timeOffset="60550.02">22895 9613 0,'18'0'63,"0"0"-48,-1 0 1,18 0-16,-17 18 15,17-1 1,-17 1 15,-18 0-15,0-1-16,0 1 31,0 0-15,-35-18-1,17 17 1,-17-17 0,17 0-16,18 18 0,35-18 140,-17 0-140,0 0 16,-1 0 0,19 18 15,-19 17-31,-17-18 31,0 1-15,0 17-16,0-17 31,-17 0-15,-1-1-1,-35-17 1,18 0-1,17 0 1,-17-17 0,17-1-1,18 0 17</inkml:trace>
  <inkml:trace contextRef="#ctx0" brushRef="#br0" timeOffset="61239.92">23336 9648 0,'18'0'47,"0"0"-32,-1 0-15,1 36 16,17-19 0,36 54 15,-71-36-31,17 18 31,-17-18-15,0 1-1,0-19 1,-53 36 0,18-35-1,0 0 1,17-18-1,1 0 17</inkml:trace>
  <inkml:trace contextRef="#ctx0" brushRef="#br1" timeOffset="104321.04">14393 11906 0,'0'-17'141,"0"-1"-141,-17 18 31,-1-18-31,0 1 16,1-1-1,-1 0 1,18 1 0,0-1-16,-18 0 31,1 1-15,-1-1-1,18 1 1,-17 17 31,-1 0 0,-17 0-16,17 17-31,18 1 0,-35-1 15,17 19 1,18 17 0,0-36 15,18 19 0,17-1-15,-17-17-1,-1-18 1,1 0 0,0 0-1,34 0 1,-16 0 0,-19 0-1,19 0 1,-36-18-1,17 0 1,19 18 156,-19 36-156,-17-1-16,18-18 15,17 19 1,-35-19-16,18-17 62,-1 0 1</inkml:trace>
  <inkml:trace contextRef="#ctx0" brushRef="#br1" timeOffset="104988.95">14693 11783 0,'18'0'78,"-1"0"-78,1 0 15,17 0 1,1 0 0,-19 0-1,1 0 1,0 0-1</inkml:trace>
  <inkml:trace contextRef="#ctx0" brushRef="#br1" timeOffset="105369.6">14781 11906 0,'36'18'15,"17"-18"17,17 18-17,-17-18 1,18 0-1,-36 0 1,-17 0 0</inkml:trace>
  <inkml:trace contextRef="#ctx0" brushRef="#br1" timeOffset="109171.95">14852 11800 0,'18'0'93,"-1"-17"-93,18 17 16,-17 0 0,0-18-16,17 18 15,0 0-15,-17 0 16,0 0 15,-1 0-15,1 0 15,0 0-15,-1 0-1,1 0 1</inkml:trace>
  <inkml:trace contextRef="#ctx0" brushRef="#br1" timeOffset="118381.15">15452 11783 0,'0'17'47,"0"1"-47,0 0 16,0-1-16,0 19 16,0-1-16,-18 35 31,0-34-31,1-1 31,-1-17-31</inkml:trace>
  <inkml:trace contextRef="#ctx0" brushRef="#br1" timeOffset="119248.85">15769 11853 0,'0'18'94,"0"0"-94,0-1 0,18 19 15,-1 16 16,1-34-15,0 0 15,-1-18-15,1 0 31,0 0-32,17-18 1,-17-17 0,-1 17-16,-17-35 31,0 36 0,0-1-15,-17 0 15,-1 1-31,0-1 0,1 18 16,-1-35-1,-17 35 1,35-18 0,-18 18 15,0 0-31,1 0 15</inkml:trace>
  <inkml:trace contextRef="#ctx0" brushRef="#br1" timeOffset="141577.81">29422 9578 0,'-18'0'31,"-17"0"-31,-36 0 32,1 0-17,17 0 1,53-18 0,-36 1-1,1-19 1,0 1-1,0-35 1,-1 17 0,1-36-1,35 54 1,0 17 0,0 1-1,35-1 16,18-17-31,71-18 32,-36 35-17,0 18-15,-53 0 32,-17 0-17,17 71 1,18-18-1,0 17 1,-35-34 0,-1 17-1,-17-18 1,0 18 0,0 17-1,-17-52-15,-19 35 31,-16-35-31,-54 17 16,70-18 15,1-17-31,18 0 32</inkml:trace>
  <inkml:trace contextRef="#ctx0" brushRef="#br1" timeOffset="142109.91">29333 9648 0,'0'0'16,"0"18"31,0 35-47,0 0 16,0 53-1,0 176 16,0-53-31,0-17 32,-17 35-17,-18 0-15,17-53 32,18-71-17,-18-87 1,18-19-1</inkml:trace>
  <inkml:trace contextRef="#ctx0" brushRef="#br1" timeOffset="145088.96">28187 12100 0,'0'53'47,"0"-35"-47,0-1 0,-35 19 16,17-1 0,18-17-1,-18-1 16,1-17-31,17-35 47,0-71-47,0 0 32,35 53-17,18 1 1,0 52-1,-36 0 1,1 0 0,-18 17-1,18 18 1,-1 54 0,-17-19-1,0-52-15,0 17 31,0-17-31,0-1 32,0-52 15,0 0-32,0 0-15,18-54 16,17 54-1,36-18 1,-18 36 0,17 17-1,-52 0-15,17 17 32,-17 18-17,-18 18 1,18 18-1,-18 17 17,0-35-32,-18-53 15,18 18-15,-18-36 47,18-88-31,0 71-16</inkml:trace>
  <inkml:trace contextRef="#ctx0" brushRef="#br1" timeOffset="145423.41">28787 11765 0,'0'-18'15,"17"18"16,1 0-15,0 0 0,-1 0-1,1 0 1,-1 0-16</inkml:trace>
  <inkml:trace contextRef="#ctx0" brushRef="#br1" timeOffset="145661.1">28857 12083 0,'0'0'0,"0"17"16,0 1-1,0 0 1,0 17 0,0-18-1</inkml:trace>
  <inkml:trace contextRef="#ctx0" brushRef="#br1" timeOffset="146259.6">29051 11977 0,'0'0'0,"0"53"32,18-36-32,-18 36 0,18 53 15,-18-88 1,0 17-1,0-88 32,17-35-15,1 53-17,-1-18 1,19 17-1,-19 19 1,1 17 0,35 0-1,-18 35 1,18 0 0,-35 1-1,-1-1 1,-17-17-1,0-1 17,0 1-17</inkml:trace>
  <inkml:trace contextRef="#ctx0" brushRef="#br1" timeOffset="147338.67">30057 11712 0,'0'18'31,"-18"-1"-31,0 72 16,-52 17 15,17 17-15,-35 53-1,52-123 1,36-35 0,-17-18 30</inkml:trace>
  <inkml:trace contextRef="#ctx0" brushRef="#br1" timeOffset="148139.6">29986 11606 0,'18'0'47,"-18"18"-32,17 35 1,-17 53 0,36-36-1,-19 36 1,1-35-16,0-1 16,-1 18-1,1-52 1,-1-54 78,36-194-79,-35 142 1,17 17-1,1-35 1,-19 35 0,-17 0-1,0 35 1,0 54 93,18 34-109,-18-17 16,18 88 0,-18-17-1,17-54 1,-17-52-16,18-1 15,-1-34 32</inkml:trace>
  <inkml:trace contextRef="#ctx0" brushRef="#br1" timeOffset="149039.75">30586 12365 0,'0'-18'78,"0"-52"-78,0-19 16,0-34-16,35-71 15,18 88 17,0 18-32,0 35 15,-53 35-15,17 1 32,1 17-32,0-18 15,-18 0 1,17 54 31,1-19-32,0 54-15,-1 70 16,1 18 0,-18-36-1,0-17 1,0-53-1,0-35-15,-18-18 47,18-36-31</inkml:trace>
  <inkml:trace contextRef="#ctx0" brushRef="#br1" timeOffset="149405.01">30674 12065 0,'18'0'94,"-1"0"-94,19-18 15,-19 18 1,36-53-1,0 36 1,-18-1 0,-17 18-1</inkml:trace>
  <inkml:trace contextRef="#ctx0" brushRef="#br1" timeOffset="150505.64">31327 12118 0,'-18'0'109,"-17"0"-93,-1 0-1,1 35-15,18-35 32,17 18-17,0-1 1,0 1 0,0 53-16,0-54 15,17 71 1,1-52-1,-1-1 1,-17 0 0,-17-35 62,-71 0-47,52-17-31,36-1 16,0-17-16</inkml:trace>
  <inkml:trace contextRef="#ctx0" brushRef="#br1" timeOffset="150818.71">31133 12277 0,'17'0'31,"1"0"-15,17 0-1,-17 0 17,17 0-32,18 0 15,-18 0 17,-17 0-32,17-36 15</inkml:trace>
  <inkml:trace contextRef="#ctx0" brushRef="#br1" timeOffset="151419.87">31750 11977 0,'-35'0'46,"17"17"-46,-17 36 32,0 18-32,35 35 15,0-18 17,0 0-32,35-17 31,-18-54-16,36-17 32,0 0-31,-17 0-16,-1 0 16</inkml:trace>
  <inkml:trace contextRef="#ctx0" brushRef="#br1" timeOffset="151838.69">31944 12153 0,'0'-17'32,"18"17"15,70-18-32,-71 18 1,1 0-16,0-18 0</inkml:trace>
  <inkml:trace contextRef="#ctx0" brushRef="#br1" timeOffset="152243.14">32138 11977 0,'-18'0'32,"1"17"-32,-1 36 31,18-17-15,0 17-16,0 70 31,0-35-16,0 0 1,0-70 0,0 0-1,0-1-15,35-52 63,1-36-48,-1 1 17,-17 52-32</inkml:trace>
  <inkml:trace contextRef="#ctx0" brushRef="#br1" timeOffset="152650.21">32367 12206 0,'18'0'62,"0"0"-46,52 0-1,-35 0 1,-17 0 0,17 0-1</inkml:trace>
  <inkml:trace contextRef="#ctx0" brushRef="#br1" timeOffset="152950.6">32544 12136 0,'-18'0'16,"18"17"-1,0 18-15,-18 54 16,18-1 0,0-53-1,0 0 1,0-52 31</inkml:trace>
  <inkml:trace contextRef="#ctx0" brushRef="#br1" timeOffset="153345.09">32720 12118 0,'0'0'16,"18"35"46,-1 18-46,-17-35-16,18 35 15,-18-36 1,0 19-16,0-19 16,0 18-16</inkml:trace>
  <inkml:trace contextRef="#ctx0" brushRef="#br1" timeOffset="153871.56">33143 11959 0,'18'0'31,"0"18"-31,52 52 15,-17 54 17,0-18-32,-35-53 0,-18 70 31,0-35-15,-36 18-16,-34-35 31,-18-36-16,35-35 1,35 0-16</inkml:trace>
  <inkml:trace contextRef="#ctx0" brushRef="#br1" timeOffset="163000.44">23160 3228 0,'-18'35'94,"18"0"-94,-17 54 31,-19-36-15,19 17 0,-1-17-1,0-35 1,1-1-1</inkml:trace>
  <inkml:trace contextRef="#ctx0" brushRef="#br1" timeOffset="163999.91">23195 3157 0,'18'0'78,"-1"18"-62,1 0-16,-18 17 15,18 53 1,-18-17 0,35-1-1,0 18 1,-35-70-1,18-18 1,-18 18 0,18-18 62,-1 0-63,1-53 1,-1-18 0,-17 36-1,0 17 1,0-17 0,18-18-1,-18 35 16,0 1-15,18 17 62,-1 17-47,-17 19-31,18-19 16,0 19 0,17 17-16,-35-36 15,0 18 1,18-35 0</inkml:trace>
  <inkml:trace contextRef="#ctx0" brushRef="#br1" timeOffset="165798.91">23760 3722 0,'0'-18'94,"0"1"-78,0-36-1,0-36 1,0 36-16,0-35 16,0 0-1,17 35 1,1 0-1,-1 18 1,1 35 0,0 0 31,-1 0 15,1 0-46,-18 18-1,18-1 1,-1 36 0,-17 18-1,18 17 1,-18-35-16,0 17 15,0-34 1</inkml:trace>
  <inkml:trace contextRef="#ctx0" brushRef="#br1" timeOffset="166111.9">23707 3387 0,'17'0'31,"19"0"-31,34 0 16,-35 0 0,1 0-1,-19 0 1,19 0 15</inkml:trace>
  <inkml:trace contextRef="#ctx0" brushRef="#br1" timeOffset="166889.72">24218 3457 0,'-17'0'109,"-19"0"-93,19 35-1,-36-17 1,35 17 0,0-35-1,18 18 16,0 0-31,0-1 16,0 19 0,18-1-1,-18-17 1,0-1 46,-18-17-15</inkml:trace>
  <inkml:trace contextRef="#ctx0" brushRef="#br1" timeOffset="167229.99">24059 3563 0,'18'0'62,"0"0"-62,-1 0 16,1 0 0,35 0-1,-18 0 1,-17 0-1</inkml:trace>
  <inkml:trace contextRef="#ctx0" brushRef="#br1" timeOffset="167949.73">24624 3334 0,'0'17'47,"-18"19"-47,1-19 16,-19 54 0,36-36-1,0 0 1,0-17 15,0 0-31,18-1 31,-18 1-15,18-18 0,17 0-1,35 0-15</inkml:trace>
  <inkml:trace contextRef="#ctx0" brushRef="#br1" timeOffset="168332.13">24871 3369 0,'0'0'0,"17"0"16,1 0 0,0 0-1,-1 0-15,36 0 16,18 0 0,35 0-1,-89 0 1</inkml:trace>
  <inkml:trace contextRef="#ctx0" brushRef="#br1" timeOffset="168809.65">25188 3281 0,'-35'0'31,"17"35"-15,1 0-16,-1 1 31,18 17-15,0 17 0,0-52-16,0-1 15,0 1-15,0 0 16,18-1-1,-1-17 32,1 0-47,17 0 16,1-53 0,-19 18-16</inkml:trace>
  <inkml:trace contextRef="#ctx0" brushRef="#br1" timeOffset="169229.84">25435 3228 0,'36'0'16,"-19"35"-16,18 53 31,1-52-31,-19 52 31,-17-18-15,0-17-16,0-17 16,-17-19-1,-19 1-15,1 17 16,-18-17-1,18-18-15</inkml:trace>
  <inkml:trace contextRef="#ctx0" brushRef="#br0" timeOffset="198181.1">21643 8767 0,'0'-18'328,"18"18"-328,-18-18 31,17 18-31,-17-17 47,18 17-47,-18-18 32,17 18-17,-17-18 1,18 18 15,0 0 0,-1 0 1,-17-17 14,18 17-14,0 0-17,-1 0 63,1 0 47,0 0-93,-1 0 46</inkml:trace>
  <inkml:trace contextRef="#ctx0" brushRef="#br0" timeOffset="203588.91">18591 13017 0,'0'18'32,"18"-18"-32,-18 35 15,18-17-15,52 53 31,-17 34-31,-18-34 32,18 52-17,0-34 1,-35-36-16,0-1 16,-18-34-16,17-18 15</inkml:trace>
  <inkml:trace contextRef="#ctx0" brushRef="#br0" timeOffset="204031.8">19138 13053 0,'-35'0'31,"0"17"-15,-18 19-1,-71 105 1,1-71 0,52-17-16,-17 0 15,17 0-15,-87 71 31,87-72-31,54-52 32</inkml:trace>
  <inkml:trace contextRef="#ctx0" brushRef="#br0" timeOffset="204989.9">19456 13247 0,'17'0'16,"19"0"-1,-1 0 1,35 0 0,19 0-1,-19 0 1,-17 0-1,-18 0 1,-17 0 0</inkml:trace>
  <inkml:trace contextRef="#ctx0" brushRef="#br0" timeOffset="205507.93">19526 13388 0,'0'18'31,"0"-1"63,36-17-94,16 0 15,37 0 1,87 0-1,-105 0 17,-54-35-32</inkml:trace>
  <inkml:trace contextRef="#ctx0" brushRef="#br0" timeOffset="206721.46">20267 12788 0,'18'0'31,"-1"0"-15,1 0 0,17 0-1,18 0 1,-35 0-1</inkml:trace>
  <inkml:trace contextRef="#ctx0" brushRef="#br0" timeOffset="207198.74">20179 12806 0,'0'0'0,"0"35"0,0-17 16,0 35-1,0 0 1,0-1-1,0 19 17,0 17-32,0-35 15,0 88 1,0-17 0,-18-54-16,18 1 31,0-18-16,18-36 1,-18 1-16,35 0 16,18-18 15,71 0-15,-19-18-1,-34 0-15,-18 18 16</inkml:trace>
  <inkml:trace contextRef="#ctx0" brushRef="#br0" timeOffset="207987.79">20867 13000 0,'17'0'94,"19"0"-94,-1 0 16,18 0-16,-35 0 15,17 0-15,0 0 16,0 0-1,-17 0-15</inkml:trace>
  <inkml:trace contextRef="#ctx0" brushRef="#br0" timeOffset="208269.59">21026 13088 0,'0'0'0,"0"18"16,0 70 0,0 18-1,-18 0 1,18-71-1,0 35-15,-18-52 32</inkml:trace>
  <inkml:trace contextRef="#ctx0" brushRef="#br0" timeOffset="208768.61">21131 13335 0,'18'0'47,"0"35"-47,-18 18 31,0-18-31,0 36 16,0-53-1,0-1 1,0-52 46,0 0-62,35-36 16,0-17 0,0 70-1,-17-17 1,-18 17-1,18 1-15,-1 17 32,19 0-17</inkml:trace>
  <inkml:trace contextRef="#ctx0" brushRef="#br0" timeOffset="209348.59">21361 13494 0,'17'0'78,"1"0"-63,17 0 1,-17 0-16,17-18 16,0-17-16,-17-18 31,0 35-16,-18-17 1,-18 35 31,-17 0-31,0 18-1,17 17 1,18 0-1,0 0 1,0-17 0,0 17-16,18 1 15,-1-19 1,1-17 0,17 0 15,18 0-31,-35-17 15,-1 17-15</inkml:trace>
  <inkml:trace contextRef="#ctx0" brushRef="#br0" timeOffset="209988.62">21819 13353 0,'0'17'47,"0"19"-32,0 16 1,0-16 0,0-1-1,0-17-15,0-54 78,53-34-46,-35 52-32,-18 1 0,17-1 15,1 18 17,0 0-32,-1 0 62,1 18-46,-18 17-1,18 0 1,-18 0 0,0-17-1,17-18 16,1-35-31,0 17 16</inkml:trace>
  <inkml:trace contextRef="#ctx0" brushRef="#br0" timeOffset="210649.59">22542 12965 0,'18'35'31,"-18"0"-15,18 124 0,-1-89 15,-17 36-15,0-35-16,0-36 31,0-17-31,0-36 78,0-17-78,-17 0 16,-1-18-1,0 35 1,-17 0-1,18 36 1,-19 17 0,36 1 15,0-1-31,0-18 31,18-17 16,35 0-31,17 0-1,19-35 1</inkml:trace>
  <inkml:trace contextRef="#ctx0" brushRef="#br0" timeOffset="211187.9">23072 13264 0,'17'0'62,"1"-17"-46,17 17-16,-17 0 15,52-18 1,-70 1 0</inkml:trace>
  <inkml:trace contextRef="#ctx0" brushRef="#br0" timeOffset="211489.68">23089 13353 0,'0'17'32,"18"-17"-1,52 0 0,-17 0-31,53 0 16,-18-17-1,54-19 1</inkml:trace>
  <inkml:trace contextRef="#ctx0" brushRef="#br0" timeOffset="211849.79">23848 13141 0,'0'18'47,"0"-1"-31,17 36-16,-17 35 15,0-17-15,0-36 16,0 53 0,0-52 15</inkml:trace>
  <inkml:trace contextRef="#ctx0" brushRef="#br0" timeOffset="212450.48">24677 13705 0,'0'18'31,"0"17"-15,-18-17-16,1 35 16,-1-35-1,-17-18 1</inkml:trace>
  <inkml:trace contextRef="#ctx0" brushRef="#br0" timeOffset="213837.92">25541 13264 0,'0'0'15,"18"0"1,-1 0 15,-52 0 0,17 18-15,-17 17 0,18-17-16,-1 17 15,-17 36 1,17-1 0,18-17-1,0-17 1,18-1-16,-1-18 15,-17 1-15,18-18 32,0 0-32,-1 18 31,54-18-31,87 0 16,-87 0 15,-53-18-31,17 18 0</inkml:trace>
  <inkml:trace contextRef="#ctx0" brushRef="#br0" timeOffset="214230.08">26000 13212 0,'0'35'15,"0"35"1,17 71 0,-17-70-16,18 17 15,-18-35 1,0-35 0,0-1-1</inkml:trace>
  <inkml:trace contextRef="#ctx0" brushRef="#br0" timeOffset="214638.87">26053 13176 0,'53'-17'16,"-53"-1"-1,52 0 1,-16 1 0,-19 17-16,1 0 15,0 0 1,17 17 15,-17 19-15,-18-1-1,17 35 1,-17-52 0,0 70-16,-35-52 31,-18 16-31,18-34 31,-18 0-15,-35-18-1</inkml:trace>
  <inkml:trace contextRef="#ctx0" brushRef="#br0" timeOffset="-214046.07">26793 13088 0,'18'0'78,"0"0"-62,-1 0 15,1 0-15,0 0-16,-18 18 47,0 17-32,0 18 1,0 0 0,0 0-1,-53-18 1,17-17 0,1-18-1</inkml:trace>
  <inkml:trace contextRef="#ctx0" brushRef="#br0" timeOffset="-213677.97">26688 13123 0,'17'0'15,"-17"18"1,0 53 0,18 17-1,-18 18 1,0-1-1,-35 19 1,35-54 0,-18-52-16</inkml:trace>
  <inkml:trace contextRef="#ctx0" brushRef="#br0" timeOffset="-213308.05">26864 13335 0,'18'18'47,"-18"17"-47,35 35 31,-17-34-31,-1 34 0,1-34 31,-18-19-15,35 1-1,-35-1 1,18 1 0,-1 0-1</inkml:trace>
  <inkml:trace contextRef="#ctx0" brushRef="#br0" timeOffset="-212908.46">27323 13388 0,'17'0'47,"1"0"-31,35 0-16,0 0 16,0 0 15,-18 0-31</inkml:trace>
  <inkml:trace contextRef="#ctx0" brushRef="#br0" timeOffset="-212627.22">27411 13547 0,'0'17'31,"35"-17"16,18 0-32,18 0-15,-19 0 16,37-17 0,-72-1-16</inkml:trace>
  <inkml:trace contextRef="#ctx0" brushRef="#br0" timeOffset="-212217.05">27975 13247 0,'0'17'31,"0"1"-31,0 35 16,0 0-16,0-18 15,0 36-15,0 17 16,0 18-1,0-18 1,18-53 0</inkml:trace>
  <inkml:trace contextRef="#ctx0" brushRef="#br0" timeOffset="-211546.9">28628 13917 0,'0'35'31,"0"-17"-31,0 0 16,0-1 0,0 1-1</inkml:trace>
  <inkml:trace contextRef="#ctx0" brushRef="#br0" timeOffset="-210928.77">28998 13705 0,'0'-17'16,"18"17"-1,0 0 17,-1-18-32</inkml:trace>
  <inkml:trace contextRef="#ctx0" brushRef="#br0" timeOffset="-210745.29">29386 13635 0,'18'0'62,"0"0"-46,17 0 0</inkml:trace>
  <inkml:trace contextRef="#ctx0" brushRef="#br0" timeOffset="-210577.11">29704 13635 0,'18'0'31,"-1"0"1</inkml:trace>
  <inkml:trace contextRef="#ctx0" brushRef="#br0" timeOffset="-210412.75">29951 13635 0,'0'0'0,"17"0"16,1 0-16,17 17 31,18-17-31</inkml:trace>
  <inkml:trace contextRef="#ctx0" brushRef="#br0" timeOffset="-210254.38">30374 13670 0,'18'0'16,"-1"0"-16,1 0 47</inkml:trace>
  <inkml:trace contextRef="#ctx0" brushRef="#br0" timeOffset="-210112.22">30551 13670 0,'17'0'31,"36"0"-15,-53-18-16</inkml:trace>
  <inkml:trace contextRef="#ctx0" brushRef="#br0" timeOffset="-209247.82">31186 13282 0,'0'0'0,"17"0"16,36 0 0,18 0-1,-18 0 1,-36 0-1,54 0 1,-18 0 0,-36 0-1,1 0 1,0 0 0,-1 18 30,-17-1-46,18 19 16,-18 52 0,0 0-1,0-17 1,0 87 0,0-52 15,0-53-31,0-35 31,-18-1 16,-17-17-31,0 18-1,-54-18 1,-52 0-1,53 18 1,-71 35 0</inkml:trace>
  <inkml:trace contextRef="#ctx0" brushRef="#br0" timeOffset="-208066.66">18521 15416 0,'0'18'47,"17"0"-16,19 17-31,-1-17 15,0 17 1,-35 0-16,36-17 16,34 17-16,-70-17 31,18-18-31,-1 0 31</inkml:trace>
  <inkml:trace contextRef="#ctx0" brushRef="#br0" timeOffset="-207447.85">19491 15258 0,'-18'0'31,"1"17"-15,-36 1 0,0 35-16,0-18 15,-35 0-15,-36 18 16,36 0-1,0 0 1,70-53 0,18 18-1,-17-18-15,17 17 16,0 1 31,0 0-47,17-1 31,-17 1-31,0 0 16,18-18-16,-18 17 15,0 1-15,35 35 16,-17 35 0,-1-17-1,-17-1 1,0-17-16,18 35 15,0-17 1,-18-36-16,0 36 16,0-36-1</inkml:trace>
  <inkml:trace contextRef="#ctx0" brushRef="#br0" timeOffset="-207017.26">19703 15663 0,'17'0'15,"1"0"17,0 0-17,-1 0 1,18 0 0,71-17-1,-53 17 1,-18 0-1,-17 0-15,0 0 16</inkml:trace>
  <inkml:trace contextRef="#ctx0" brushRef="#br0" timeOffset="-206716.58">19597 15893 0,'0'17'16,"0"1"-1,17-18 1,1 0-1,35 0 1,35 0 0,0 0-1,1 0 1</inkml:trace>
  <inkml:trace contextRef="#ctx0" brushRef="#br0" timeOffset="-196528.07">20391 15346 0,'17'0'0,"1"0"31,-1 0 0,1 0 1,17-18-17,18 1 1,-17 17-1,16 0 1,-34 0 0,0 0-1,-18 17 32,0 18-31,0 18-1,-18 36 1,-35-37 15,-35 1-15,53-35-16,17-18 31,0-35 0</inkml:trace>
  <inkml:trace contextRef="#ctx0" brushRef="#br0" timeOffset="-196146.68">20532 15399 0,'0'0'0,"17"35"47,1 53-31,0 0-1,-18 1 1,0-1 0,0 0-1,0-53 1,0-17 0</inkml:trace>
  <inkml:trace contextRef="#ctx0" brushRef="#br0" timeOffset="-195774.96">20655 15663 0,'18'0'47,"17"18"-32,-17 0 1,-1 17-16,36 0 16,-53-17-1,18-18 1,0 17 15</inkml:trace>
  <inkml:trace contextRef="#ctx0" brushRef="#br0" timeOffset="-195257.75">21237 15381 0,'0'53'15,"0"0"1,0 0-16,0 0 0,0 35 31,0 18-31,0 17 16,0-52 15,0-54-31,0-34 47</inkml:trace>
  <inkml:trace contextRef="#ctx0" brushRef="#br0" timeOffset="-194767.94">21272 15205 0,'36'0'63,"-19"0"-63,1 0 15,0 0-15,-1 0 16,-17 17-16,36 1 16,-19 17-1,1-17 1,-18 0-1,0 17 1,0-18-16,0 1 16,-53 35 15,-18-35-31,-17-1 31,35-17-15,18 0-1</inkml:trace>
  <inkml:trace contextRef="#ctx0" brushRef="#br0" timeOffset="-193746.98">20144 15240 0,'35'0'93,"-17"0"-61,17-18-32</inkml:trace>
  <inkml:trace contextRef="#ctx0" brushRef="#br0" timeOffset="-192856.07">20144 15222 0,'0'53'16,"0"-17"-1,0-1 1,17-18 0,-17 1-1,18 35-15,-18 0 32,0 0-17,0 0-15,0-18 31,0 18-15,0 35-16,0-35 31,0 18-15,0-36 0,0 0-1,0 0 1,0 36 15,0-36-31,0-17 31,0 0-15,0-1 15,0 1-15,0-1-1,0 1 1,18-18 15,-1 18-15,1-18 0,-1 0-1,1 0 32</inkml:trace>
  <inkml:trace contextRef="#ctx0" brushRef="#br0" timeOffset="-188986.12">21784 15646 0,'35'0'47,"-17"0"-16,0 0-31,-1 0 31,18 0-31,-17 17 32,0-17-32</inkml:trace>
  <inkml:trace contextRef="#ctx0" brushRef="#br0" timeOffset="-188586.61">21572 15946 0,'71'0'31,"-36"17"-31,36-17 16,-18 0 0,17 0-1,36 0 1,35 0-1,-88 0 1,0 0 0,-35 0-1</inkml:trace>
  <inkml:trace contextRef="#ctx0" brushRef="#br0" timeOffset="-187817.8">22578 15363 0,'17'0'31,"-17"53"-15,18 124-1,-18-18 1,0-1-1,0-52 1,0 18 0,0-72-1,-18-16 1</inkml:trace>
  <inkml:trace contextRef="#ctx0" brushRef="#br0" timeOffset="-186647.1">21872 15681 0,'18'0'63,"-1"0"-48,1 0 17,0 0-17,-1 0 1,1 0-1,0 0 1,-1 0 31,1 0-47,0 0 31,-1 0-15,1 0 31,0 0-32,-1 0 1</inkml:trace>
  <inkml:trace contextRef="#ctx0" brushRef="#br0" timeOffset="-185187.83">22913 15064 0,'0'17'0,"0"1"31,18-18-31,-1 18 31,1-18 1,35 0-32,-36 0 15,36 17 1,-17-17-16,-1 0 16,-18 0-16,1 0 15,0 53 95,-18-35-110,0 70 15,0-18 16,0-17-15,0 0-16,0-17 16,0 16-16,-18 37 15,0 17 1,-17 17 0,18-70-1,17 0 1,-18-18-1,18 0 1,0-17 0,0 0-1,-18-1 17,1-17-1,-1 18-31,-17 0 15,-18-1 1,18 1 0,-36-18-1,36 0 1</inkml:trace>
  <inkml:trace contextRef="#ctx0" brushRef="#br1" timeOffset="-140263.58">22454 4233 0,'18'0'125,"0"0"-109,17 0-1,0 0 1,-17 0-1,-1 0 1,19 0 0,-1 0-1,-17 0 1,17 0 0,18 0-1,0 0 1,-18 0-1,0 0 1,-17 0 15,0 0-15,-1 0 0,1 0-1,35 18 1,-18-18-1,18 18 1,-35-18 0,-1 0-16,1 0 15,-1 0 1,1 17 0,17-17-1,-17 18 1,35-18-16,-35 0 15,-1 0 1,19 18-16,16-1 16,1-17-1,0 0 1,-17 18-16,-19-18 31,36 17-31,-18 1 16,1-18-1,-1 18 1,-17-18 0,17 17-1,0 1 1,-17-18 0,-1 18-1,1-18 1,0 0-1,17 17 1,-17 1 15,-1-18-31,1 0 32,0 18-17,-1-1-15,18 1 31,-35-1-31,18-17 16,0 18 0,-1 17-1,19-17 1,-1 17 15,-17-17-15,-1 0-1,1-1-15,-1 18 32,19-17-1,-19 17-15,1-35-1,-18 36-15,18-1 16,-1-35-1,1 35 1,-18-17 0,35 17-1,-17-35 1,-18 18-16,0-1 16,35 19-1,-17-1 1,-1-17-1,1 35 1,0-18 0,-1-18-1,1-17-15,-18 36 16,18-19 0,-1 36-1,-17-35 1,18 0-1,0 17 1,-1 0 0,-17-17-16,35 17 15,-17 0 1,0 1 0,-1-1-1,1 0 1,17 18-1,-35-35 1,18 17-16,17-17 16,-35 17-1,35-17 1,-17 17 15,0 0-31,-1-17 16,1 17-1,17-17 1,-17 17 0,17-17-1,-17 34 1,17-16 0,-35-19-16,35 36 15,1-17 1,-1-1-1,0 35 1,1-34 0,16 52-1,-52-70-15,53 34 32,-17-16-17,-19 17-15,19 0 31,16 17-15,-16 1 0,17 17-1,0-35 1,-36-18 0,18 0-1,-17-17 1,0 35-1,17-18 1,-35-17 0,71 35-1,-54 0-15,36 17 32,0-17-17,-35-18 1,52 36-1,-52-36 1,17 18 0,-17-18-1,35 18 1,-18 0 0,71 71-1,-71-71 1,0 17-1,1-35 1,-1 18 0,-17-17-1,-1 17 17,19-36-32,-1 19 15,-18 16-15,19-34 31,-19 35-15,19 0 0,-1-35-1,18 70 1,-18 0 0,0-53-1,1 36 1,17-1-1,-1-17 1,1 71 0,0-71-1,-35 0 1,0-36 15,17 36-31,0 0 31,36 0-15,-36 0 0,18 17-1,-35-52 1,17 35 0,0-35-1,0 17 1,1 0-1,-19-17 1,1-1 0,17 1-1,0 17 17,1-17-17,17 0 1,-18 17-1,-17-35 1,17 18 0,0-1-1,-17-17 1,17 0 0,-17 18-1,17-18 1,-17 17-1,-1-17 1,1 0 0,17 0-1,18 0 1,-35 0 15,-1 0-31,19 0 31,-1 0-15,0 0 0,-17 0-1,17 0 1,0 0 0,-17 0-1,0 0 1,-1 0-16,1 0 15,17 0 1,-17 0 0,35 0-1,-18 0 17,0 0-17,-17 0-15,0 18 16,17-18-1,0 0 1,-17 0 0,17 0-1,0 0 17,1 0-17,-19 0 1,1 18-1,0-18 1,-18 17 0,17-17-1,1 0-15,-1 0 16,1 0 15,0 0-15,-1 0-1,19 18 1,-1-18 15,-35 18 1,18-18-17,-1 0 48,1 0-48,0 0 17,-1 0-17,1 0 63,-1 0-15,1 0 359,0 0-313,-1 0-31,-17 17 63,18-17 15,-18 18-78,18-18-78,-1 0 63,1 0-32,0 0 110,-1 0 93</inkml:trace>
  <inkml:trace contextRef="#ctx0" brushRef="#br1" timeOffset="-138508.94">22419 4092 0,'0'18'78,"0"-1"-62,18 19-16,-18-1 15,17 0-15,1 71 16,-18-53 0,18-18-1,-1 18 1,-17-35 15,0 0-31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19T01:07:20.664"/>
    </inkml:context>
    <inkml:brush xml:id="br0">
      <inkml:brushProperty name="width" value="0.05292" units="cm"/>
      <inkml:brushProperty name="height" value="0.05292" units="cm"/>
      <inkml:brushProperty name="color" value="#7030A0"/>
    </inkml:brush>
  </inkml:definitions>
  <inkml:trace contextRef="#ctx0" brushRef="#br0">19050 8572 0,'0'0'0,"18"0"16,-18 18 15,-18 17 31,0-17-46,1 0-16,-19 35 16,19-18-1,17 18 1,0 53 15,17-71-15,1-17-1,0-1-15,17 1 32,18-1-17,17 1 1,-17-18 0,-17 0-1</inkml:trace>
  <inkml:trace contextRef="#ctx0" brushRef="#br0" timeOffset="420.03">19279 8696 0,'0'18'47,"0"17"-47,18 18 16,-18 17 0,0 54 15,0-71-16,0-36 1</inkml:trace>
  <inkml:trace contextRef="#ctx0" brushRef="#br0" timeOffset="1429.43">19544 8767 0,'18'0'63,"17"0"-47,-18 0-16,1 0 15,0 0 1,-1 0-1,1 0 1,-18 17 62,0 1-47,0-1-15,-18 19 0,-17-1-1,17-17 1,1-1 0,-1 1 15,18 0 47,18-1-78,70 1 31,-53-18-31,1 0 31,16 0-31,-16 0 16</inkml:trace>
  <inkml:trace contextRef="#ctx0" brushRef="#br0" timeOffset="1900.16">20073 8661 0,'0'0'0,"35"0"15,-17 35 1,17-17-1,-17 35 1,0-36-16,-1 18 16,-17 1-16,18 34 15,-18 1 1,-18-18 0,-17-36-1,17 1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19T01:10:22.045"/>
    </inkml:context>
    <inkml:brush xml:id="br0">
      <inkml:brushProperty name="width" value="0.05292" units="cm"/>
      <inkml:brushProperty name="height" value="0.05292" units="cm"/>
      <inkml:brushProperty name="color" value="#FF0000"/>
    </inkml:brush>
  </inkml:definitions>
  <inkml:trace contextRef="#ctx0" brushRef="#br0">8043 1464 0,'0'18'32,"18"87"-32,-18 19 31,0-36-31,0 36 31,-35 17-15,35-53-1,0 0 1</inkml:trace>
  <inkml:trace contextRef="#ctx0" brushRef="#br0" timeOffset="627.41">8114 1499 0,'18'-17'31,"17"17"-15,0 0-16,18 0 31,-35 0-31,-1 0 31,-17 17 0,18 19-15,-18 52 0,0-35-1,-53-36 1,35 1-1,-17-18 1,0 0 0,-18 0-1,35 0 1</inkml:trace>
  <inkml:trace contextRef="#ctx0" brushRef="#br0" timeOffset="1099.43">8220 1905 0,'0'0'0,"0"18"31,17-1-15,1 1 0,0-18-16,-1 18 15,19-18 1,-19 17-1,18-17 1,-17 0 0,-18-17 31,-18-19-47</inkml:trace>
  <inkml:trace contextRef="#ctx0" brushRef="#br0" timeOffset="1413.06">8255 1834 0,'0'0'16,"-18"0"-16,1 18 63,-1 70-32,0-35-31,18-18 15,0 36-15,0-36 32,0 1-32,36-1 15,-19-35 1,19 0 15,-1 0-31,-17 0 16,-1 0-16,1 0 15,-1 0-15</inkml:trace>
  <inkml:trace contextRef="#ctx0" brushRef="#br0" timeOffset="2569.5">8590 2081 0,'0'0'0,"0"-17"16,0-1-1,18 18 1,-1-18 0,-17 1-1,0-1 1,0 1 0,-17-1-1,-1 0 16,0 18-15,1 0 47,-1 0-32,1 88-31,-1 1 31,18-36-15,0-18-1,18-18-15,-1 1 16,1 0 15,-1-18-15,19 0-1,-19-36 1,-17 19-16,0-18 16,18-18-1,0 35 1,-18 0 15,17 18 63,-17 71-63,0-53-15,0-1-16,0 1 15</inkml:trace>
  <inkml:trace contextRef="#ctx0" brushRef="#br0" timeOffset="3077.54">8943 1693 0,'0'18'47,"0"35"-32,18 70 1,-18-17 0,0 18-1,0-19 1,0-87-16,0 17 15,-18-17 1</inkml:trace>
  <inkml:trace contextRef="#ctx0" brushRef="#br0" timeOffset="3615.08">9119 2011 0,'-17'0'78,"-19"0"-78,1 17 15,0 1 1,-89 0 0,124-1 46,18 1-46,0 0-16,35 17 15,88 35 1,-106-52 0,-17-18-1,-1 0 17</inkml:trace>
  <inkml:trace contextRef="#ctx0" brushRef="#br0" timeOffset="4060.23">9384 1976 0,'18'0'16,"-1"0"0,1 0-1,17 0 1</inkml:trace>
  <inkml:trace contextRef="#ctx0" brushRef="#br0" timeOffset="4377.41">9296 2117 0,'0'17'16,"17"-17"0,1 18-16,70 0 15,-35-18 1,71 0 0</inkml:trace>
  <inkml:trace contextRef="#ctx0" brushRef="#br0" timeOffset="5188.6">10125 1535 0,'0'17'63,"-36"1"-47,-16 17-16,-37 18 31,36-18-31,36-17 31,-1 0-15,0-18-1,36 53 17,0-36-32,-1 107 15,1-1 1,-18-35-1,0 18 1,0 35 0,-18-53-16,1 124 15,-1 88 1,18 35 0,0-123 15,0-18-31,18-177 15</inkml:trace>
  <inkml:trace contextRef="#ctx0" brushRef="#br0" timeOffset="6089.05">10583 1729 0,'0'0'0,"-17"0"0,17 17 15,0 1 1,-18 0 0,18-1-16,0 36 15,0 0 1,0-18-1,0 1 1,0-19 31</inkml:trace>
  <inkml:trace contextRef="#ctx0" brushRef="#br0" timeOffset="7989.52">11218 2117 0,'0'0'0,"0"35"0,0-17 31,18 70-31,-18-71 16,0 19-16,0-19 31</inkml:trace>
  <inkml:trace contextRef="#ctx0" brushRef="#br0" timeOffset="8659.69">11536 1570 0,'17'0'0,"19"0"16,17 0 0,-36 17-1,1-17 1</inkml:trace>
  <inkml:trace contextRef="#ctx0" brushRef="#br0" timeOffset="8898.4">11606 1870 0,'0'0'15,"18"35"1,-18 0-16,0-17 16,0 0-1</inkml:trace>
  <inkml:trace contextRef="#ctx0" brushRef="#br0" timeOffset="9624.11">11994 1676 0,'0'0'0,"18"0"16,-18-18 0,0 0-1,18 18 1,-1-35-1,-17 17 1,0-17 0,0-18-1,0 36 1,0-1 0,-17 18 15,-1 0 31,0 0-62,1 18 16,-1 52 0,18 54-1,0-18 1,0-36-1,0 18 1,0-70-16,0 35 16</inkml:trace>
  <inkml:trace contextRef="#ctx0" brushRef="#br0" timeOffset="9909.34">11889 1870 0,'17'0'47,"1"0"-47,17 0 16,-17 0-16,-1 0 31,1 0-16,17 0 1</inkml:trace>
  <inkml:trace contextRef="#ctx0" brushRef="#br0" timeOffset="18757.54">10566 3351 0,'0'18'94,"0"17"-63,0 18-31,17 18 31,-17-54-31,18-17 16,0 0 15,17 0-15,0-17-1,18-36 1,-18 18 0,-35 17-16,18 18 15,-18-35-15,0 17 16,-18-35 0,1 53-1,-1-18 1,0 1-1,1 17 1,-1 0-16,18-18 0,-17 18 31,-1 0-15,0 0 0,1 0-1,-1 0-15</inkml:trace>
  <inkml:trace contextRef="#ctx0" brushRef="#br0" timeOffset="19190.05">11077 3457 0,'0'18'16,"0"-1"-16,0 19 16,0-1-1,0 18 1,0-35 15,0-1-31</inkml:trace>
  <inkml:trace contextRef="#ctx0" brushRef="#br0" timeOffset="19838.37">11642 3404 0,'17'0'47,"1"0"-31,0 0-16,17-17 31,0 17-31,-17-36 31,17 1-15,-35 0 0,0-36-1,-18 54 1,1 17 0,-19 0-1,19 0 1,-18 35-1,17 18 1,-35 35 15,35-53-31,1 18 16,17-35 0,0-1-1,35-17 16,18-17-15,-18 17 0,18-18-1,-35 1 1</inkml:trace>
  <inkml:trace contextRef="#ctx0" brushRef="#br0" timeOffset="20239.39">11977 2981 0,'17'18'15,"19"52"-15,-1 36 16,-35-35-1,0 34 1,0-16 0,0-72-1,0 36 1,0-35 15</inkml:trace>
  <inkml:trace contextRef="#ctx0" brushRef="#br0" timeOffset="20798.55">12506 3228 0,'-18'0'47,"-35"0"-31,18 18-16,-18-1 15,18 18 1,0-17 0,17 0-1,18-1 17,0 19-32,0-19 15,35 19 1,-17-1-1,0-18 1,-18 1 15,0 0-15,0-1 15,-18-17-15,0 0 15</inkml:trace>
  <inkml:trace contextRef="#ctx0" brushRef="#br0" timeOffset="21199.94">12506 3475 0,'18'0'47,"-1"0"-32,1-18 1,0 18 0,-1-17-16,18 17 15,18-36 1,-35 19-1,-18-19 1,0 19 0,0-1-1</inkml:trace>
  <inkml:trace contextRef="#ctx0" brushRef="#br0" timeOffset="21571.33">12594 3298 0,'0'0'0,"-35"36"16,35 17 0,0 0-1,18 17 1,-1-52 0,1-1-1,-1 1 1,1 0-1,17-18 1,18 0 15,0 0-31,0 0 32,-18 0-17,-17-18-15</inkml:trace>
  <inkml:trace contextRef="#ctx0" brushRef="#br0" timeOffset="30719.46">12665 1393 0,'0'18'16,"-18"17"-16,18 1 15,0-1-15,-18 53 16,18 0-1,0-17 1,0-1 0</inkml:trace>
  <inkml:trace contextRef="#ctx0" brushRef="#br0" timeOffset="31069.23">12876 1482 0,'0'35'16,"0"-17"-16,0 17 16,0 35-1,0 19 16,0-36-15,0-18 0,0-18-1</inkml:trace>
  <inkml:trace contextRef="#ctx0" brushRef="#br0" timeOffset="31369.46">12594 1658 0,'18'18'31,"35"-1"-31,17 1 32,-17-18-17,18 0 1,-1 0 0,-17-35-1</inkml:trace>
  <inkml:trace contextRef="#ctx0" brushRef="#br0" timeOffset="31687.55">13035 1570 0,'18'0'16,"-1"0"-1,1 0 1,0 0-1,-1 0 1</inkml:trace>
  <inkml:trace contextRef="#ctx0" brushRef="#br0" timeOffset="31898.27">13088 1764 0,'0'35'15,"0"-17"-15,0-1 32,0 1-17,0 0 1</inkml:trace>
  <inkml:trace contextRef="#ctx0" brushRef="#br0" timeOffset="32719.39">13264 1817 0,'0'0'0,"18"-18"16,-18 1-1,0-1 1,0 0-1,-18 18 64,1 0-64,-1 18 16,18 0-15,0 17 0,0-18-1,0 1 1,18 0 0,-1-18 15,1 0-16,0 0 1,-1 0 0,-17 35 62,-17 106-63,17-123 1,-36 35 0,1 0-16,0 52 15,17-87-15,1 0 32,-1-18-1,0 0-16,1 0 1,-1-18-16,-35-53 16,18-17-1,0 0 1</inkml:trace>
  <inkml:trace contextRef="#ctx0" brushRef="#br0" timeOffset="33488.54">13476 1464 0,'0'35'16,"0"-17"0,0 35-1,0 0-15,0 35 16,0 35 0,0-52-1,0-53 1,-18-18-1,18-18 64,0-17-64,18-1-15,0-34 31,-1 35-31,-17 17 16,18 18 0,0 0 31,17 18-32,-17 17-15,17 18 16,-35-18-1,0 0 1,0-17 0</inkml:trace>
  <inkml:trace contextRef="#ctx0" brushRef="#br0" timeOffset="33979.58">13829 1658 0,'0'18'63,"0"17"-48,0 0-15,-18 1 32,18-1-17,0 0 1,18-17-16,-18-1 15,18-17 1,-1 0 15,36 0-15,-35 0-16</inkml:trace>
  <inkml:trace contextRef="#ctx0" brushRef="#br0" timeOffset="34258.18">14041 1729 0,'17'0'15,"1"0"1,-1 0 0</inkml:trace>
  <inkml:trace contextRef="#ctx0" brushRef="#br0" timeOffset="34649.54">14111 1640 0,'-18'18'63,"18"0"-63,0 17 16,0 0-1,0 1-15,0-1 31,0 0-15,0 0 0,0-17-1,18-18 17,0 0-1,-1 0-31</inkml:trace>
  <inkml:trace contextRef="#ctx0" brushRef="#br0" timeOffset="35048.37">14235 1623 0,'17'0'31,"1"0"-16,-1 0 1,1 53 0,0 0-1,-18 0 1,0-1 0,0 1-1,-18-17 16,0-19-31</inkml:trace>
  <inkml:trace contextRef="#ctx0" brushRef="#br0" timeOffset="35617.28">14552 1711 0,'35'0'31,"-17"0"-16,0 0-15,-1 0 32,19 0-17,-19 0 1,1 0 0</inkml:trace>
  <inkml:trace contextRef="#ctx0" brushRef="#br0" timeOffset="35933.56">14552 1852 0,'18'18'15,"-1"-18"-15,36 17 32,-35-17-17,0 0 1,-1 0-1,1 0 1,-1 0 0</inkml:trace>
  <inkml:trace contextRef="#ctx0" brushRef="#br0" timeOffset="44563.4">15081 1323 0,'0'35'62,"0"18"-62,0 18 16,0 52 0,-17 1-1,-1-19 1,18-52 0,0-17-1,-18-1 1,18-17-16</inkml:trace>
  <inkml:trace contextRef="#ctx0" brushRef="#br0" timeOffset="45459.44">15169 1411 0,'18'0'63,"0"18"-47,17 17-1,-17 53 1,-1 0-1,1 18 1,0-35 0,-1-54-16,-17 1 15,0 0 1,18-18 15,-1 0 0,1-18 1,-18-17-32,35-71 15,-17 35 17,-18-17-32,0 71 31,0-1-31,0 0 15,18 18 110,-1 18-109,-17 0 0,36-1-16,-19 71 31,18 1-15,-35-72-16,0 1 31</inkml:trace>
  <inkml:trace contextRef="#ctx0" brushRef="#br0" timeOffset="46283.4">15734 1799 0,'18'0'32,"-18"-17"-17,0-1-15,0 0 16,0-17-1,0 17 17,0-17-32,-18 35 47,0 0-16,1 0-31,17 18 15,-18-1 1,0 54 0,1-36-1,17 18 1,17-35 0,1-1-1,0-17 32,-1 0-31,1-17-1,0-1-15,-18 0 32,17 18 61,1 0-93,-1 18 16,-17 0 0,18-18-1</inkml:trace>
  <inkml:trace contextRef="#ctx0" brushRef="#br0" timeOffset="46658.53">15946 1711 0,'17'0'0,"1"0"15,-18 18-15,35 35 16,-17-18 0,-1-18-16,1 19 31,0-1-15,-1-17-1,-17-1 1</inkml:trace>
  <inkml:trace contextRef="#ctx0" brushRef="#br0" timeOffset="46929.52">16104 1746 0,'-17'0'47,"-1"0"-31,0 18-16,-17 0 15,35-1 1,-18-17-16,-17 18 15,18 17 1</inkml:trace>
  <inkml:trace contextRef="#ctx0" brushRef="#br0" timeOffset="49919.18">14834 2522 0,'18'0'16,"0"0"78,-1 0-63,1-17 0,-1-1-15,19-52-1,-36 52 1,17 18 0,1 18 77,0 17-77,-1 0-16,-17 0 16,18 1 15,-18-19-15,18-17 30,-18-35-30,0 0-16</inkml:trace>
  <inkml:trace contextRef="#ctx0" brushRef="#br0" timeOffset="50209.38">15046 2170 0,'18'35'31,"-1"0"-15,-17-17-16,0-1 15,18 1 1,0 0 0</inkml:trace>
  <inkml:trace contextRef="#ctx0" brushRef="#br0" timeOffset="50567.73">15346 2364 0,'17'17'94,"1"-17"-94,0 0 16</inkml:trace>
  <inkml:trace contextRef="#ctx0" brushRef="#br0" timeOffset="50808.3">15311 2505 0,'0'17'31,"17"-17"0,1 0-15,-1 0-16,19 0 15,17 0 1</inkml:trace>
  <inkml:trace contextRef="#ctx0" brushRef="#br0" timeOffset="51167.38">15593 2311 0,'0'17'32,"17"1"-17,-17 0-15,0 52 16,0-17 0,18 0 15,-18-35-16,0-1 1</inkml:trace>
  <inkml:trace contextRef="#ctx0" brushRef="#br0" timeOffset="51504.13">15804 2593 0,'0'18'15,"0"-1"1,0 1 0,0 17-1,0-17 1,0 17 0,-17-35 15</inkml:trace>
  <inkml:trace contextRef="#ctx0" brushRef="#br0" timeOffset="52344.57">16175 2452 0,'0'0'0,"0"-18"32,0 1-32,0-1 31,0 0-16,0 1 1,0-1 0,-35 18 15,17 0-15,0 0-16,1 0 15,-1 53 1,0 0-1,18 0 1,0-18 0,0-17-1,0-1-15,18-17 47,17 0-31,-17 0-16,0 0 31,-1-35-15,1 35-16,-1 18 93,1 52-93,-18-52 16,18-1 0</inkml:trace>
  <inkml:trace contextRef="#ctx0" brushRef="#br0" timeOffset="57295.24">16581 1252 0,'0'0'0,"0"53"31,0 35-15,0 18-1,0-53-15,0 53 16,0 0 0,0-71-1,0-17 1,0-1-1</inkml:trace>
  <inkml:trace contextRef="#ctx0" brushRef="#br0" timeOffset="57639.25">17039 1288 0,'0'0'0,"0"17"0,0 54 15,0-18 1,0 53 0,0-18-1,-17-35 1,-1 17 0,0-52-16,-17 17 31,0-17-31</inkml:trace>
  <inkml:trace contextRef="#ctx0" brushRef="#br0" timeOffset="57978.43">16492 1658 0,'0'0'0,"53"0"16,-17-18 15,16 18-31,-16 0 15,-19 0 1,1 0-16,35 0 16,0 0-1,0 0 1,-36 0-16</inkml:trace>
  <inkml:trace contextRef="#ctx0" brushRef="#br0" timeOffset="58368.58">17216 1393 0,'52'0'16,"-34"0"-1,0 0 1,-1 0 15</inkml:trace>
  <inkml:trace contextRef="#ctx0" brushRef="#br0" timeOffset="58599.51">17216 1605 0,'0'18'15,"0"-1"-15,0 19 16,0-19 0</inkml:trace>
  <inkml:trace contextRef="#ctx0" brushRef="#br0" timeOffset="59458.71">17604 1676 0,'0'0'0,"17"0"31,-17-18-15,0 0 15,-17 1-15,17-19-16,-18 19 15,0-18 1,1 35 0,-19 0-1,19 17 1,17 1-16,-18-18 15,18 17-15,-35 19 16,35 17 0,0-36-1,0 1 1,17-18 46,1 0-46,0 0-16,-1-18 31,1 18-15,-18 18 15,18 35-15,-18 17-1,-18 19 1,0-19 0,-35 1-1,18-36-15,18-35 16,-19 18 0,19-18 15,-1 0-31,0 0 31,1-89-15,-1 72-16,18-18 15,0-18-15,0 35 0</inkml:trace>
  <inkml:trace contextRef="#ctx0" brushRef="#br0" timeOffset="60158.49">17903 1270 0,'18'0'31,"-18"18"-31,0 35 16,0 17 0,-18 18-1,-17 53 1,18-105 0,17-19-1,0-52 48,35-18-32,-35 35-15,53-17-1,-36 35 16,1 0 1,-18 18-32,18-1 15,-18 19 1,0-19 0,0 1 15,0 0-31</inkml:trace>
  <inkml:trace contextRef="#ctx0" brushRef="#br0" timeOffset="63340.03">18344 1429 0,'-17'0'62,"-18"17"-62,17 36 16,0-17-16,18 34 31,-17 18-15,17-70-1,0 35 1,0-18-1,0-17 1,35-1 0,35 1-1,19 0 1</inkml:trace>
  <inkml:trace contextRef="#ctx0" brushRef="#br0" timeOffset="74399.48">18415 1658 0,'18'0'15,"-1"0"1,1 0 0,17 0-1,-17 0 1,-1 0-1,1 0 17,0 0-17,-1 0 1,19 0 0,-19 0-1,1-18-15</inkml:trace>
  <inkml:trace contextRef="#ctx0" brushRef="#br0" timeOffset="74922.57">18538 1570 0,'0'17'31,"0"1"-15,0 0-16,0 17 0,0 18 31,0-35-31,18 52 0,-18 1 32,18-36-17,-1-17-15,-17-1 31,18-17-15,0 0 31,17-17-31,0-1-1,-17 18 1,-18-18-1,17-17 1</inkml:trace>
  <inkml:trace contextRef="#ctx0" brushRef="#br0" timeOffset="75322.67">18838 1782 0,'18'0'47,"0"0"-32,-1 0-15,1-18 16,0 18-1,17 0 1,-18 0-16</inkml:trace>
  <inkml:trace contextRef="#ctx0" brushRef="#br0" timeOffset="75622.82">18944 1676 0,'0'17'31,"0"1"-16,0 53 1,0-54 0,0 36-1,0-35 1,0-1 0</inkml:trace>
  <inkml:trace contextRef="#ctx0" brushRef="#br0" timeOffset="76359.34">19156 1852 0,'17'0'78,"1"0"-47,-18-35-15,18 17-1,-1-35 1,1 18 0,0-18-1,-1 35 1,1 54 78,0-19-79,-18 1-15,17 17 0,-17 1 31,18-1-15</inkml:trace>
  <inkml:trace contextRef="#ctx0" brushRef="#br0" timeOffset="76758.39">19332 1446 0,'0'36'62,"0"-1"-46,0-17-16,0 34 16,35-34 15,-35 0-15</inkml:trace>
  <inkml:trace contextRef="#ctx0" brushRef="#br0" timeOffset="77319.09">19632 1393 0,'18'18'15,"-1"0"1,-17-1-16,18 54 16,0 17-1,-1 0 17,1 18-17,-18-71-15,-18 54 0,-35-36 31,18-36-15,17 1 0,1-18-16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19T01:13:49.059"/>
    </inkml:context>
    <inkml:brush xml:id="br0">
      <inkml:brushProperty name="width" value="0.05292" units="cm"/>
      <inkml:brushProperty name="height" value="0.05292" units="cm"/>
      <inkml:brushProperty name="color" value="#FF0000"/>
    </inkml:brush>
  </inkml:definitions>
  <inkml:trace contextRef="#ctx0" brushRef="#br0">21078 2152 0,'-17'0'109,"-1"0"-109,-17 0 16,17 0-1,-35 0 1,36 0-1,-36 0-15,0 0 16,0 0 15,35 0-15,1 0 0,-1 0-1,-17-18 1,35 1-1,-36-1 1,19 0 0,17 1-1,0-19 17,0-16-17,17 34 1,1-17-1,17 17 1,-17-17 0,0 35-16,-1-18 15,19 18 17,-19-18-17,36 18 1,-18 0-1,-17 0 1,0 0-16,17 0 16,0 0-1,1 0 1,-19 0 0,1 18-1,-1-18-15,1 18 16,17-1-1,-17 19 1,0-19 15,17 19-15,-35-19 0,0 1-16,0-1 31,0 1-16,0 0 1,0 17 0,0 0 15,-18-35-15,1 18-16,-54-18 15,1 0 1</inkml:trace>
  <inkml:trace contextRef="#ctx0" brushRef="#br0" timeOffset="1845.9">16298 1905 0,'18'18'0,"0"-1"15,-1-17 1,1 18-1,0 0 1,34-1 0,1 1-1,18-18 1,-1 17 0,-52-17-16,35 18 15,18 0 1,-19-1-1,1 1 1,53 0 0,-53-18 15,0 0-31,53 0 16,-36 17-1,-17 1 1,18-18-1,17 18 1,0-1 0,-35-17-16,53 0 15,35 0 1,18 0 0,-18 0-1,0 0 1,-35 0-1,-18 0 17,0 0-17,1 0-15,-1 0 32,18 0-32,17 0 31,-17-17-16,-36 17 1,1 0 0,0 0-1,-1 0 1,-17 0 0,35 0-1,-35 0 1,35-18-1,-17 0 1,-18 18 0,0 0 15,0 0-15,0 0-1,-1-17 1,-16 17-1,-1-18 1,-17 18 0,-1 0-1,19 0 1,-19 0 0,-17-18-1,18 18 1,0 0-1,-1 0 17,1 0-32</inkml:trace>
  <inkml:trace contextRef="#ctx0" brushRef="#br0" timeOffset="2525.05">20091 1905 0,'35'0'63,"0"0"-47,-17 0-1,17 0 1,0 18-1,-17-18 1,0 17 0,-1 1-1,1 0 17,0-1-32,-18 1 31,0-1-16,0 19 1,0-19 0,-18 36-1,-35-17 1,35-1 0,-17-35-1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19T13:00:24.421"/>
    </inkml:context>
    <inkml:brush xml:id="br0">
      <inkml:brushProperty name="width" value="0.05292" units="cm"/>
      <inkml:brushProperty name="height" value="0.05292" units="cm"/>
      <inkml:brushProperty name="color" value="#FF0000"/>
    </inkml:brush>
  </inkml:definitions>
  <inkml:trace contextRef="#ctx0" brushRef="#br0">21696 4057 0,'-18'0'282,"1"0"-251,-36 0 0,35 0 0,0 0-31,1 0 32,-1 0-17,0 0 1,1 0-1,-1 0 1,18-18 0,-17 18-1,-1 0 32,18-17-31,-18 17 15,18-18-15,-17 18-1,-1 0 17,18-18-17,-18 18 1,18-17-1,-17 17 1,17-18 15,0 0 16,0 1-16,0-1-31,0 1 16,0-1 15,0 0-15,0 1 15,0-1-15,0 0-1,0 1 32,0-1-15,17 18-32,-17-18 31,18 18 0,-18-17-31,18 17 16,-1-18-1,1 18 17,0 0-17,17-17 1,-18 17-1,19-18 1,-19 18 0,1 0-1,0 0 32,-1 0-16,1 0-15,0 0 0,-1 0-1,1 0 32,-1 0-31,1 0-1,-18 18 17,18-18-1,-1 0-15,-17 17-1,0 1 1,18-18-1,-18 17 1,18-17 0,-18 18-16,0 0 15,0-1 1,17 1 15,-17 0-15,0-1-1,0 1 1,0 0 15,0-1-31,0 1 16,0-1 15,0 1-15,-17 0 31,-1-18-32,18 17-15,-18-17 32,1 0-17,17 18 1,-18-18-1,-17 18 1,17-18 62</inkml:trace>
  <inkml:trace contextRef="#ctx0" brushRef="#br0" timeOffset="4407.81">16316 2081 0,'0'36'125,"0"-19"-109,0 19-16,0 34 15,0 18 1,0-35 0,0-17-1,0 34 1,0-35-1,0 1 1,18 17 0,17 35-1,-17-53 1,-1 18 0,18 0-1,1 0 1,-19-18-16,54 0 15,-53 1 1,70 17 0,-53-36-1,18 18 1,-18-17 0,36 17-1,17-17 1,0 17-1,36 1 1,-54-19-16,89 1 16,-53-1-1,53 1 1,-36 17 0,53-17-1,-87-18 1,16 18-1,-16-1 1,-1-17 0,-53 0-16,36 18 15,34-18 1,-34 18 0,-18-1 15,35-17-16,-70 0-15,70 18 16,-17-18 0,-19 17-1,19 1 1,-53-18-16,35 0 16,17 0-1,1 0 1,-18 18-1,17-18 1,1 17 0,-18 1-1,0-18 1,-1 18 0,-34-18-1,17 0 1,18 17-1,-35-17 1,35 0 0,-18 0-1,-17 18-15,17-18 16,18 18 0,-18-18-1,18 17 1,-18 1-16,1-18 15,34 0 1,-52 0 0,35 0-1,-18 18 17,18-18-17,-35 0 1,17 17-1,-17-17-15,-1 0 16,-17 18-16,35-18 31,-17 0-31,0 0 32,-1 0-32,36 17 31,-35-17 0,0 18-15,-1-18-1,18 0 1,1 0 0,-1 18 15,-17-18-31,35 0 31,-53 17-15,17-17-1,1 0 1,0 0 78,-1 0-32,1 0-46</inkml:trace>
  <inkml:trace contextRef="#ctx0" brushRef="#br0" timeOffset="5489.29">20884 3651 0,'0'0'0,"18"0"156,0 0-140,-18 18-1,17 0 17,1-18-32,-18 17 15,0 1 16,18-18 1,-18 17-32,0 1 15,0 0 1,17-18 0,-17 17 30,0 1-14,0 0-17,-17-1 1,-1 1 0,0-18-16,-17 18 15,-18-1 16,-17 18-15,52-35 0,0 18-16,1 0 15</inkml:trace>
  <inkml:trace contextRef="#ctx0" brushRef="#br0" timeOffset="7297.7">17039 1058 0,'-17'18'31,"-1"0"-15,18-1 0,-18 36-1,-52 106 1,52-106 0,-17 17-1,35-17 1,-18-53-16,18 18 15,0 0 17,-18-18-17,36-18 79,0 0-78,-1 1-16,1-1 15,17 0 17,1 18 61,-19 71-77,1-53 0,-18-1-1,0 1 16,0-1-31,-18-17 79,1 0-64,-1 0 1,0 0 15</inkml:trace>
  <inkml:trace contextRef="#ctx0" brushRef="#br0" timeOffset="8278.52">17145 1517 0,'18'0'0,"-18"18"78,-18-1-63,18 1 17,18-18 46,35-35-47,-36 17-31,1 0 16,-1 18-1,1-17 1,-18-1-1,18 18 1,-18 35 109,-53 71-94,35-53-31,18 18 16,-35-1 0,17-52-1,18-1 1,-17-17-1,-1 0 79,-17 0-78,17 0-1</inkml:trace>
  <inkml:trace contextRef="#ctx0" brushRef="#br0" timeOffset="9457.39">17992 1199 0,'0'18'47,"0"17"-32,-18 71 16,18-71-15,0-17 0,0 0-1,0 17 1,0 0 0,-18-17-1,18 17 1,0-17 46,0-1-46,-17 1 0</inkml:trace>
  <inkml:trace contextRef="#ctx0" brushRef="#br0" timeOffset="10177.34">18292 1270 0,'0'18'47,"0"-1"-32,-18 19 1,18 16 0,-18 1-1,1-17-15,-1-19 16,0 1 0,18 17-1,0-17 1,0-1 31</inkml:trace>
  <inkml:trace contextRef="#ctx0" brushRef="#br0" timeOffset="10813.46">17974 1446 0,'18'0'78,"-1"0"-62,1 0 15,0 0-16</inkml:trace>
  <inkml:trace contextRef="#ctx0" brushRef="#br0" timeOffset="12045.68">18062 1482 0,'0'-18'125,"35"18"-109,1-18 15,-19 18-31,1 0 31,0 0 1</inkml:trace>
  <inkml:trace contextRef="#ctx0" brushRef="#br0" timeOffset="12486.45">18397 1358 0,'18'0'15,"0"-17"32,-1 17-31</inkml:trace>
  <inkml:trace contextRef="#ctx0" brushRef="#br0" timeOffset="12809.45">18468 1429 0,'0'17'0,"0"1"16,0 0 15,-18-1-15,18 1-1,-17 0 1,17-1-1,0 1 17</inkml:trace>
  <inkml:trace contextRef="#ctx0" brushRef="#br0" timeOffset="13940.81">18609 1446 0,'0'-17'15,"0"-1"-15,0 0 32,0 1 15,-18 17 93,-17 0-109,35 17-31,0 1 16,0 0 0,0-1-1,18-17 95,-18 18 15,-36 88-94,19-53-15,-36 70-1,35-52 1,1-18-1,-1-18-15,-17 0 16,17-35 0,18 18 15,-18-18 16,-17 0-32,35-53 1,-17 35-16,17-17 16,0 0-16</inkml:trace>
  <inkml:trace contextRef="#ctx0" brushRef="#br0" timeOffset="15072.51">18750 1182 0,'18'0'16,"-18"17"31,0 19-47,0 34 15,0-17 1,-18-35 0,0 35-1,18-18 1,0 0 0,-17-17-1,17-36 95,0 1-110,17-19 15,-17 1-15,18 0 16,0 0-1,-1-1 1,1 19 15,0 17 32,-1 0-48,-17 17 1,0 19-16,0 16 16,0-34 15,0 0-15,0-1 15,0 1-16,0 0 1,0-1 0,0 1-1</inkml:trace>
  <inkml:trace contextRef="#ctx0" brushRef="#br0" timeOffset="17150.75">16616 3369 0,'0'18'31,"-18"-1"-15,18 19-16,-17 16 16,-1-16-1,18-1 1,-35 18-1,17-18 1,18-17 0,0 17-1,-18-35-15,18 18 16,-17-18 0,52-18 46,106-88-46,-123 89-1,52-19 1,-34 19-16,-36-1 16,17 18-16,1 0 15,-1 0 32,-17 18-16,0 17-15,0 0 0,0 1-1,0-19-15,-35 1 16,0 17-1,-18-35 1,0 18 0,35-18-1</inkml:trace>
  <inkml:trace contextRef="#ctx0" brushRef="#br0" timeOffset="18171.59">17110 3581 0,'-18'0'15,"0"0"-15,-34 0 16,16 17 0,19 1-1,-1 0 1,0-18 0,18 17-16,0 1 46,0 0-30,36-18 47,52-18-48,-71 0-15,54 1 31,-36-19-15,-52 54 93,-1 35-93,-17 0-16,-18 0 31,18 0-15,-36 35 0,36-53-16,-1 18 15,1-18 1,17-17-1,1 0 1,-1-18 0,-17 0 46,0-106-31,35 53-31,0 18 16</inkml:trace>
  <inkml:trace contextRef="#ctx0" brushRef="#br0" timeOffset="19491.87">17727 3634 0,'-18'0'31,"1"0"-31,-18 0 16,17 0 0,-17 0-1,-18 17 1,17-17 0,-17 18-1,18 0 1,0 17-16,17-18 15,1 1 1,-1 0 0,18-1-1,0 1 1,18-18 0,-1 0-1,19 18 1,34 17-1,-52-35 1,35 18 0,17-18-16,-52 0 31,17 0-15,0 0-1</inkml:trace>
  <inkml:trace contextRef="#ctx0" brushRef="#br0" timeOffset="20106.72">17956 3581 0,'-35'0'47,"17"17"-47,18 1 16,-35 17-1,18 18 1,-1-18-16,0 1 15,1-1 1,-1 0 0,18-17-1</inkml:trace>
  <inkml:trace contextRef="#ctx0" brushRef="#br0" timeOffset="20796.34">17974 3792 0,'-18'0'46,"1"18"-46,-1 0 32,18-1-17,0 1 1,0 0 31,18-18-32,-1-18 17,1 18-32,-18-18 15,18 18 1,-18-17-16,0-1 31,0 0 16,0 1-16</inkml:trace>
  <inkml:trace contextRef="#ctx0" brushRef="#br0" timeOffset="21607.86">18256 3739 0,'0'0'0,"-17"0"78,-36 36-63,35-19 1,18 1-16,-18-18 16,1 18-1,17-1 79,17-17-78,1 18 15,0-18-15,-18 18 46,-18-1-46,0-17-1,1 18 1,-1-1-16</inkml:trace>
  <inkml:trace contextRef="#ctx0" brushRef="#br0" timeOffset="22486.45">18327 3881 0,'0'0'0,"0"-18"16,17 18 31,1-18-32,0 18 1,-18-17 0,17 17-1,1 0 1,-18-18 15,18 18-31,-18-18 31,-18 18 79,-17 18-79,17-18-31,0 0 16,1 18-1,-1-18 1,18 17-16,0 1 31,0 0 0,0-1-15,0 1 0,18-1-1,-1-17 32,1 0-31,0 0 15,-1 0-31,1 0 16</inkml:trace>
  <inkml:trace contextRef="#ctx0" brushRef="#br0" timeOffset="25139.49">12735 388 0,'0'-18'78,"-35"18"-62,17 0-16,-87-17 31,69 17-31,-34 0 15,34 0 1,19 0 15,17 17-15,0 1-16,0 0 16,0 52-1,17-17 1,19-18-1,-19-17 1,19 0 0,-36-1-16,17 1 15,1-18 1,0 0 0,34 0-1,-16 0-15,34 0 16</inkml:trace>
  <inkml:trace contextRef="#ctx0" brushRef="#br0" timeOffset="26271.46">12965 370 0,'-18'0'15,"0"0"-15,-35 71 16,36-36-1,-19 18 1,36-35-16,-35 52 16,0 1 15,17-18-15,18-36-1,0 1 1</inkml:trace>
  <inkml:trace contextRef="#ctx0" brushRef="#br0" timeOffset="26975.85">13017 635 0,'0'18'79,"0"-1"-79,-17 1 15,17 0 1,0-1 31,17-17-47,36 0 15,-35-17 1,17 17 0,-17 0-1,-18-18 1,0 0-1,0-17 17,0 17-17,-18 18 17,-17 0-17,17 0 1,-17 0-1</inkml:trace>
  <inkml:trace contextRef="#ctx0" brushRef="#br0" timeOffset="27733.75">13388 529 0,'-18'0'78,"1"18"-63,-19-18-15,36 17 16,-35 1 0,17 0-1,1-18 1,17 17 46,17 1-46,-17 0 0,36 17-1,-19-35 1,1 0 0,-18 18 15,0-1 47</inkml:trace>
  <inkml:trace contextRef="#ctx0" brushRef="#br0" timeOffset="28723.99">13370 741 0,'-17'0'62,"-19"17"-62,19 1 16,-36 0-1,35-1-15,-17 1 16</inkml:trace>
  <inkml:trace contextRef="#ctx0" brushRef="#br0" timeOffset="29670.81">13511 723 0,'18'0'62,"0"0"-46,-1 0-16,1 0 31,0 0-31,-1-17 16,-17-1 0,0 0 30,0 1-14,0-1-17,0 0 1,-17 18 0,-1 0 62,-53 0-47,54 0-31,-1 18 0,-17 17 31,17-17-31,1-18 16,17 18-1,-18-1 1,18 1 0,0 17-1,35-35 1,-17 0 0,-18 18-1,53-18 1,-36 0-16,19 0 15,-19 0 1</inkml:trace>
  <inkml:trace contextRef="#ctx0" brushRef="#br0" timeOffset="31049.94">8784 529 0,'0'0'0,"-53"0"16,36 0-1,-1 0-15,-17 0 16,-18 0 0,-18 18-1,36 35 1,17-53-16,-17 17 16,35 1-1,0 17 1,0-17-1,18 0 1,-1-1-16,19-17 16,16 18-1,19-1 1,17-17 0,-35 18-1,88-18 1,-70 0-1,-18 0 1,-36 0-16</inkml:trace>
  <inkml:trace contextRef="#ctx0" brushRef="#br0" timeOffset="31634.02">9190 459 0,'0'0'0,"-18"0"0,-17 0 15,0 35 17,-1-17-32,19 17 31,-1 0-16,18-17-15,-35 35 16,35 0 0,-18-1-1,1-16 1,17-19-16,0 1 16,0 0-1</inkml:trace>
  <inkml:trace contextRef="#ctx0" brushRef="#br0" timeOffset="32391.31">9331 758 0,'-53'0'32,"18"0"-32,-1 0 15,19 0 16,-1 18-15,18 0 0,0-1-1,0 1 1,18-18 15,-1 0-15,19 0-1,-19 0 1,19 0 0,-19-18-16,1 1 15,0-1 1,-1-17 0,-17 17 30,0 1-14</inkml:trace>
  <inkml:trace contextRef="#ctx0" brushRef="#br0" timeOffset="33132.57">9790 688 0,'-18'0'62,"0"0"-46,-17 0-16,0 0 16,17 0-1,-17 18 1,17-1 15,18 1 16,0 17-31,0-17-1,18-1-15,-18 1 16,0 0 93,-18-18-93,18 17 0,-53-17-1,36 0-15</inkml:trace>
  <inkml:trace contextRef="#ctx0" brushRef="#br0" timeOffset="34384.61">9931 829 0,'17'0'109,"1"0"-77,-18-18-1,18 18-15,-18-17-16,0-1 31,0 0-16,0 1 1,0-1 0,0 1 15,-18 17 16,0 0-32,1 0 17,-19 0-17,19 0-15,-1 0 16,-35 0 0,18 35-1,0-18 1,17 1-1,0 0 1,18-1 0,0 1-1,18 0 1,0 17 0,17-35 15,-35 18-16,35-18 1,0 17 0,1-17-16,-1 0 15,0 0 1,1-17 0,17-1-1</inkml:trace>
  <inkml:trace contextRef="#ctx0" brushRef="#br0" timeOffset="35669.78">9807 829 0,'18'0'125,"-1"0"-94,1 0 78</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0T11:11:26.973"/>
    </inkml:context>
    <inkml:brush xml:id="br0">
      <inkml:brushProperty name="width" value="0.05292" units="cm"/>
      <inkml:brushProperty name="height" value="0.05292" units="cm"/>
      <inkml:brushProperty name="color" value="#00B0F0"/>
    </inkml:brush>
  </inkml:definitions>
  <inkml:trace contextRef="#ctx0" brushRef="#br0">29863 9419 0,'0'18'47,"0"-1"-32,0 19-15,17-1 16,-17 0 0,18-17-16,-18 0 15,18-18 17,-1 0 61,36-124-77,-18 54 0,1-72-1,-19 89 1,-17 36-1</inkml:trace>
  <inkml:trace contextRef="#ctx0" brushRef="#br0" timeOffset="609.47">29686 9719 0,'36'0'31,"-1"0"-15,-18 0-16,36 0 15,18 0 1,-18 0 0,0 0-1,-18 0 1,-35-18-1,18 1-15</inkml:trace>
  <inkml:trace contextRef="#ctx0" brushRef="#br0" timeOffset="3255.81">29968 9490 0,'0'-18'16,"0"0"0,0 1-16,0-18 15,0-36 17,0-17-32,0 70 15,0-70 1,0 35-1,0-18 1,0 36 0,0-53-1,0 17 1,0 54-16,0-54 31,0 18-31,0 18 31,0 0-31,0-18 16,0 0 15,0 35-31,0-35 0,0 0 32,0 18-17,0-18 1,0 0-1,0 0 1,0 36-16,0-36 16,0 18-16,0-36 15,0 0 1,0 1 0,0-18-1,0 17 1,0 54-1,0-36 1,0 0 0,0 0-1,0-35 1,0-1 0,0 19-1,0 17 1,0 18-16,0-1 15,0-17 1,0 1 0,0-19-1,0 0 1,0 19 0,0-19-1,0 0 16,-17 36-31,17-18 32,0-17-17,0-19 1,0 37 0,0-1-1,0 0 1,0 0-1,0 18 1,0-18 0,0 35-16,0-35 15,0 18 1,0-18 0,0 18-1,0-1 1,0-34-1,0 34 1,0-16 15,-18-1-31,18 35 32,0-17-17,0-1 1,0-16-1,-17 16 1,17 19 0,0-19-1,0 19 1,0-19 0,0 19-1,0-19 16,0 19-31,0-1 32,0-17-17,0 17-15,0 1 32,0-1-17,0-17 1,0 17-1,0 0 1,0 1 0,0-18-1,0 17 1,0 0 0,0 1-1,0-19 1,0 19-1,0-1 1,0 0 15,0 1-31,0-18 32,0 17-1,0 0-16,0 1 1,0-1 0,0 0-1,0 1 1,0-1 0,0 0-1,0-17 16,0 17-31,0-17 16,0 18 0,0-1-1,0 0 17,0 1-17,0-1 1,0 0-1,0 1 1,0-1 0,0 0 15,0 1-31,0-1 31,0 1-15,0-19-1,0 19 1,0-19 0,0 19 15,0-1-15,0-17-1,0 17 1,0-17-1,0 17 1</inkml:trace>
  <inkml:trace contextRef="#ctx0" brushRef="#br0" timeOffset="5890.95">29580 4339 0,'18'0'15,"0"0"1,17 0-1,-17 0 17,-1 0-17,19 0-15,-1 0 16,18 0 0,0 0-1,-18 0 1,35 0-1,-52 0 1,35 0 0,-18 0-16,1 0 15,-1 0 1,0 0 0,-17 0 15</inkml:trace>
  <inkml:trace contextRef="#ctx0" brushRef="#br0" timeOffset="6449.65">29863 4480 0,'-18'0'31,"-17"18"-15,-53 35-1,52-18-15,-34 0 16,17 1 0,0-19-1,0 36-15</inkml:trace>
  <inkml:trace contextRef="#ctx0" brushRef="#br0" timeOffset="6984.44">29916 4480 0,'35'18'63,"-18"0"-63,-17 17 15,53 0 1,-35 18 0,17-18-1,-17 1 1,0-36-16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21T13:49:00.137"/>
    </inkml:context>
    <inkml:brush xml:id="br0">
      <inkml:brushProperty name="width" value="0.05292" units="cm"/>
      <inkml:brushProperty name="height" value="0.05292" units="cm"/>
      <inkml:brushProperty name="color" value="#FF0000"/>
    </inkml:brush>
  </inkml:definitions>
  <inkml:trace contextRef="#ctx0" brushRef="#br0">21255 7973 0,'17'0'94,"72"0"-79,-54 0-15,71 0 16,-18 0-1,-35 0 1,0 0 0,-18 0-16,53-18 15,-70 18-15,17 0 16,-17 0 0,-1 0 15,1 0-16,0 0 1,-1 0 0,1 0-1,0 0 1,-1-18-16,1 18 16,0 0-1,-1 0 1,1-17-16,17 17 15,-17 0-15,-1 0 16,19 0 0,-19 0-16,1 0 15,0 0 17</inkml:trace>
  <inkml:trace contextRef="#ctx0" brushRef="#br0" timeOffset="11702.15">13494 12294 0,'0'-17'141,"176"-19"-126,-70 36 1,247-17-1,-177-1 1,-105 18-16,52 0 16,-70 0-1,-35 0 1,-1 0 0,1 0-1,70 0 1,-17 0-1,-1 0 1</inkml:trace>
  <inkml:trace contextRef="#ctx0" brushRef="#br0" timeOffset="12541.83">15716 12294 0,'36'0'47,"105"0"-16,-53 0-15,35 0-16,54 0 15,-54-17-15,-35 17 16,106-18-1,-141 18-15,53-18 16,-71 18 0,54 0-1,16 0 1,-69 0-16,17 0 16,-18 0-1,18 0-15,-18 0 16,-17 0-16,17 0 15,-17 0 64,17 0-64,0 0 1,-17 0-16</inkml:trace>
  <inkml:trace contextRef="#ctx0" brushRef="#br0" timeOffset="14052.68">19756 12347 0,'35'0'94,"18"-17"-78,300 17 15,-283 0-31,18 0 16,-52 0-16,34 0 15,-52 0-15,35 0 16,-18 0 0,35 0-1,1 0 1,35-18-1,-18 18-15,0-18 16,0 18 0,-52 0-1,-1 0-15,0 0 16,-17 0 0,35 0-16,0 0 15,35 0 1,-35 0-16,0 0 15,0 0-15,0 0 16,17 0-16,18 0 16,-17 0-1,-36 0-15,0 0 16,1 0 0,-19-17-16,1 17 15,0 0-15,-1 0 16,1 0-1,0 0 1,-1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8CF7E-FB8D-49DF-8AD5-C1F38814ECE5}" type="datetimeFigureOut">
              <a:rPr lang="zh-TW" altLang="en-US" smtClean="0"/>
              <a:t>2023/8/21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F6FCD-8254-4394-A417-E7A77DF412F0}" type="slidenum">
              <a:rPr lang="zh-TW" altLang="en-US" smtClean="0"/>
              <a:t>‹#›</a:t>
            </a:fld>
            <a:endParaRPr lang="zh-TW" altLang="en-US"/>
          </a:p>
        </p:txBody>
      </p:sp>
    </p:spTree>
    <p:extLst>
      <p:ext uri="{BB962C8B-B14F-4D97-AF65-F5344CB8AC3E}">
        <p14:creationId xmlns:p14="http://schemas.microsoft.com/office/powerpoint/2010/main" val="214728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028721-8DCA-4FF9-855D-DB05A56068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5114FCC-91B3-AA36-AE60-B71F35C476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6ED4921-BF26-710F-37BF-D420627AC0D2}"/>
              </a:ext>
            </a:extLst>
          </p:cNvPr>
          <p:cNvSpPr>
            <a:spLocks noGrp="1"/>
          </p:cNvSpPr>
          <p:nvPr>
            <p:ph type="dt" sz="half" idx="10"/>
          </p:nvPr>
        </p:nvSpPr>
        <p:spPr/>
        <p:txBody>
          <a:bodyPr/>
          <a:lstStyle/>
          <a:p>
            <a:fld id="{CAB776BB-1E7A-44F3-842B-36AD70466628}" type="datetime1">
              <a:rPr lang="zh-TW" altLang="en-US" smtClean="0"/>
              <a:t>2023/8/21</a:t>
            </a:fld>
            <a:endParaRPr lang="zh-TW" altLang="en-US"/>
          </a:p>
        </p:txBody>
      </p:sp>
      <p:sp>
        <p:nvSpPr>
          <p:cNvPr id="5" name="頁尾版面配置區 4">
            <a:extLst>
              <a:ext uri="{FF2B5EF4-FFF2-40B4-BE49-F238E27FC236}">
                <a16:creationId xmlns:a16="http://schemas.microsoft.com/office/drawing/2014/main" id="{12E0BEF3-01EB-8C8B-294C-E3ACF37620E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2C61023-9548-4833-45A3-B0ACC955D2EA}"/>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10655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1D9966-421B-91C7-AABF-CDF4D7488D7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7225C7D-4AE0-AE1E-5A54-E2F2541B6D0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3708FAC-F854-8429-E738-BBCAEF689CA8}"/>
              </a:ext>
            </a:extLst>
          </p:cNvPr>
          <p:cNvSpPr>
            <a:spLocks noGrp="1"/>
          </p:cNvSpPr>
          <p:nvPr>
            <p:ph type="dt" sz="half" idx="10"/>
          </p:nvPr>
        </p:nvSpPr>
        <p:spPr/>
        <p:txBody>
          <a:bodyPr/>
          <a:lstStyle/>
          <a:p>
            <a:fld id="{C027C8AA-4F5D-4286-A83F-0A1C404DF1E6}" type="datetime1">
              <a:rPr lang="zh-TW" altLang="en-US" smtClean="0"/>
              <a:t>2023/8/21</a:t>
            </a:fld>
            <a:endParaRPr lang="zh-TW" altLang="en-US"/>
          </a:p>
        </p:txBody>
      </p:sp>
      <p:sp>
        <p:nvSpPr>
          <p:cNvPr id="5" name="頁尾版面配置區 4">
            <a:extLst>
              <a:ext uri="{FF2B5EF4-FFF2-40B4-BE49-F238E27FC236}">
                <a16:creationId xmlns:a16="http://schemas.microsoft.com/office/drawing/2014/main" id="{7101B2E8-B7A6-1737-150A-33F48CFD9A1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E710F46-0874-8AFF-22AD-426FF75966F0}"/>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60048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9F35C93-5C0A-C5CF-958E-EE9568D084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1F41073-0FA9-819F-883E-B78D89DF8D4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8BFA0C8-6CF0-BA63-C922-478B2ACCAEB7}"/>
              </a:ext>
            </a:extLst>
          </p:cNvPr>
          <p:cNvSpPr>
            <a:spLocks noGrp="1"/>
          </p:cNvSpPr>
          <p:nvPr>
            <p:ph type="dt" sz="half" idx="10"/>
          </p:nvPr>
        </p:nvSpPr>
        <p:spPr/>
        <p:txBody>
          <a:bodyPr/>
          <a:lstStyle/>
          <a:p>
            <a:fld id="{3A1781EA-0BB9-4DE3-AFCC-545A4DDA7658}" type="datetime1">
              <a:rPr lang="zh-TW" altLang="en-US" smtClean="0"/>
              <a:t>2023/8/21</a:t>
            </a:fld>
            <a:endParaRPr lang="zh-TW" altLang="en-US"/>
          </a:p>
        </p:txBody>
      </p:sp>
      <p:sp>
        <p:nvSpPr>
          <p:cNvPr id="5" name="頁尾版面配置區 4">
            <a:extLst>
              <a:ext uri="{FF2B5EF4-FFF2-40B4-BE49-F238E27FC236}">
                <a16:creationId xmlns:a16="http://schemas.microsoft.com/office/drawing/2014/main" id="{D38C1BFD-8C7D-F32B-9740-A2483DB4B8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50762D-3F39-D4B8-CF19-F69D938FADC9}"/>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52380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0C2411-F7F6-64F4-35CB-508A86DCC72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8547C5D-583A-885D-38A3-9A36383A9F9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A17D96A-EF6F-6C94-DB58-89693D85FAD7}"/>
              </a:ext>
            </a:extLst>
          </p:cNvPr>
          <p:cNvSpPr>
            <a:spLocks noGrp="1"/>
          </p:cNvSpPr>
          <p:nvPr>
            <p:ph type="dt" sz="half" idx="10"/>
          </p:nvPr>
        </p:nvSpPr>
        <p:spPr/>
        <p:txBody>
          <a:bodyPr/>
          <a:lstStyle/>
          <a:p>
            <a:fld id="{DFE9DF8C-7D4B-4A58-82B5-D2A821FE06ED}" type="datetime1">
              <a:rPr lang="zh-TW" altLang="en-US" smtClean="0"/>
              <a:t>2023/8/21</a:t>
            </a:fld>
            <a:endParaRPr lang="zh-TW" altLang="en-US"/>
          </a:p>
        </p:txBody>
      </p:sp>
      <p:sp>
        <p:nvSpPr>
          <p:cNvPr id="5" name="頁尾版面配置區 4">
            <a:extLst>
              <a:ext uri="{FF2B5EF4-FFF2-40B4-BE49-F238E27FC236}">
                <a16:creationId xmlns:a16="http://schemas.microsoft.com/office/drawing/2014/main" id="{C98EBF25-0FB8-A852-E224-032ED64803B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0B12D42-7A19-24B1-D382-1F67682F03B4}"/>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02905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72E442-427D-11B5-AF8C-0F31222CAE8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5A352B6-F106-7274-5BFE-78AD17AFA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C00D560-2AED-7649-53CF-4D7BD88D3C3B}"/>
              </a:ext>
            </a:extLst>
          </p:cNvPr>
          <p:cNvSpPr>
            <a:spLocks noGrp="1"/>
          </p:cNvSpPr>
          <p:nvPr>
            <p:ph type="dt" sz="half" idx="10"/>
          </p:nvPr>
        </p:nvSpPr>
        <p:spPr/>
        <p:txBody>
          <a:bodyPr/>
          <a:lstStyle/>
          <a:p>
            <a:fld id="{E2E09F30-1DA0-4EDB-93CB-C4417A07CA9A}" type="datetime1">
              <a:rPr lang="zh-TW" altLang="en-US" smtClean="0"/>
              <a:t>2023/8/21</a:t>
            </a:fld>
            <a:endParaRPr lang="zh-TW" altLang="en-US"/>
          </a:p>
        </p:txBody>
      </p:sp>
      <p:sp>
        <p:nvSpPr>
          <p:cNvPr id="5" name="頁尾版面配置區 4">
            <a:extLst>
              <a:ext uri="{FF2B5EF4-FFF2-40B4-BE49-F238E27FC236}">
                <a16:creationId xmlns:a16="http://schemas.microsoft.com/office/drawing/2014/main" id="{0FB72A7C-5493-275A-6314-4B32F1ACFC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BA5582-AD16-1DEB-ABD1-977AC5340BDC}"/>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338336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131C29-4843-9024-1030-BD23368B855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1F72375-774A-F9CC-9043-D56C63DA2C7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11CDC73-69EE-53FB-781E-8C1318DB4C5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A8D219D-3F58-EC33-7829-0302666D9646}"/>
              </a:ext>
            </a:extLst>
          </p:cNvPr>
          <p:cNvSpPr>
            <a:spLocks noGrp="1"/>
          </p:cNvSpPr>
          <p:nvPr>
            <p:ph type="dt" sz="half" idx="10"/>
          </p:nvPr>
        </p:nvSpPr>
        <p:spPr/>
        <p:txBody>
          <a:bodyPr/>
          <a:lstStyle/>
          <a:p>
            <a:fld id="{36B79F91-B069-49AC-B7DC-EFB695ED02E6}" type="datetime1">
              <a:rPr lang="zh-TW" altLang="en-US" smtClean="0"/>
              <a:t>2023/8/21</a:t>
            </a:fld>
            <a:endParaRPr lang="zh-TW" altLang="en-US"/>
          </a:p>
        </p:txBody>
      </p:sp>
      <p:sp>
        <p:nvSpPr>
          <p:cNvPr id="6" name="頁尾版面配置區 5">
            <a:extLst>
              <a:ext uri="{FF2B5EF4-FFF2-40B4-BE49-F238E27FC236}">
                <a16:creationId xmlns:a16="http://schemas.microsoft.com/office/drawing/2014/main" id="{CB2A1207-24BE-D3C8-190E-A62A746E6DD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3C25E64-61B5-AB18-1922-B9E7C4D23F2F}"/>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232444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D2C85-59BD-C49F-69EF-9886D6E3585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BAD5BDC-15B1-863B-3BFE-724D3DD57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F7E99C7-8707-C08E-C53C-22E93C8D96D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3549772-EF7A-0D67-EDD5-AE9E6F7CB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37C06BD-7E05-5BD0-C606-62C90D91345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0A1627F-CDB2-7987-5D8B-A1547DAC1D1B}"/>
              </a:ext>
            </a:extLst>
          </p:cNvPr>
          <p:cNvSpPr>
            <a:spLocks noGrp="1"/>
          </p:cNvSpPr>
          <p:nvPr>
            <p:ph type="dt" sz="half" idx="10"/>
          </p:nvPr>
        </p:nvSpPr>
        <p:spPr/>
        <p:txBody>
          <a:bodyPr/>
          <a:lstStyle/>
          <a:p>
            <a:fld id="{9C2ADA75-121F-4BE2-AD83-5EED5DC2ABAF}" type="datetime1">
              <a:rPr lang="zh-TW" altLang="en-US" smtClean="0"/>
              <a:t>2023/8/21</a:t>
            </a:fld>
            <a:endParaRPr lang="zh-TW" altLang="en-US"/>
          </a:p>
        </p:txBody>
      </p:sp>
      <p:sp>
        <p:nvSpPr>
          <p:cNvPr id="8" name="頁尾版面配置區 7">
            <a:extLst>
              <a:ext uri="{FF2B5EF4-FFF2-40B4-BE49-F238E27FC236}">
                <a16:creationId xmlns:a16="http://schemas.microsoft.com/office/drawing/2014/main" id="{D3B524CE-5AA4-370C-D239-7A95F90B3D4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EAAC774-C46D-3EFC-A215-A539654BA505}"/>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79527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562133-25D9-BE07-3230-E155A1C33DB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4C93727-8F5A-0580-51CA-62623DC06168}"/>
              </a:ext>
            </a:extLst>
          </p:cNvPr>
          <p:cNvSpPr>
            <a:spLocks noGrp="1"/>
          </p:cNvSpPr>
          <p:nvPr>
            <p:ph type="dt" sz="half" idx="10"/>
          </p:nvPr>
        </p:nvSpPr>
        <p:spPr/>
        <p:txBody>
          <a:bodyPr/>
          <a:lstStyle/>
          <a:p>
            <a:fld id="{27508404-5CEB-4CED-BB96-D0032DBC3BD9}" type="datetime1">
              <a:rPr lang="zh-TW" altLang="en-US" smtClean="0"/>
              <a:t>2023/8/21</a:t>
            </a:fld>
            <a:endParaRPr lang="zh-TW" altLang="en-US"/>
          </a:p>
        </p:txBody>
      </p:sp>
      <p:sp>
        <p:nvSpPr>
          <p:cNvPr id="4" name="頁尾版面配置區 3">
            <a:extLst>
              <a:ext uri="{FF2B5EF4-FFF2-40B4-BE49-F238E27FC236}">
                <a16:creationId xmlns:a16="http://schemas.microsoft.com/office/drawing/2014/main" id="{81EFE70F-873D-1CB3-2FD7-8BDC1B2EFB4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E25197C-893A-24E4-8E07-E818280FFD7E}"/>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341152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924E9F9-D225-D0FD-68D7-80B8DE3C0BBC}"/>
              </a:ext>
            </a:extLst>
          </p:cNvPr>
          <p:cNvSpPr>
            <a:spLocks noGrp="1"/>
          </p:cNvSpPr>
          <p:nvPr>
            <p:ph type="dt" sz="half" idx="10"/>
          </p:nvPr>
        </p:nvSpPr>
        <p:spPr/>
        <p:txBody>
          <a:bodyPr/>
          <a:lstStyle/>
          <a:p>
            <a:fld id="{EB44264F-EFDD-4761-B2EE-59E69EB69424}" type="datetime1">
              <a:rPr lang="zh-TW" altLang="en-US" smtClean="0"/>
              <a:t>2023/8/21</a:t>
            </a:fld>
            <a:endParaRPr lang="zh-TW" altLang="en-US"/>
          </a:p>
        </p:txBody>
      </p:sp>
      <p:sp>
        <p:nvSpPr>
          <p:cNvPr id="3" name="頁尾版面配置區 2">
            <a:extLst>
              <a:ext uri="{FF2B5EF4-FFF2-40B4-BE49-F238E27FC236}">
                <a16:creationId xmlns:a16="http://schemas.microsoft.com/office/drawing/2014/main" id="{951B4F5E-4459-1070-D820-1DECE9D772B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B1697C7-2761-5D25-729A-BCA96F4B7CD4}"/>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372970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FE3C94-4F31-B3BF-B28E-3C2AC75974C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25697C8-A318-006B-4027-8341C59CD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DC5F67B-6575-CB65-46E0-5D0D10C09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67BFF5E-01FA-DB2E-803C-41BA374B1AA5}"/>
              </a:ext>
            </a:extLst>
          </p:cNvPr>
          <p:cNvSpPr>
            <a:spLocks noGrp="1"/>
          </p:cNvSpPr>
          <p:nvPr>
            <p:ph type="dt" sz="half" idx="10"/>
          </p:nvPr>
        </p:nvSpPr>
        <p:spPr/>
        <p:txBody>
          <a:bodyPr/>
          <a:lstStyle/>
          <a:p>
            <a:fld id="{D97AAC02-BB78-411B-BA5E-87B82477D23B}" type="datetime1">
              <a:rPr lang="zh-TW" altLang="en-US" smtClean="0"/>
              <a:t>2023/8/21</a:t>
            </a:fld>
            <a:endParaRPr lang="zh-TW" altLang="en-US"/>
          </a:p>
        </p:txBody>
      </p:sp>
      <p:sp>
        <p:nvSpPr>
          <p:cNvPr id="6" name="頁尾版面配置區 5">
            <a:extLst>
              <a:ext uri="{FF2B5EF4-FFF2-40B4-BE49-F238E27FC236}">
                <a16:creationId xmlns:a16="http://schemas.microsoft.com/office/drawing/2014/main" id="{EB9219B9-2F03-5A76-03F2-96A35384B5D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86146D8-49BC-7035-D37B-756C728C51F5}"/>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37394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3AA14D-D593-F238-28C8-A63A838AACA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24FB7BA-2699-8422-1F64-9B690AD47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2AF91A5-5D87-468F-1ECB-EEE1A423E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D8BC4CA-E9B5-633C-7D57-DC7FBBF322F8}"/>
              </a:ext>
            </a:extLst>
          </p:cNvPr>
          <p:cNvSpPr>
            <a:spLocks noGrp="1"/>
          </p:cNvSpPr>
          <p:nvPr>
            <p:ph type="dt" sz="half" idx="10"/>
          </p:nvPr>
        </p:nvSpPr>
        <p:spPr/>
        <p:txBody>
          <a:bodyPr/>
          <a:lstStyle/>
          <a:p>
            <a:fld id="{3DBDD2CB-DF91-45A0-856F-F3C88DD50D8B}" type="datetime1">
              <a:rPr lang="zh-TW" altLang="en-US" smtClean="0"/>
              <a:t>2023/8/21</a:t>
            </a:fld>
            <a:endParaRPr lang="zh-TW" altLang="en-US"/>
          </a:p>
        </p:txBody>
      </p:sp>
      <p:sp>
        <p:nvSpPr>
          <p:cNvPr id="6" name="頁尾版面配置區 5">
            <a:extLst>
              <a:ext uri="{FF2B5EF4-FFF2-40B4-BE49-F238E27FC236}">
                <a16:creationId xmlns:a16="http://schemas.microsoft.com/office/drawing/2014/main" id="{337AC252-A229-43B6-4FF0-800AD174F9A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1AACF3D-CAD8-7AB0-EA27-1FE5AF04A643}"/>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367298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01FD636-37B4-21C8-0F43-F6F3CAED7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FB59F7A-6337-1CB8-C366-29B07AB11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91CA1AD-440E-E146-0CF9-24CC003AA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68F65-9BF7-46D2-BBA1-71FA31472E09}" type="datetime1">
              <a:rPr lang="zh-TW" altLang="en-US" smtClean="0"/>
              <a:t>2023/8/21</a:t>
            </a:fld>
            <a:endParaRPr lang="zh-TW" altLang="en-US"/>
          </a:p>
        </p:txBody>
      </p:sp>
      <p:sp>
        <p:nvSpPr>
          <p:cNvPr id="5" name="頁尾版面配置區 4">
            <a:extLst>
              <a:ext uri="{FF2B5EF4-FFF2-40B4-BE49-F238E27FC236}">
                <a16:creationId xmlns:a16="http://schemas.microsoft.com/office/drawing/2014/main" id="{6FB5C7DD-E8A3-DB86-56E7-F29DA0280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EF50C55-17A5-008D-A33D-4CA32348D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241570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customXml" Target="../ink/ink14.xml"/><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customXml" Target="../ink/ink1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22.png"/><Relationship Id="rId7" Type="http://schemas.openxmlformats.org/officeDocument/2006/relationships/customXml" Target="../ink/ink15.xml"/><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19.png"/><Relationship Id="rId10" Type="http://schemas.openxmlformats.org/officeDocument/2006/relationships/image" Target="../media/image180.png"/><Relationship Id="rId4" Type="http://schemas.openxmlformats.org/officeDocument/2006/relationships/image" Target="../media/image21.png"/><Relationship Id="rId9" Type="http://schemas.openxmlformats.org/officeDocument/2006/relationships/customXml" Target="../ink/ink16.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customXml" Target="../ink/ink17.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customXml" Target="../ink/ink19.xml"/><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customXml" Target="../ink/ink18.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customXml" Target="../ink/ink20.xml"/><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5.png"/><Relationship Id="rId4" Type="http://schemas.openxmlformats.org/officeDocument/2006/relationships/image" Target="../media/image41.png"/><Relationship Id="rId9" Type="http://schemas.openxmlformats.org/officeDocument/2006/relationships/customXml" Target="../ink/ink21.xml"/></Relationships>
</file>

<file path=ppt/slides/_rels/slide16.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customXml" Target="../ink/ink23.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24.xml"/><Relationship Id="rId1" Type="http://schemas.openxmlformats.org/officeDocument/2006/relationships/slideLayout" Target="../slideLayouts/slideLayout6.xml"/><Relationship Id="rId5" Type="http://schemas.openxmlformats.org/officeDocument/2006/relationships/image" Target="../media/image52.png"/><Relationship Id="rId4" Type="http://schemas.openxmlformats.org/officeDocument/2006/relationships/customXml" Target="../ink/ink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customXml" Target="../ink/ink26.xml"/></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customXml" Target="../ink/ink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50.png"/><Relationship Id="rId12" Type="http://schemas.openxmlformats.org/officeDocument/2006/relationships/customXml" Target="../ink/ink6.xml"/><Relationship Id="rId17" Type="http://schemas.openxmlformats.org/officeDocument/2006/relationships/image" Target="../media/image10.png"/><Relationship Id="rId2" Type="http://schemas.openxmlformats.org/officeDocument/2006/relationships/image" Target="../media/image3.png"/><Relationship Id="rId16" Type="http://schemas.openxmlformats.org/officeDocument/2006/relationships/customXml" Target="../ink/ink8.xml"/><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image" Target="../media/image70.png"/><Relationship Id="rId5" Type="http://schemas.openxmlformats.org/officeDocument/2006/relationships/image" Target="../media/image6.png"/><Relationship Id="rId15" Type="http://schemas.openxmlformats.org/officeDocument/2006/relationships/image" Target="../media/image9.png"/><Relationship Id="rId10" Type="http://schemas.openxmlformats.org/officeDocument/2006/relationships/customXml" Target="../ink/ink5.xml"/><Relationship Id="rId4" Type="http://schemas.openxmlformats.org/officeDocument/2006/relationships/image" Target="../media/image5.png"/><Relationship Id="rId9" Type="http://schemas.openxmlformats.org/officeDocument/2006/relationships/image" Target="../media/image66.png"/><Relationship Id="rId14" Type="http://schemas.openxmlformats.org/officeDocument/2006/relationships/customXml" Target="../ink/ink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customXml" Target="../ink/ink10.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customXml" Target="../ink/ink1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customXml" Target="../ink/ink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E53806-B32F-82AB-7540-1E349E770ABD}"/>
              </a:ext>
            </a:extLst>
          </p:cNvPr>
          <p:cNvSpPr>
            <a:spLocks noGrp="1"/>
          </p:cNvSpPr>
          <p:nvPr>
            <p:ph type="title"/>
          </p:nvPr>
        </p:nvSpPr>
        <p:spPr/>
        <p:txBody>
          <a:bodyPr/>
          <a:lstStyle/>
          <a:p>
            <a:r>
              <a:rPr lang="en-US" altLang="zh-TW" dirty="0"/>
              <a:t>Definition of Reversal points</a:t>
            </a:r>
            <a:endParaRPr lang="zh-TW" altLang="en-US" dirty="0"/>
          </a:p>
        </p:txBody>
      </p:sp>
      <p:sp>
        <p:nvSpPr>
          <p:cNvPr id="3" name="文字版面配置區 2">
            <a:extLst>
              <a:ext uri="{FF2B5EF4-FFF2-40B4-BE49-F238E27FC236}">
                <a16:creationId xmlns:a16="http://schemas.microsoft.com/office/drawing/2014/main" id="{0557889D-D1A8-D5A0-4BB6-60A76D08778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5878BF9E-8BA7-498B-F2EA-B476143E1061}"/>
              </a:ext>
            </a:extLst>
          </p:cNvPr>
          <p:cNvSpPr>
            <a:spLocks noGrp="1"/>
          </p:cNvSpPr>
          <p:nvPr>
            <p:ph type="sldNum" sz="quarter" idx="12"/>
          </p:nvPr>
        </p:nvSpPr>
        <p:spPr/>
        <p:txBody>
          <a:bodyPr/>
          <a:lstStyle/>
          <a:p>
            <a:fld id="{9C2854D3-CEF5-4D3A-A25B-7B4FC8F6018D}" type="slidenum">
              <a:rPr lang="zh-TW" altLang="en-US" smtClean="0"/>
              <a:t>1</a:t>
            </a:fld>
            <a:endParaRPr lang="zh-TW" altLang="en-US"/>
          </a:p>
        </p:txBody>
      </p:sp>
    </p:spTree>
    <p:extLst>
      <p:ext uri="{BB962C8B-B14F-4D97-AF65-F5344CB8AC3E}">
        <p14:creationId xmlns:p14="http://schemas.microsoft.com/office/powerpoint/2010/main" val="3717980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8336F4E8-1E1A-12B8-E264-7AC4D6E2E515}"/>
              </a:ext>
            </a:extLst>
          </p:cNvPr>
          <p:cNvSpPr>
            <a:spLocks noGrp="1"/>
          </p:cNvSpPr>
          <p:nvPr>
            <p:ph type="title"/>
          </p:nvPr>
        </p:nvSpPr>
        <p:spPr/>
        <p:txBody>
          <a:bodyPr>
            <a:normAutofit/>
          </a:bodyPr>
          <a:lstStyle/>
          <a:p>
            <a:r>
              <a:rPr lang="en-US" altLang="zh-TW" sz="4000" dirty="0"/>
              <a:t>Trading Signal Transformation</a:t>
            </a:r>
            <a:endParaRPr lang="zh-TW" altLang="en-US" sz="4000" dirty="0"/>
          </a:p>
        </p:txBody>
      </p:sp>
      <p:sp>
        <p:nvSpPr>
          <p:cNvPr id="2" name="投影片編號版面配置區 1">
            <a:extLst>
              <a:ext uri="{FF2B5EF4-FFF2-40B4-BE49-F238E27FC236}">
                <a16:creationId xmlns:a16="http://schemas.microsoft.com/office/drawing/2014/main" id="{48129A0A-B6FA-F152-5C01-2CE29E9BE923}"/>
              </a:ext>
            </a:extLst>
          </p:cNvPr>
          <p:cNvSpPr>
            <a:spLocks noGrp="1"/>
          </p:cNvSpPr>
          <p:nvPr>
            <p:ph type="sldNum" sz="quarter" idx="12"/>
          </p:nvPr>
        </p:nvSpPr>
        <p:spPr/>
        <p:txBody>
          <a:bodyPr/>
          <a:lstStyle/>
          <a:p>
            <a:fld id="{9C2854D3-CEF5-4D3A-A25B-7B4FC8F6018D}" type="slidenum">
              <a:rPr lang="zh-TW" altLang="en-US" smtClean="0"/>
              <a:t>10</a:t>
            </a:fld>
            <a:endParaRPr lang="zh-TW" altLang="en-US"/>
          </a:p>
        </p:txBody>
      </p:sp>
      <p:pic>
        <p:nvPicPr>
          <p:cNvPr id="12" name="圖片 11">
            <a:extLst>
              <a:ext uri="{FF2B5EF4-FFF2-40B4-BE49-F238E27FC236}">
                <a16:creationId xmlns:a16="http://schemas.microsoft.com/office/drawing/2014/main" id="{E58CC5EA-F0F3-6399-044F-6152779E7CD9}"/>
              </a:ext>
            </a:extLst>
          </p:cNvPr>
          <p:cNvPicPr>
            <a:picLocks noChangeAspect="1"/>
          </p:cNvPicPr>
          <p:nvPr/>
        </p:nvPicPr>
        <p:blipFill>
          <a:blip r:embed="rId2"/>
          <a:stretch>
            <a:fillRect/>
          </a:stretch>
        </p:blipFill>
        <p:spPr>
          <a:xfrm>
            <a:off x="7268067" y="1415030"/>
            <a:ext cx="3673158" cy="4869602"/>
          </a:xfrm>
          <a:prstGeom prst="rect">
            <a:avLst/>
          </a:prstGeom>
        </p:spPr>
      </p:pic>
      <p:pic>
        <p:nvPicPr>
          <p:cNvPr id="13" name="圖片 12">
            <a:extLst>
              <a:ext uri="{FF2B5EF4-FFF2-40B4-BE49-F238E27FC236}">
                <a16:creationId xmlns:a16="http://schemas.microsoft.com/office/drawing/2014/main" id="{3B228E62-5B02-8F07-0DAC-02D7C0DF6BD5}"/>
              </a:ext>
            </a:extLst>
          </p:cNvPr>
          <p:cNvPicPr>
            <a:picLocks noChangeAspect="1"/>
          </p:cNvPicPr>
          <p:nvPr/>
        </p:nvPicPr>
        <p:blipFill rotWithShape="1">
          <a:blip r:embed="rId3"/>
          <a:srcRect t="39927" r="53082" b="27809"/>
          <a:stretch/>
        </p:blipFill>
        <p:spPr>
          <a:xfrm>
            <a:off x="292552" y="3428830"/>
            <a:ext cx="6577698" cy="3110082"/>
          </a:xfrm>
          <a:prstGeom prst="rect">
            <a:avLst/>
          </a:prstGeom>
        </p:spPr>
      </p:pic>
      <p:pic>
        <p:nvPicPr>
          <p:cNvPr id="17" name="圖片 16">
            <a:extLst>
              <a:ext uri="{FF2B5EF4-FFF2-40B4-BE49-F238E27FC236}">
                <a16:creationId xmlns:a16="http://schemas.microsoft.com/office/drawing/2014/main" id="{2FF460AD-51E6-AE34-762F-4C7C0BB839A5}"/>
              </a:ext>
            </a:extLst>
          </p:cNvPr>
          <p:cNvPicPr>
            <a:picLocks noChangeAspect="1"/>
          </p:cNvPicPr>
          <p:nvPr/>
        </p:nvPicPr>
        <p:blipFill rotWithShape="1">
          <a:blip r:embed="rId4"/>
          <a:srcRect t="67225"/>
          <a:stretch/>
        </p:blipFill>
        <p:spPr>
          <a:xfrm>
            <a:off x="7298549" y="535854"/>
            <a:ext cx="3612193" cy="879176"/>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筆跡 3">
                <a:extLst>
                  <a:ext uri="{FF2B5EF4-FFF2-40B4-BE49-F238E27FC236}">
                    <a16:creationId xmlns:a16="http://schemas.microsoft.com/office/drawing/2014/main" id="{FE266CEF-9348-444A-437B-E7F6763F90A8}"/>
                  </a:ext>
                </a:extLst>
              </p14:cNvPr>
              <p14:cNvContentPartPr/>
              <p14:nvPr/>
            </p14:nvContentPartPr>
            <p14:xfrm>
              <a:off x="1619280" y="1447920"/>
              <a:ext cx="8306280" cy="4629240"/>
            </p14:xfrm>
          </p:contentPart>
        </mc:Choice>
        <mc:Fallback>
          <p:pic>
            <p:nvPicPr>
              <p:cNvPr id="4" name="筆跡 3">
                <a:extLst>
                  <a:ext uri="{FF2B5EF4-FFF2-40B4-BE49-F238E27FC236}">
                    <a16:creationId xmlns:a16="http://schemas.microsoft.com/office/drawing/2014/main" id="{FE266CEF-9348-444A-437B-E7F6763F90A8}"/>
                  </a:ext>
                </a:extLst>
              </p:cNvPr>
              <p:cNvPicPr/>
              <p:nvPr/>
            </p:nvPicPr>
            <p:blipFill>
              <a:blip r:embed="rId6"/>
              <a:stretch>
                <a:fillRect/>
              </a:stretch>
            </p:blipFill>
            <p:spPr>
              <a:xfrm>
                <a:off x="1609920" y="1438560"/>
                <a:ext cx="8325000" cy="4647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筆跡 4">
                <a:extLst>
                  <a:ext uri="{FF2B5EF4-FFF2-40B4-BE49-F238E27FC236}">
                    <a16:creationId xmlns:a16="http://schemas.microsoft.com/office/drawing/2014/main" id="{CE8B8143-D96F-4F2E-C7ED-CE1FD82149EF}"/>
                  </a:ext>
                </a:extLst>
              </p14:cNvPr>
              <p14:cNvContentPartPr/>
              <p14:nvPr/>
            </p14:nvContentPartPr>
            <p14:xfrm>
              <a:off x="7156440" y="5873760"/>
              <a:ext cx="159120" cy="114480"/>
            </p14:xfrm>
          </p:contentPart>
        </mc:Choice>
        <mc:Fallback>
          <p:pic>
            <p:nvPicPr>
              <p:cNvPr id="5" name="筆跡 4">
                <a:extLst>
                  <a:ext uri="{FF2B5EF4-FFF2-40B4-BE49-F238E27FC236}">
                    <a16:creationId xmlns:a16="http://schemas.microsoft.com/office/drawing/2014/main" id="{CE8B8143-D96F-4F2E-C7ED-CE1FD82149EF}"/>
                  </a:ext>
                </a:extLst>
              </p:cNvPr>
              <p:cNvPicPr/>
              <p:nvPr/>
            </p:nvPicPr>
            <p:blipFill>
              <a:blip r:embed="rId8"/>
              <a:stretch>
                <a:fillRect/>
              </a:stretch>
            </p:blipFill>
            <p:spPr>
              <a:xfrm>
                <a:off x="7147080" y="5864400"/>
                <a:ext cx="177840" cy="133200"/>
              </a:xfrm>
              <a:prstGeom prst="rect">
                <a:avLst/>
              </a:prstGeom>
            </p:spPr>
          </p:pic>
        </mc:Fallback>
      </mc:AlternateContent>
    </p:spTree>
    <p:extLst>
      <p:ext uri="{BB962C8B-B14F-4D97-AF65-F5344CB8AC3E}">
        <p14:creationId xmlns:p14="http://schemas.microsoft.com/office/powerpoint/2010/main" val="51577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8129A0A-B6FA-F152-5C01-2CE29E9BE923}"/>
              </a:ext>
            </a:extLst>
          </p:cNvPr>
          <p:cNvSpPr>
            <a:spLocks noGrp="1"/>
          </p:cNvSpPr>
          <p:nvPr>
            <p:ph type="sldNum" sz="quarter" idx="12"/>
          </p:nvPr>
        </p:nvSpPr>
        <p:spPr/>
        <p:txBody>
          <a:bodyPr/>
          <a:lstStyle/>
          <a:p>
            <a:fld id="{9C2854D3-CEF5-4D3A-A25B-7B4FC8F6018D}" type="slidenum">
              <a:rPr lang="zh-TW" altLang="en-US" smtClean="0"/>
              <a:t>11</a:t>
            </a:fld>
            <a:endParaRPr lang="zh-TW" altLang="en-US"/>
          </a:p>
        </p:txBody>
      </p:sp>
      <p:pic>
        <p:nvPicPr>
          <p:cNvPr id="8" name="圖片 7">
            <a:extLst>
              <a:ext uri="{FF2B5EF4-FFF2-40B4-BE49-F238E27FC236}">
                <a16:creationId xmlns:a16="http://schemas.microsoft.com/office/drawing/2014/main" id="{57DE22C8-7486-4CFF-FC25-EE7484FDE4F6}"/>
              </a:ext>
            </a:extLst>
          </p:cNvPr>
          <p:cNvPicPr>
            <a:picLocks noChangeAspect="1"/>
          </p:cNvPicPr>
          <p:nvPr/>
        </p:nvPicPr>
        <p:blipFill>
          <a:blip r:embed="rId2"/>
          <a:stretch>
            <a:fillRect/>
          </a:stretch>
        </p:blipFill>
        <p:spPr>
          <a:xfrm>
            <a:off x="4399945" y="371433"/>
            <a:ext cx="3589331" cy="1249788"/>
          </a:xfrm>
          <a:prstGeom prst="rect">
            <a:avLst/>
          </a:prstGeom>
        </p:spPr>
      </p:pic>
      <p:pic>
        <p:nvPicPr>
          <p:cNvPr id="10" name="圖片 9">
            <a:extLst>
              <a:ext uri="{FF2B5EF4-FFF2-40B4-BE49-F238E27FC236}">
                <a16:creationId xmlns:a16="http://schemas.microsoft.com/office/drawing/2014/main" id="{1830B404-9662-C86A-1826-2DE666A2B773}"/>
              </a:ext>
            </a:extLst>
          </p:cNvPr>
          <p:cNvPicPr>
            <a:picLocks noChangeAspect="1"/>
          </p:cNvPicPr>
          <p:nvPr/>
        </p:nvPicPr>
        <p:blipFill>
          <a:blip r:embed="rId3"/>
          <a:stretch>
            <a:fillRect/>
          </a:stretch>
        </p:blipFill>
        <p:spPr>
          <a:xfrm>
            <a:off x="4399945" y="1639151"/>
            <a:ext cx="3612193" cy="2682472"/>
          </a:xfrm>
          <a:prstGeom prst="rect">
            <a:avLst/>
          </a:prstGeom>
        </p:spPr>
      </p:pic>
      <p:pic>
        <p:nvPicPr>
          <p:cNvPr id="12" name="圖片 11">
            <a:extLst>
              <a:ext uri="{FF2B5EF4-FFF2-40B4-BE49-F238E27FC236}">
                <a16:creationId xmlns:a16="http://schemas.microsoft.com/office/drawing/2014/main" id="{E58CC5EA-F0F3-6399-044F-6152779E7CD9}"/>
              </a:ext>
            </a:extLst>
          </p:cNvPr>
          <p:cNvPicPr>
            <a:picLocks noChangeAspect="1"/>
          </p:cNvPicPr>
          <p:nvPr/>
        </p:nvPicPr>
        <p:blipFill>
          <a:blip r:embed="rId4"/>
          <a:stretch>
            <a:fillRect/>
          </a:stretch>
        </p:blipFill>
        <p:spPr>
          <a:xfrm>
            <a:off x="8012138" y="389363"/>
            <a:ext cx="3673158" cy="4869602"/>
          </a:xfrm>
          <a:prstGeom prst="rect">
            <a:avLst/>
          </a:prstGeom>
        </p:spPr>
      </p:pic>
      <p:pic>
        <p:nvPicPr>
          <p:cNvPr id="13" name="圖片 12">
            <a:extLst>
              <a:ext uri="{FF2B5EF4-FFF2-40B4-BE49-F238E27FC236}">
                <a16:creationId xmlns:a16="http://schemas.microsoft.com/office/drawing/2014/main" id="{3B228E62-5B02-8F07-0DAC-02D7C0DF6BD5}"/>
              </a:ext>
            </a:extLst>
          </p:cNvPr>
          <p:cNvPicPr>
            <a:picLocks noChangeAspect="1"/>
          </p:cNvPicPr>
          <p:nvPr/>
        </p:nvPicPr>
        <p:blipFill rotWithShape="1">
          <a:blip r:embed="rId5"/>
          <a:srcRect t="39927" r="53082" b="27809"/>
          <a:stretch/>
        </p:blipFill>
        <p:spPr>
          <a:xfrm>
            <a:off x="144082" y="4321623"/>
            <a:ext cx="4854351" cy="2295245"/>
          </a:xfrm>
          <a:prstGeom prst="rect">
            <a:avLst/>
          </a:prstGeom>
        </p:spPr>
      </p:pic>
      <p:pic>
        <p:nvPicPr>
          <p:cNvPr id="14" name="圖片 13">
            <a:extLst>
              <a:ext uri="{FF2B5EF4-FFF2-40B4-BE49-F238E27FC236}">
                <a16:creationId xmlns:a16="http://schemas.microsoft.com/office/drawing/2014/main" id="{F6029FDF-E2D3-6669-26AF-16B3853BB2A5}"/>
              </a:ext>
            </a:extLst>
          </p:cNvPr>
          <p:cNvPicPr>
            <a:picLocks noChangeAspect="1"/>
          </p:cNvPicPr>
          <p:nvPr/>
        </p:nvPicPr>
        <p:blipFill rotWithShape="1">
          <a:blip r:embed="rId6"/>
          <a:srcRect b="64744"/>
          <a:stretch/>
        </p:blipFill>
        <p:spPr>
          <a:xfrm>
            <a:off x="332339" y="389363"/>
            <a:ext cx="3904361" cy="1249788"/>
          </a:xfrm>
          <a:prstGeom prst="rect">
            <a:avLst/>
          </a:prstGeom>
        </p:spPr>
      </p:pic>
      <mc:AlternateContent xmlns:mc="http://schemas.openxmlformats.org/markup-compatibility/2006" xmlns:p14="http://schemas.microsoft.com/office/powerpoint/2010/main">
        <mc:Choice Requires="p14">
          <p:contentPart p14:bwMode="auto" r:id="rId7">
            <p14:nvContentPartPr>
              <p14:cNvPr id="15" name="筆跡 14">
                <a:extLst>
                  <a:ext uri="{FF2B5EF4-FFF2-40B4-BE49-F238E27FC236}">
                    <a16:creationId xmlns:a16="http://schemas.microsoft.com/office/drawing/2014/main" id="{4425F300-0A5F-11B7-5F5B-889A1BEB4142}"/>
                  </a:ext>
                </a:extLst>
              </p14:cNvPr>
              <p14:cNvContentPartPr/>
              <p14:nvPr/>
            </p14:nvContentPartPr>
            <p14:xfrm>
              <a:off x="1200240" y="2076480"/>
              <a:ext cx="7867800" cy="3727800"/>
            </p14:xfrm>
          </p:contentPart>
        </mc:Choice>
        <mc:Fallback xmlns="">
          <p:pic>
            <p:nvPicPr>
              <p:cNvPr id="15" name="筆跡 14">
                <a:extLst>
                  <a:ext uri="{FF2B5EF4-FFF2-40B4-BE49-F238E27FC236}">
                    <a16:creationId xmlns:a16="http://schemas.microsoft.com/office/drawing/2014/main" id="{4425F300-0A5F-11B7-5F5B-889A1BEB4142}"/>
                  </a:ext>
                </a:extLst>
              </p:cNvPr>
              <p:cNvPicPr/>
              <p:nvPr/>
            </p:nvPicPr>
            <p:blipFill>
              <a:blip r:embed="rId8"/>
              <a:stretch>
                <a:fillRect/>
              </a:stretch>
            </p:blipFill>
            <p:spPr>
              <a:xfrm>
                <a:off x="1190880" y="2067120"/>
                <a:ext cx="7886520" cy="374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筆跡 15">
                <a:extLst>
                  <a:ext uri="{FF2B5EF4-FFF2-40B4-BE49-F238E27FC236}">
                    <a16:creationId xmlns:a16="http://schemas.microsoft.com/office/drawing/2014/main" id="{A8F9836A-4947-11BD-5EAB-1F08286CC57D}"/>
                  </a:ext>
                </a:extLst>
              </p14:cNvPr>
              <p14:cNvContentPartPr/>
              <p14:nvPr/>
            </p14:nvContentPartPr>
            <p14:xfrm>
              <a:off x="6362640" y="5460840"/>
              <a:ext cx="1835640" cy="927720"/>
            </p14:xfrm>
          </p:contentPart>
        </mc:Choice>
        <mc:Fallback xmlns="">
          <p:pic>
            <p:nvPicPr>
              <p:cNvPr id="16" name="筆跡 15">
                <a:extLst>
                  <a:ext uri="{FF2B5EF4-FFF2-40B4-BE49-F238E27FC236}">
                    <a16:creationId xmlns:a16="http://schemas.microsoft.com/office/drawing/2014/main" id="{A8F9836A-4947-11BD-5EAB-1F08286CC57D}"/>
                  </a:ext>
                </a:extLst>
              </p:cNvPr>
              <p:cNvPicPr/>
              <p:nvPr/>
            </p:nvPicPr>
            <p:blipFill>
              <a:blip r:embed="rId10"/>
              <a:stretch>
                <a:fillRect/>
              </a:stretch>
            </p:blipFill>
            <p:spPr>
              <a:xfrm>
                <a:off x="6353280" y="5451480"/>
                <a:ext cx="1854360" cy="946440"/>
              </a:xfrm>
              <a:prstGeom prst="rect">
                <a:avLst/>
              </a:prstGeom>
            </p:spPr>
          </p:pic>
        </mc:Fallback>
      </mc:AlternateContent>
    </p:spTree>
    <p:extLst>
      <p:ext uri="{BB962C8B-B14F-4D97-AF65-F5344CB8AC3E}">
        <p14:creationId xmlns:p14="http://schemas.microsoft.com/office/powerpoint/2010/main" val="2230478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B18718EF-453D-BFE8-B647-F218033A64A0}"/>
              </a:ext>
            </a:extLst>
          </p:cNvPr>
          <p:cNvSpPr>
            <a:spLocks noGrp="1"/>
          </p:cNvSpPr>
          <p:nvPr>
            <p:ph type="sldNum" sz="quarter" idx="12"/>
          </p:nvPr>
        </p:nvSpPr>
        <p:spPr/>
        <p:txBody>
          <a:bodyPr/>
          <a:lstStyle/>
          <a:p>
            <a:fld id="{9C2854D3-CEF5-4D3A-A25B-7B4FC8F6018D}" type="slidenum">
              <a:rPr lang="zh-TW" altLang="en-US" smtClean="0"/>
              <a:t>12</a:t>
            </a:fld>
            <a:endParaRPr lang="zh-TW" altLang="en-US"/>
          </a:p>
        </p:txBody>
      </p:sp>
      <p:pic>
        <p:nvPicPr>
          <p:cNvPr id="4" name="圖片 3">
            <a:extLst>
              <a:ext uri="{FF2B5EF4-FFF2-40B4-BE49-F238E27FC236}">
                <a16:creationId xmlns:a16="http://schemas.microsoft.com/office/drawing/2014/main" id="{C8FD81F0-7B20-2154-C6C5-1E3DA43C050E}"/>
              </a:ext>
            </a:extLst>
          </p:cNvPr>
          <p:cNvPicPr>
            <a:picLocks noChangeAspect="1"/>
          </p:cNvPicPr>
          <p:nvPr/>
        </p:nvPicPr>
        <p:blipFill>
          <a:blip r:embed="rId2"/>
          <a:stretch>
            <a:fillRect/>
          </a:stretch>
        </p:blipFill>
        <p:spPr>
          <a:xfrm>
            <a:off x="5449703" y="1579392"/>
            <a:ext cx="4312861" cy="3699207"/>
          </a:xfrm>
          <a:prstGeom prst="rect">
            <a:avLst/>
          </a:prstGeom>
        </p:spPr>
      </p:pic>
      <p:pic>
        <p:nvPicPr>
          <p:cNvPr id="6" name="圖片 5">
            <a:extLst>
              <a:ext uri="{FF2B5EF4-FFF2-40B4-BE49-F238E27FC236}">
                <a16:creationId xmlns:a16="http://schemas.microsoft.com/office/drawing/2014/main" id="{14B220B7-0023-6028-5B1E-33ADC72A1CAF}"/>
              </a:ext>
            </a:extLst>
          </p:cNvPr>
          <p:cNvPicPr>
            <a:picLocks noChangeAspect="1"/>
          </p:cNvPicPr>
          <p:nvPr/>
        </p:nvPicPr>
        <p:blipFill>
          <a:blip r:embed="rId3"/>
          <a:stretch>
            <a:fillRect/>
          </a:stretch>
        </p:blipFill>
        <p:spPr>
          <a:xfrm>
            <a:off x="931256" y="1579392"/>
            <a:ext cx="4411708" cy="3706830"/>
          </a:xfrm>
          <a:prstGeom prst="rect">
            <a:avLst/>
          </a:prstGeom>
        </p:spPr>
      </p:pic>
    </p:spTree>
    <p:extLst>
      <p:ext uri="{BB962C8B-B14F-4D97-AF65-F5344CB8AC3E}">
        <p14:creationId xmlns:p14="http://schemas.microsoft.com/office/powerpoint/2010/main" val="406683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3FD6986A-00A9-E0D8-43D0-80E24C7F0B06}"/>
              </a:ext>
            </a:extLst>
          </p:cNvPr>
          <p:cNvSpPr>
            <a:spLocks noGrp="1"/>
          </p:cNvSpPr>
          <p:nvPr>
            <p:ph type="sldNum" sz="quarter" idx="12"/>
          </p:nvPr>
        </p:nvSpPr>
        <p:spPr/>
        <p:txBody>
          <a:bodyPr/>
          <a:lstStyle/>
          <a:p>
            <a:fld id="{9C2854D3-CEF5-4D3A-A25B-7B4FC8F6018D}" type="slidenum">
              <a:rPr lang="zh-TW" altLang="en-US" smtClean="0"/>
              <a:t>13</a:t>
            </a:fld>
            <a:endParaRPr lang="zh-TW" altLang="en-US"/>
          </a:p>
        </p:txBody>
      </p:sp>
      <p:pic>
        <p:nvPicPr>
          <p:cNvPr id="4" name="圖片 3">
            <a:extLst>
              <a:ext uri="{FF2B5EF4-FFF2-40B4-BE49-F238E27FC236}">
                <a16:creationId xmlns:a16="http://schemas.microsoft.com/office/drawing/2014/main" id="{41F77A04-CF02-BAA1-C9D0-0CDC89C233E2}"/>
              </a:ext>
            </a:extLst>
          </p:cNvPr>
          <p:cNvPicPr>
            <a:picLocks noChangeAspect="1"/>
          </p:cNvPicPr>
          <p:nvPr/>
        </p:nvPicPr>
        <p:blipFill>
          <a:blip r:embed="rId2"/>
          <a:stretch>
            <a:fillRect/>
          </a:stretch>
        </p:blipFill>
        <p:spPr>
          <a:xfrm>
            <a:off x="3467580" y="251684"/>
            <a:ext cx="4740051" cy="1668925"/>
          </a:xfrm>
          <a:prstGeom prst="rect">
            <a:avLst/>
          </a:prstGeom>
        </p:spPr>
      </p:pic>
      <p:pic>
        <p:nvPicPr>
          <p:cNvPr id="6" name="圖片 5">
            <a:extLst>
              <a:ext uri="{FF2B5EF4-FFF2-40B4-BE49-F238E27FC236}">
                <a16:creationId xmlns:a16="http://schemas.microsoft.com/office/drawing/2014/main" id="{E3E8C6C3-997B-C134-AF14-3AC9ABE41BBE}"/>
              </a:ext>
            </a:extLst>
          </p:cNvPr>
          <p:cNvPicPr>
            <a:picLocks noChangeAspect="1"/>
          </p:cNvPicPr>
          <p:nvPr/>
        </p:nvPicPr>
        <p:blipFill>
          <a:blip r:embed="rId3"/>
          <a:stretch>
            <a:fillRect/>
          </a:stretch>
        </p:blipFill>
        <p:spPr>
          <a:xfrm>
            <a:off x="365972" y="2049180"/>
            <a:ext cx="5471634" cy="4724809"/>
          </a:xfrm>
          <a:prstGeom prst="rect">
            <a:avLst/>
          </a:prstGeom>
        </p:spPr>
      </p:pic>
      <p:pic>
        <p:nvPicPr>
          <p:cNvPr id="8" name="圖片 7">
            <a:extLst>
              <a:ext uri="{FF2B5EF4-FFF2-40B4-BE49-F238E27FC236}">
                <a16:creationId xmlns:a16="http://schemas.microsoft.com/office/drawing/2014/main" id="{82F2B274-E277-74C8-3F83-15B85E966571}"/>
              </a:ext>
            </a:extLst>
          </p:cNvPr>
          <p:cNvPicPr>
            <a:picLocks noChangeAspect="1"/>
          </p:cNvPicPr>
          <p:nvPr/>
        </p:nvPicPr>
        <p:blipFill>
          <a:blip r:embed="rId4"/>
          <a:stretch>
            <a:fillRect/>
          </a:stretch>
        </p:blipFill>
        <p:spPr>
          <a:xfrm>
            <a:off x="5837606" y="2379084"/>
            <a:ext cx="5441152" cy="3444538"/>
          </a:xfrm>
          <a:prstGeom prst="rect">
            <a:avLst/>
          </a:prstGeom>
        </p:spPr>
      </p:pic>
      <p:pic>
        <p:nvPicPr>
          <p:cNvPr id="10" name="圖片 9">
            <a:extLst>
              <a:ext uri="{FF2B5EF4-FFF2-40B4-BE49-F238E27FC236}">
                <a16:creationId xmlns:a16="http://schemas.microsoft.com/office/drawing/2014/main" id="{B0F38B26-4034-D6C2-6865-63D8711A66F5}"/>
              </a:ext>
            </a:extLst>
          </p:cNvPr>
          <p:cNvPicPr>
            <a:picLocks noChangeAspect="1"/>
          </p:cNvPicPr>
          <p:nvPr/>
        </p:nvPicPr>
        <p:blipFill>
          <a:blip r:embed="rId5"/>
          <a:stretch>
            <a:fillRect/>
          </a:stretch>
        </p:blipFill>
        <p:spPr>
          <a:xfrm>
            <a:off x="3548718" y="1818764"/>
            <a:ext cx="4658913" cy="132168"/>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筆跡 2">
                <a:extLst>
                  <a:ext uri="{FF2B5EF4-FFF2-40B4-BE49-F238E27FC236}">
                    <a16:creationId xmlns:a16="http://schemas.microsoft.com/office/drawing/2014/main" id="{7EEEE92D-D3CF-19A6-52D8-5552D834872A}"/>
                  </a:ext>
                </a:extLst>
              </p14:cNvPr>
              <p14:cNvContentPartPr/>
              <p14:nvPr/>
            </p14:nvContentPartPr>
            <p14:xfrm>
              <a:off x="965160" y="1549440"/>
              <a:ext cx="7106040" cy="4248360"/>
            </p14:xfrm>
          </p:contentPart>
        </mc:Choice>
        <mc:Fallback>
          <p:pic>
            <p:nvPicPr>
              <p:cNvPr id="3" name="筆跡 2">
                <a:extLst>
                  <a:ext uri="{FF2B5EF4-FFF2-40B4-BE49-F238E27FC236}">
                    <a16:creationId xmlns:a16="http://schemas.microsoft.com/office/drawing/2014/main" id="{7EEEE92D-D3CF-19A6-52D8-5552D834872A}"/>
                  </a:ext>
                </a:extLst>
              </p:cNvPr>
              <p:cNvPicPr/>
              <p:nvPr/>
            </p:nvPicPr>
            <p:blipFill>
              <a:blip r:embed="rId7"/>
              <a:stretch>
                <a:fillRect/>
              </a:stretch>
            </p:blipFill>
            <p:spPr>
              <a:xfrm>
                <a:off x="955800" y="1540080"/>
                <a:ext cx="7124760" cy="4267080"/>
              </a:xfrm>
              <a:prstGeom prst="rect">
                <a:avLst/>
              </a:prstGeom>
            </p:spPr>
          </p:pic>
        </mc:Fallback>
      </mc:AlternateContent>
    </p:spTree>
    <p:extLst>
      <p:ext uri="{BB962C8B-B14F-4D97-AF65-F5344CB8AC3E}">
        <p14:creationId xmlns:p14="http://schemas.microsoft.com/office/powerpoint/2010/main" val="428621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a:extLst>
              <a:ext uri="{FF2B5EF4-FFF2-40B4-BE49-F238E27FC236}">
                <a16:creationId xmlns:a16="http://schemas.microsoft.com/office/drawing/2014/main" id="{4619A88A-55FB-D8F1-5E81-1A3CFDC2A6FF}"/>
              </a:ext>
            </a:extLst>
          </p:cNvPr>
          <p:cNvSpPr>
            <a:spLocks noGrp="1"/>
          </p:cNvSpPr>
          <p:nvPr>
            <p:ph type="title"/>
          </p:nvPr>
        </p:nvSpPr>
        <p:spPr/>
        <p:txBody>
          <a:bodyPr>
            <a:normAutofit/>
          </a:bodyPr>
          <a:lstStyle/>
          <a:p>
            <a:r>
              <a:rPr lang="en-US" altLang="zh-TW" sz="3600" dirty="0"/>
              <a:t>Trading Points Decision from Forecasted Trading Signal</a:t>
            </a:r>
            <a:endParaRPr lang="zh-TW" altLang="en-US" sz="3600" dirty="0"/>
          </a:p>
        </p:txBody>
      </p:sp>
      <p:sp>
        <p:nvSpPr>
          <p:cNvPr id="2" name="投影片編號版面配置區 1">
            <a:extLst>
              <a:ext uri="{FF2B5EF4-FFF2-40B4-BE49-F238E27FC236}">
                <a16:creationId xmlns:a16="http://schemas.microsoft.com/office/drawing/2014/main" id="{65B4E006-6E98-1867-5BF0-0AEBD581580A}"/>
              </a:ext>
            </a:extLst>
          </p:cNvPr>
          <p:cNvSpPr>
            <a:spLocks noGrp="1"/>
          </p:cNvSpPr>
          <p:nvPr>
            <p:ph type="sldNum" sz="quarter" idx="12"/>
          </p:nvPr>
        </p:nvSpPr>
        <p:spPr/>
        <p:txBody>
          <a:bodyPr/>
          <a:lstStyle/>
          <a:p>
            <a:fld id="{9C2854D3-CEF5-4D3A-A25B-7B4FC8F6018D}" type="slidenum">
              <a:rPr lang="zh-TW" altLang="en-US" smtClean="0"/>
              <a:t>14</a:t>
            </a:fld>
            <a:endParaRPr lang="zh-TW" altLang="en-US"/>
          </a:p>
        </p:txBody>
      </p:sp>
      <p:pic>
        <p:nvPicPr>
          <p:cNvPr id="10" name="圖片 9">
            <a:extLst>
              <a:ext uri="{FF2B5EF4-FFF2-40B4-BE49-F238E27FC236}">
                <a16:creationId xmlns:a16="http://schemas.microsoft.com/office/drawing/2014/main" id="{93E439F3-6787-9D73-A1BD-0D8928F35DBB}"/>
              </a:ext>
            </a:extLst>
          </p:cNvPr>
          <p:cNvPicPr>
            <a:picLocks noChangeAspect="1"/>
          </p:cNvPicPr>
          <p:nvPr/>
        </p:nvPicPr>
        <p:blipFill>
          <a:blip r:embed="rId2"/>
          <a:stretch>
            <a:fillRect/>
          </a:stretch>
        </p:blipFill>
        <p:spPr>
          <a:xfrm>
            <a:off x="2457815" y="2128809"/>
            <a:ext cx="2894113" cy="2138623"/>
          </a:xfrm>
          <a:prstGeom prst="rect">
            <a:avLst/>
          </a:prstGeom>
        </p:spPr>
      </p:pic>
      <p:pic>
        <p:nvPicPr>
          <p:cNvPr id="12" name="圖片 11">
            <a:extLst>
              <a:ext uri="{FF2B5EF4-FFF2-40B4-BE49-F238E27FC236}">
                <a16:creationId xmlns:a16="http://schemas.microsoft.com/office/drawing/2014/main" id="{94A3ED26-08A0-798E-9671-DB0BC89A03EF}"/>
              </a:ext>
            </a:extLst>
          </p:cNvPr>
          <p:cNvPicPr>
            <a:picLocks noChangeAspect="1"/>
          </p:cNvPicPr>
          <p:nvPr/>
        </p:nvPicPr>
        <p:blipFill>
          <a:blip r:embed="rId3"/>
          <a:stretch>
            <a:fillRect/>
          </a:stretch>
        </p:blipFill>
        <p:spPr>
          <a:xfrm>
            <a:off x="5149919" y="2030881"/>
            <a:ext cx="6249015" cy="3828449"/>
          </a:xfrm>
          <a:prstGeom prst="rect">
            <a:avLst/>
          </a:prstGeom>
        </p:spPr>
      </p:pic>
      <p:pic>
        <p:nvPicPr>
          <p:cNvPr id="15" name="圖片 14">
            <a:extLst>
              <a:ext uri="{FF2B5EF4-FFF2-40B4-BE49-F238E27FC236}">
                <a16:creationId xmlns:a16="http://schemas.microsoft.com/office/drawing/2014/main" id="{43A01224-165D-E118-FF67-B7B35593A66E}"/>
              </a:ext>
            </a:extLst>
          </p:cNvPr>
          <p:cNvPicPr>
            <a:picLocks noChangeAspect="1"/>
          </p:cNvPicPr>
          <p:nvPr/>
        </p:nvPicPr>
        <p:blipFill>
          <a:blip r:embed="rId4"/>
          <a:stretch>
            <a:fillRect/>
          </a:stretch>
        </p:blipFill>
        <p:spPr>
          <a:xfrm>
            <a:off x="469191" y="4437529"/>
            <a:ext cx="4600045" cy="846357"/>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筆跡 2">
                <a:extLst>
                  <a:ext uri="{FF2B5EF4-FFF2-40B4-BE49-F238E27FC236}">
                    <a16:creationId xmlns:a16="http://schemas.microsoft.com/office/drawing/2014/main" id="{74A91FEE-016E-5E94-CF71-561EFC730A0F}"/>
                  </a:ext>
                </a:extLst>
              </p14:cNvPr>
              <p14:cNvContentPartPr/>
              <p14:nvPr/>
            </p14:nvContentPartPr>
            <p14:xfrm>
              <a:off x="2438280" y="2165400"/>
              <a:ext cx="6229800" cy="2946600"/>
            </p14:xfrm>
          </p:contentPart>
        </mc:Choice>
        <mc:Fallback>
          <p:pic>
            <p:nvPicPr>
              <p:cNvPr id="3" name="筆跡 2">
                <a:extLst>
                  <a:ext uri="{FF2B5EF4-FFF2-40B4-BE49-F238E27FC236}">
                    <a16:creationId xmlns:a16="http://schemas.microsoft.com/office/drawing/2014/main" id="{74A91FEE-016E-5E94-CF71-561EFC730A0F}"/>
                  </a:ext>
                </a:extLst>
              </p:cNvPr>
              <p:cNvPicPr/>
              <p:nvPr/>
            </p:nvPicPr>
            <p:blipFill>
              <a:blip r:embed="rId6"/>
              <a:stretch>
                <a:fillRect/>
              </a:stretch>
            </p:blipFill>
            <p:spPr>
              <a:xfrm>
                <a:off x="2428920" y="2156040"/>
                <a:ext cx="6248520" cy="2965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筆跡 3">
                <a:extLst>
                  <a:ext uri="{FF2B5EF4-FFF2-40B4-BE49-F238E27FC236}">
                    <a16:creationId xmlns:a16="http://schemas.microsoft.com/office/drawing/2014/main" id="{6771C256-3EDB-B1B0-BE2F-823F1A4AFE6A}"/>
                  </a:ext>
                </a:extLst>
              </p14:cNvPr>
              <p14:cNvContentPartPr/>
              <p14:nvPr/>
            </p14:nvContentPartPr>
            <p14:xfrm>
              <a:off x="7213680" y="3695760"/>
              <a:ext cx="360" cy="360"/>
            </p14:xfrm>
          </p:contentPart>
        </mc:Choice>
        <mc:Fallback>
          <p:pic>
            <p:nvPicPr>
              <p:cNvPr id="4" name="筆跡 3">
                <a:extLst>
                  <a:ext uri="{FF2B5EF4-FFF2-40B4-BE49-F238E27FC236}">
                    <a16:creationId xmlns:a16="http://schemas.microsoft.com/office/drawing/2014/main" id="{6771C256-3EDB-B1B0-BE2F-823F1A4AFE6A}"/>
                  </a:ext>
                </a:extLst>
              </p:cNvPr>
              <p:cNvPicPr/>
              <p:nvPr/>
            </p:nvPicPr>
            <p:blipFill>
              <a:blip r:embed="rId8"/>
              <a:stretch>
                <a:fillRect/>
              </a:stretch>
            </p:blipFill>
            <p:spPr>
              <a:xfrm>
                <a:off x="7204320" y="3686400"/>
                <a:ext cx="19080" cy="19080"/>
              </a:xfrm>
              <a:prstGeom prst="rect">
                <a:avLst/>
              </a:prstGeom>
            </p:spPr>
          </p:pic>
        </mc:Fallback>
      </mc:AlternateContent>
    </p:spTree>
    <p:extLst>
      <p:ext uri="{BB962C8B-B14F-4D97-AF65-F5344CB8AC3E}">
        <p14:creationId xmlns:p14="http://schemas.microsoft.com/office/powerpoint/2010/main" val="4008874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C9350E-F1CE-9403-A516-E912293B2C3A}"/>
              </a:ext>
            </a:extLst>
          </p:cNvPr>
          <p:cNvSpPr>
            <a:spLocks noGrp="1"/>
          </p:cNvSpPr>
          <p:nvPr>
            <p:ph type="title"/>
          </p:nvPr>
        </p:nvSpPr>
        <p:spPr/>
        <p:txBody>
          <a:bodyPr/>
          <a:lstStyle/>
          <a:p>
            <a:r>
              <a:rPr lang="en-US" altLang="zh-TW" dirty="0"/>
              <a:t>Experimental Results</a:t>
            </a:r>
            <a:endParaRPr lang="zh-TW" altLang="en-US" dirty="0"/>
          </a:p>
        </p:txBody>
      </p:sp>
      <p:sp>
        <p:nvSpPr>
          <p:cNvPr id="3" name="投影片編號版面配置區 2">
            <a:extLst>
              <a:ext uri="{FF2B5EF4-FFF2-40B4-BE49-F238E27FC236}">
                <a16:creationId xmlns:a16="http://schemas.microsoft.com/office/drawing/2014/main" id="{5B3BF6CA-F473-C4AB-01E6-46792BF271B5}"/>
              </a:ext>
            </a:extLst>
          </p:cNvPr>
          <p:cNvSpPr>
            <a:spLocks noGrp="1"/>
          </p:cNvSpPr>
          <p:nvPr>
            <p:ph type="sldNum" sz="quarter" idx="12"/>
          </p:nvPr>
        </p:nvSpPr>
        <p:spPr/>
        <p:txBody>
          <a:bodyPr/>
          <a:lstStyle/>
          <a:p>
            <a:fld id="{9C2854D3-CEF5-4D3A-A25B-7B4FC8F6018D}" type="slidenum">
              <a:rPr lang="zh-TW" altLang="en-US" smtClean="0"/>
              <a:t>15</a:t>
            </a:fld>
            <a:endParaRPr lang="zh-TW" altLang="en-US"/>
          </a:p>
        </p:txBody>
      </p:sp>
      <p:pic>
        <p:nvPicPr>
          <p:cNvPr id="5" name="圖片 4">
            <a:extLst>
              <a:ext uri="{FF2B5EF4-FFF2-40B4-BE49-F238E27FC236}">
                <a16:creationId xmlns:a16="http://schemas.microsoft.com/office/drawing/2014/main" id="{04C9B95C-66BF-DBDA-C66B-CB01D2DD06D6}"/>
              </a:ext>
            </a:extLst>
          </p:cNvPr>
          <p:cNvPicPr>
            <a:picLocks noChangeAspect="1"/>
          </p:cNvPicPr>
          <p:nvPr/>
        </p:nvPicPr>
        <p:blipFill rotWithShape="1">
          <a:blip r:embed="rId2"/>
          <a:srcRect b="26782"/>
          <a:stretch/>
        </p:blipFill>
        <p:spPr>
          <a:xfrm>
            <a:off x="398188" y="2511192"/>
            <a:ext cx="4522455" cy="1286197"/>
          </a:xfrm>
          <a:prstGeom prst="rect">
            <a:avLst/>
          </a:prstGeom>
        </p:spPr>
      </p:pic>
      <p:pic>
        <p:nvPicPr>
          <p:cNvPr id="7" name="圖片 6">
            <a:extLst>
              <a:ext uri="{FF2B5EF4-FFF2-40B4-BE49-F238E27FC236}">
                <a16:creationId xmlns:a16="http://schemas.microsoft.com/office/drawing/2014/main" id="{0920ACCA-2710-B197-169F-09FCCCABF0BF}"/>
              </a:ext>
            </a:extLst>
          </p:cNvPr>
          <p:cNvPicPr>
            <a:picLocks noChangeAspect="1"/>
          </p:cNvPicPr>
          <p:nvPr/>
        </p:nvPicPr>
        <p:blipFill>
          <a:blip r:embed="rId3"/>
          <a:stretch>
            <a:fillRect/>
          </a:stretch>
        </p:blipFill>
        <p:spPr>
          <a:xfrm>
            <a:off x="327211" y="4431872"/>
            <a:ext cx="4593432" cy="1893671"/>
          </a:xfrm>
          <a:prstGeom prst="rect">
            <a:avLst/>
          </a:prstGeom>
        </p:spPr>
      </p:pic>
      <p:pic>
        <p:nvPicPr>
          <p:cNvPr id="9" name="圖片 8">
            <a:extLst>
              <a:ext uri="{FF2B5EF4-FFF2-40B4-BE49-F238E27FC236}">
                <a16:creationId xmlns:a16="http://schemas.microsoft.com/office/drawing/2014/main" id="{EA21C850-7549-18CB-E1D4-38A2B705544F}"/>
              </a:ext>
            </a:extLst>
          </p:cNvPr>
          <p:cNvPicPr>
            <a:picLocks noChangeAspect="1"/>
          </p:cNvPicPr>
          <p:nvPr/>
        </p:nvPicPr>
        <p:blipFill>
          <a:blip r:embed="rId4"/>
          <a:stretch>
            <a:fillRect/>
          </a:stretch>
        </p:blipFill>
        <p:spPr>
          <a:xfrm>
            <a:off x="4998137" y="4810651"/>
            <a:ext cx="6682247" cy="1475663"/>
          </a:xfrm>
          <a:prstGeom prst="rect">
            <a:avLst/>
          </a:prstGeom>
        </p:spPr>
      </p:pic>
      <p:pic>
        <p:nvPicPr>
          <p:cNvPr id="13" name="圖片 12">
            <a:extLst>
              <a:ext uri="{FF2B5EF4-FFF2-40B4-BE49-F238E27FC236}">
                <a16:creationId xmlns:a16="http://schemas.microsoft.com/office/drawing/2014/main" id="{6D0FF3DD-EB5C-C1C9-BCD1-BE6CA1C1BB91}"/>
              </a:ext>
            </a:extLst>
          </p:cNvPr>
          <p:cNvPicPr>
            <a:picLocks noChangeAspect="1"/>
          </p:cNvPicPr>
          <p:nvPr/>
        </p:nvPicPr>
        <p:blipFill>
          <a:blip r:embed="rId5"/>
          <a:stretch>
            <a:fillRect/>
          </a:stretch>
        </p:blipFill>
        <p:spPr>
          <a:xfrm>
            <a:off x="4906959" y="2131004"/>
            <a:ext cx="3703641" cy="2362405"/>
          </a:xfrm>
          <a:prstGeom prst="rect">
            <a:avLst/>
          </a:prstGeom>
        </p:spPr>
      </p:pic>
      <p:pic>
        <p:nvPicPr>
          <p:cNvPr id="15" name="圖片 14">
            <a:extLst>
              <a:ext uri="{FF2B5EF4-FFF2-40B4-BE49-F238E27FC236}">
                <a16:creationId xmlns:a16="http://schemas.microsoft.com/office/drawing/2014/main" id="{C8BD7188-0039-D758-BC7F-8DDEBD145CC3}"/>
              </a:ext>
            </a:extLst>
          </p:cNvPr>
          <p:cNvPicPr>
            <a:picLocks noChangeAspect="1"/>
          </p:cNvPicPr>
          <p:nvPr/>
        </p:nvPicPr>
        <p:blipFill>
          <a:blip r:embed="rId6"/>
          <a:stretch>
            <a:fillRect/>
          </a:stretch>
        </p:blipFill>
        <p:spPr>
          <a:xfrm>
            <a:off x="8610600" y="2112528"/>
            <a:ext cx="3475469" cy="2319344"/>
          </a:xfrm>
          <a:prstGeom prst="rect">
            <a:avLst/>
          </a:prstGeom>
        </p:spPr>
      </p:pic>
      <mc:AlternateContent xmlns:mc="http://schemas.openxmlformats.org/markup-compatibility/2006">
        <mc:Choice xmlns:p14="http://schemas.microsoft.com/office/powerpoint/2010/main" Requires="p14">
          <p:contentPart p14:bwMode="auto" r:id="rId7">
            <p14:nvContentPartPr>
              <p14:cNvPr id="4" name="筆跡 3">
                <a:extLst>
                  <a:ext uri="{FF2B5EF4-FFF2-40B4-BE49-F238E27FC236}">
                    <a16:creationId xmlns:a16="http://schemas.microsoft.com/office/drawing/2014/main" id="{43339AFE-C062-8068-8F13-EB4CDE5EE7AF}"/>
                  </a:ext>
                </a:extLst>
              </p14:cNvPr>
              <p14:cNvContentPartPr/>
              <p14:nvPr/>
            </p14:nvContentPartPr>
            <p14:xfrm>
              <a:off x="1822320" y="4356000"/>
              <a:ext cx="2254680" cy="1905480"/>
            </p14:xfrm>
          </p:contentPart>
        </mc:Choice>
        <mc:Fallback>
          <p:pic>
            <p:nvPicPr>
              <p:cNvPr id="4" name="筆跡 3">
                <a:extLst>
                  <a:ext uri="{FF2B5EF4-FFF2-40B4-BE49-F238E27FC236}">
                    <a16:creationId xmlns:a16="http://schemas.microsoft.com/office/drawing/2014/main" id="{43339AFE-C062-8068-8F13-EB4CDE5EE7AF}"/>
                  </a:ext>
                </a:extLst>
              </p:cNvPr>
              <p:cNvPicPr/>
              <p:nvPr/>
            </p:nvPicPr>
            <p:blipFill>
              <a:blip r:embed="rId8"/>
              <a:stretch>
                <a:fillRect/>
              </a:stretch>
            </p:blipFill>
            <p:spPr>
              <a:xfrm>
                <a:off x="1812960" y="4346640"/>
                <a:ext cx="2273400" cy="1924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筆跡 5">
                <a:extLst>
                  <a:ext uri="{FF2B5EF4-FFF2-40B4-BE49-F238E27FC236}">
                    <a16:creationId xmlns:a16="http://schemas.microsoft.com/office/drawing/2014/main" id="{781CA270-ACF3-2F75-3868-0E1A6A07BCC5}"/>
                  </a:ext>
                </a:extLst>
              </p14:cNvPr>
              <p14:cNvContentPartPr/>
              <p14:nvPr/>
            </p14:nvContentPartPr>
            <p14:xfrm>
              <a:off x="1117440" y="4076640"/>
              <a:ext cx="4166280" cy="362520"/>
            </p14:xfrm>
          </p:contentPart>
        </mc:Choice>
        <mc:Fallback>
          <p:pic>
            <p:nvPicPr>
              <p:cNvPr id="6" name="筆跡 5">
                <a:extLst>
                  <a:ext uri="{FF2B5EF4-FFF2-40B4-BE49-F238E27FC236}">
                    <a16:creationId xmlns:a16="http://schemas.microsoft.com/office/drawing/2014/main" id="{781CA270-ACF3-2F75-3868-0E1A6A07BCC5}"/>
                  </a:ext>
                </a:extLst>
              </p:cNvPr>
              <p:cNvPicPr/>
              <p:nvPr/>
            </p:nvPicPr>
            <p:blipFill>
              <a:blip r:embed="rId10"/>
              <a:stretch>
                <a:fillRect/>
              </a:stretch>
            </p:blipFill>
            <p:spPr>
              <a:xfrm>
                <a:off x="1108080" y="4067280"/>
                <a:ext cx="4185000" cy="381240"/>
              </a:xfrm>
              <a:prstGeom prst="rect">
                <a:avLst/>
              </a:prstGeom>
            </p:spPr>
          </p:pic>
        </mc:Fallback>
      </mc:AlternateContent>
    </p:spTree>
    <p:extLst>
      <p:ext uri="{BB962C8B-B14F-4D97-AF65-F5344CB8AC3E}">
        <p14:creationId xmlns:p14="http://schemas.microsoft.com/office/powerpoint/2010/main" val="102799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841305"/>
          </a:xfrm>
        </p:spPr>
        <p:txBody>
          <a:bodyPr>
            <a:normAutofit fontScale="90000"/>
          </a:bodyPr>
          <a:lstStyle/>
          <a:p>
            <a:r>
              <a:rPr lang="en-US" altLang="zh-TW" sz="2800" dirty="0">
                <a:latin typeface="標楷體" panose="03000509000000000000" pitchFamily="65" charset="-120"/>
                <a:ea typeface="標楷體" panose="03000509000000000000" pitchFamily="65" charset="-120"/>
              </a:rPr>
              <a:t>Reference: </a:t>
            </a:r>
            <a:r>
              <a:rPr lang="en-US" altLang="zh-TW" sz="2800" b="1" dirty="0">
                <a:latin typeface="標楷體" panose="03000509000000000000" pitchFamily="65" charset="-120"/>
                <a:ea typeface="標楷體" panose="03000509000000000000" pitchFamily="65" charset="-120"/>
              </a:rPr>
              <a:t>An intelligent stock trading system using comprehensive features  </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959224"/>
            <a:ext cx="10823448" cy="5533651"/>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a:t>
            </a: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r>
              <a:rPr lang="en-US" altLang="zh-TW" sz="1600" b="1" dirty="0">
                <a:latin typeface="標楷體" panose="03000509000000000000" pitchFamily="65" charset="-120"/>
                <a:ea typeface="標楷體" panose="03000509000000000000" pitchFamily="65" charset="-120"/>
              </a:rPr>
              <a:t>Author:</a:t>
            </a:r>
            <a:r>
              <a:rPr lang="zh-TW" altLang="en-US" sz="1600" b="1" dirty="0">
                <a:latin typeface="標楷體" panose="03000509000000000000" pitchFamily="65" charset="-120"/>
                <a:ea typeface="標楷體" panose="03000509000000000000" pitchFamily="65" charset="-120"/>
              </a:rPr>
              <a:t> </a:t>
            </a:r>
            <a:r>
              <a:rPr lang="en-US" altLang="zh-TW" sz="1200" dirty="0">
                <a:latin typeface="標楷體" panose="03000509000000000000" pitchFamily="65" charset="-120"/>
                <a:ea typeface="標楷體" panose="03000509000000000000" pitchFamily="65" charset="-120"/>
              </a:rPr>
              <a:t>Innovation Center of Big Data &amp; Digital Convergence, Yuan Ze University, Taoyuan, Taiwan, 2013</a:t>
            </a: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r>
              <a:rPr lang="zh-TW" altLang="en-US" sz="1600" b="1" dirty="0">
                <a:latin typeface="標楷體" panose="03000509000000000000" pitchFamily="65" charset="-120"/>
                <a:ea typeface="標楷體" panose="03000509000000000000" pitchFamily="65" charset="-120"/>
              </a:rPr>
              <a:t> </a:t>
            </a:r>
            <a:r>
              <a:rPr lang="en-US" altLang="zh-TW" sz="1600" u="sng" dirty="0">
                <a:latin typeface="標楷體" panose="03000509000000000000" pitchFamily="65" charset="-120"/>
                <a:ea typeface="標楷體" panose="03000509000000000000" pitchFamily="65" charset="-120"/>
              </a:rPr>
              <a:t>The aim of this study is to predict automatic trading decisions in stock markets. </a:t>
            </a:r>
          </a:p>
          <a:p>
            <a:pPr marL="0" indent="0">
              <a:lnSpc>
                <a:spcPct val="120000"/>
              </a:lnSpc>
              <a:buNone/>
            </a:pPr>
            <a:r>
              <a:rPr lang="en-US" altLang="zh-TW" sz="1600" dirty="0">
                <a:latin typeface="標楷體" panose="03000509000000000000" pitchFamily="65" charset="-120"/>
                <a:ea typeface="標楷體" panose="03000509000000000000" pitchFamily="65" charset="-120"/>
              </a:rPr>
              <a:t>We present </a:t>
            </a:r>
            <a:r>
              <a:rPr lang="en-US" altLang="zh-TW" sz="1600" u="sng" dirty="0">
                <a:latin typeface="標楷體" panose="03000509000000000000" pitchFamily="65" charset="-120"/>
                <a:ea typeface="標楷體" panose="03000509000000000000" pitchFamily="65" charset="-120"/>
              </a:rPr>
              <a:t>a framework of an intelligent stock trading system using comprehensive features (ISTSCF)</a:t>
            </a:r>
            <a:r>
              <a:rPr lang="en-US" altLang="zh-TW" sz="1600" dirty="0">
                <a:latin typeface="標楷體" panose="03000509000000000000" pitchFamily="65" charset="-120"/>
                <a:ea typeface="標楷體" panose="03000509000000000000" pitchFamily="65" charset="-120"/>
              </a:rPr>
              <a:t> to predict future stock trading decisions.</a:t>
            </a:r>
          </a:p>
          <a:p>
            <a:pPr marL="0" indent="0">
              <a:lnSpc>
                <a:spcPct val="120000"/>
              </a:lnSpc>
              <a:buNone/>
            </a:pPr>
            <a:r>
              <a:rPr lang="en-US" altLang="zh-TW" sz="1600" dirty="0">
                <a:latin typeface="標楷體" panose="03000509000000000000" pitchFamily="65" charset="-120"/>
                <a:ea typeface="標楷體" panose="03000509000000000000" pitchFamily="65" charset="-120"/>
              </a:rPr>
              <a:t>The ISTSCF consists of stock information extraction, prediction model learning and stock trading decision.</a:t>
            </a:r>
          </a:p>
          <a:p>
            <a:pPr marL="0" indent="0">
              <a:lnSpc>
                <a:spcPct val="120000"/>
              </a:lnSpc>
              <a:buNone/>
            </a:pPr>
            <a:r>
              <a:rPr lang="en-US" altLang="zh-TW" sz="1600" dirty="0">
                <a:latin typeface="標楷體" panose="03000509000000000000" pitchFamily="65" charset="-120"/>
                <a:ea typeface="標楷體" panose="03000509000000000000" pitchFamily="65" charset="-120"/>
              </a:rPr>
              <a:t>We apply three different methods to generate comprehensive features, including </a:t>
            </a:r>
            <a:r>
              <a:rPr lang="en-US" altLang="zh-TW" sz="1600" u="sng" dirty="0">
                <a:latin typeface="標楷體" panose="03000509000000000000" pitchFamily="65" charset="-120"/>
                <a:ea typeface="標楷體" panose="03000509000000000000" pitchFamily="65" charset="-120"/>
              </a:rPr>
              <a:t>sentiment analysis (SA) </a:t>
            </a:r>
            <a:r>
              <a:rPr lang="en-US" altLang="zh-TW" sz="1600" dirty="0">
                <a:latin typeface="標楷體" panose="03000509000000000000" pitchFamily="65" charset="-120"/>
                <a:ea typeface="標楷體" panose="03000509000000000000" pitchFamily="65" charset="-120"/>
              </a:rPr>
              <a:t>that provides sensitive market events from stock news articles for sentiment indices (SI), </a:t>
            </a:r>
            <a:r>
              <a:rPr lang="en-US" altLang="zh-TW" sz="1600" u="sng" dirty="0">
                <a:latin typeface="標楷體" panose="03000509000000000000" pitchFamily="65" charset="-120"/>
                <a:ea typeface="標楷體" panose="03000509000000000000" pitchFamily="65" charset="-120"/>
              </a:rPr>
              <a:t>technical analysis (TA) </a:t>
            </a:r>
            <a:r>
              <a:rPr lang="en-US" altLang="zh-TW" sz="1600" dirty="0">
                <a:latin typeface="標楷體" panose="03000509000000000000" pitchFamily="65" charset="-120"/>
                <a:ea typeface="標楷體" panose="03000509000000000000" pitchFamily="65" charset="-120"/>
              </a:rPr>
              <a:t>that yields effective trading rules based on trading information on the stock exchange for technical indices (TI), as well as </a:t>
            </a:r>
            <a:r>
              <a:rPr lang="en-US" altLang="zh-TW" sz="1600" u="sng" dirty="0">
                <a:latin typeface="標楷體" panose="03000509000000000000" pitchFamily="65" charset="-120"/>
                <a:ea typeface="標楷體" panose="03000509000000000000" pitchFamily="65" charset="-120"/>
              </a:rPr>
              <a:t>the trend-based segmentation method (TBSM)</a:t>
            </a:r>
            <a:r>
              <a:rPr lang="en-US" altLang="zh-TW" sz="1600" dirty="0">
                <a:latin typeface="標楷體" panose="03000509000000000000" pitchFamily="65" charset="-120"/>
                <a:ea typeface="標楷體" panose="03000509000000000000" pitchFamily="65" charset="-120"/>
              </a:rPr>
              <a:t> that raises trading decisions from stock price for trading signals (TS).</a:t>
            </a:r>
          </a:p>
          <a:p>
            <a:pPr marL="0" indent="0">
              <a:lnSpc>
                <a:spcPct val="120000"/>
              </a:lnSpc>
              <a:buNone/>
            </a:pPr>
            <a:r>
              <a:rPr lang="en-US" altLang="zh-TW" sz="1600" u="sng" dirty="0">
                <a:latin typeface="標楷體" panose="03000509000000000000" pitchFamily="65" charset="-120"/>
                <a:ea typeface="標楷體" panose="03000509000000000000" pitchFamily="65" charset="-120"/>
              </a:rPr>
              <a:t>This study focuses on mining useful features to classify sentiment in stock market news.</a:t>
            </a: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16</a:t>
            </a:fld>
            <a:endParaRPr lang="zh-TW" altLang="en-US"/>
          </a:p>
        </p:txBody>
      </p:sp>
      <p:pic>
        <p:nvPicPr>
          <p:cNvPr id="5" name="圖片 4">
            <a:extLst>
              <a:ext uri="{FF2B5EF4-FFF2-40B4-BE49-F238E27FC236}">
                <a16:creationId xmlns:a16="http://schemas.microsoft.com/office/drawing/2014/main" id="{E57F7583-C960-9AFE-5AA8-54CCA9B39E9D}"/>
              </a:ext>
            </a:extLst>
          </p:cNvPr>
          <p:cNvPicPr>
            <a:picLocks noChangeAspect="1"/>
          </p:cNvPicPr>
          <p:nvPr/>
        </p:nvPicPr>
        <p:blipFill>
          <a:blip r:embed="rId2"/>
          <a:stretch>
            <a:fillRect/>
          </a:stretch>
        </p:blipFill>
        <p:spPr>
          <a:xfrm>
            <a:off x="1426822" y="959224"/>
            <a:ext cx="6889077" cy="1165961"/>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筆跡 3">
                <a:extLst>
                  <a:ext uri="{FF2B5EF4-FFF2-40B4-BE49-F238E27FC236}">
                    <a16:creationId xmlns:a16="http://schemas.microsoft.com/office/drawing/2014/main" id="{0B2D072B-0C8C-AB0C-8BCC-3F9DA23A2CF9}"/>
                  </a:ext>
                </a:extLst>
              </p14:cNvPr>
              <p14:cNvContentPartPr/>
              <p14:nvPr/>
            </p14:nvContentPartPr>
            <p14:xfrm>
              <a:off x="4019400" y="4330800"/>
              <a:ext cx="4642200" cy="1047960"/>
            </p14:xfrm>
          </p:contentPart>
        </mc:Choice>
        <mc:Fallback>
          <p:pic>
            <p:nvPicPr>
              <p:cNvPr id="4" name="筆跡 3">
                <a:extLst>
                  <a:ext uri="{FF2B5EF4-FFF2-40B4-BE49-F238E27FC236}">
                    <a16:creationId xmlns:a16="http://schemas.microsoft.com/office/drawing/2014/main" id="{0B2D072B-0C8C-AB0C-8BCC-3F9DA23A2CF9}"/>
                  </a:ext>
                </a:extLst>
              </p:cNvPr>
              <p:cNvPicPr/>
              <p:nvPr/>
            </p:nvPicPr>
            <p:blipFill>
              <a:blip r:embed="rId4"/>
              <a:stretch>
                <a:fillRect/>
              </a:stretch>
            </p:blipFill>
            <p:spPr>
              <a:xfrm>
                <a:off x="4010040" y="4321440"/>
                <a:ext cx="4660920" cy="1066680"/>
              </a:xfrm>
              <a:prstGeom prst="rect">
                <a:avLst/>
              </a:prstGeom>
            </p:spPr>
          </p:pic>
        </mc:Fallback>
      </mc:AlternateContent>
    </p:spTree>
    <p:extLst>
      <p:ext uri="{BB962C8B-B14F-4D97-AF65-F5344CB8AC3E}">
        <p14:creationId xmlns:p14="http://schemas.microsoft.com/office/powerpoint/2010/main" val="289437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32F575CA-8CF1-C94E-9D2E-B17FE5358A57}"/>
              </a:ext>
            </a:extLst>
          </p:cNvPr>
          <p:cNvSpPr>
            <a:spLocks noGrp="1"/>
          </p:cNvSpPr>
          <p:nvPr>
            <p:ph type="sldNum" sz="quarter" idx="12"/>
          </p:nvPr>
        </p:nvSpPr>
        <p:spPr/>
        <p:txBody>
          <a:bodyPr/>
          <a:lstStyle/>
          <a:p>
            <a:fld id="{9C2854D3-CEF5-4D3A-A25B-7B4FC8F6018D}" type="slidenum">
              <a:rPr lang="zh-TW" altLang="en-US" smtClean="0"/>
              <a:t>17</a:t>
            </a:fld>
            <a:endParaRPr lang="zh-TW" altLang="en-US"/>
          </a:p>
        </p:txBody>
      </p:sp>
      <p:pic>
        <p:nvPicPr>
          <p:cNvPr id="5" name="圖片 4">
            <a:extLst>
              <a:ext uri="{FF2B5EF4-FFF2-40B4-BE49-F238E27FC236}">
                <a16:creationId xmlns:a16="http://schemas.microsoft.com/office/drawing/2014/main" id="{FB6E964A-383E-F834-AE8E-9A1214C7CC08}"/>
              </a:ext>
            </a:extLst>
          </p:cNvPr>
          <p:cNvPicPr>
            <a:picLocks noChangeAspect="1"/>
          </p:cNvPicPr>
          <p:nvPr/>
        </p:nvPicPr>
        <p:blipFill>
          <a:blip r:embed="rId2"/>
          <a:stretch>
            <a:fillRect/>
          </a:stretch>
        </p:blipFill>
        <p:spPr>
          <a:xfrm>
            <a:off x="5995847" y="238523"/>
            <a:ext cx="4984626" cy="6482952"/>
          </a:xfrm>
          <a:prstGeom prst="rect">
            <a:avLst/>
          </a:prstGeom>
        </p:spPr>
      </p:pic>
      <p:pic>
        <p:nvPicPr>
          <p:cNvPr id="7" name="圖片 6">
            <a:extLst>
              <a:ext uri="{FF2B5EF4-FFF2-40B4-BE49-F238E27FC236}">
                <a16:creationId xmlns:a16="http://schemas.microsoft.com/office/drawing/2014/main" id="{8A211277-5ED2-80C9-DC1B-7EEC0F5815C3}"/>
              </a:ext>
            </a:extLst>
          </p:cNvPr>
          <p:cNvPicPr>
            <a:picLocks noChangeAspect="1"/>
          </p:cNvPicPr>
          <p:nvPr/>
        </p:nvPicPr>
        <p:blipFill rotWithShape="1">
          <a:blip r:embed="rId3"/>
          <a:srcRect t="1153"/>
          <a:stretch/>
        </p:blipFill>
        <p:spPr>
          <a:xfrm>
            <a:off x="1124721" y="1259173"/>
            <a:ext cx="4971279" cy="4871957"/>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筆跡 1">
                <a:extLst>
                  <a:ext uri="{FF2B5EF4-FFF2-40B4-BE49-F238E27FC236}">
                    <a16:creationId xmlns:a16="http://schemas.microsoft.com/office/drawing/2014/main" id="{01774710-AF22-DA9A-E118-632A45107D55}"/>
                  </a:ext>
                </a:extLst>
              </p14:cNvPr>
              <p14:cNvContentPartPr/>
              <p14:nvPr/>
            </p14:nvContentPartPr>
            <p14:xfrm>
              <a:off x="7010280" y="1270080"/>
              <a:ext cx="3791520" cy="4330800"/>
            </p14:xfrm>
          </p:contentPart>
        </mc:Choice>
        <mc:Fallback>
          <p:pic>
            <p:nvPicPr>
              <p:cNvPr id="2" name="筆跡 1">
                <a:extLst>
                  <a:ext uri="{FF2B5EF4-FFF2-40B4-BE49-F238E27FC236}">
                    <a16:creationId xmlns:a16="http://schemas.microsoft.com/office/drawing/2014/main" id="{01774710-AF22-DA9A-E118-632A45107D55}"/>
                  </a:ext>
                </a:extLst>
              </p:cNvPr>
              <p:cNvPicPr/>
              <p:nvPr/>
            </p:nvPicPr>
            <p:blipFill>
              <a:blip r:embed="rId5"/>
              <a:stretch>
                <a:fillRect/>
              </a:stretch>
            </p:blipFill>
            <p:spPr>
              <a:xfrm>
                <a:off x="7000920" y="1260720"/>
                <a:ext cx="3810240" cy="4349520"/>
              </a:xfrm>
              <a:prstGeom prst="rect">
                <a:avLst/>
              </a:prstGeom>
            </p:spPr>
          </p:pic>
        </mc:Fallback>
      </mc:AlternateContent>
    </p:spTree>
    <p:extLst>
      <p:ext uri="{BB962C8B-B14F-4D97-AF65-F5344CB8AC3E}">
        <p14:creationId xmlns:p14="http://schemas.microsoft.com/office/powerpoint/2010/main" val="212621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標題 61">
            <a:extLst>
              <a:ext uri="{FF2B5EF4-FFF2-40B4-BE49-F238E27FC236}">
                <a16:creationId xmlns:a16="http://schemas.microsoft.com/office/drawing/2014/main" id="{67E82506-5AEC-2E66-A91D-F7963DC5F90E}"/>
              </a:ext>
            </a:extLst>
          </p:cNvPr>
          <p:cNvSpPr>
            <a:spLocks noGrp="1"/>
          </p:cNvSpPr>
          <p:nvPr>
            <p:ph type="title"/>
          </p:nvPr>
        </p:nvSpPr>
        <p:spPr/>
        <p:txBody>
          <a:bodyPr/>
          <a:lstStyle/>
          <a:p>
            <a:r>
              <a:rPr lang="en-US" altLang="zh-TW" dirty="0"/>
              <a:t>Structure flow chart</a:t>
            </a:r>
            <a:endParaRPr lang="zh-TW" altLang="en-US" dirty="0"/>
          </a:p>
        </p:txBody>
      </p:sp>
      <p:sp>
        <p:nvSpPr>
          <p:cNvPr id="3" name="投影片編號版面配置區 2">
            <a:extLst>
              <a:ext uri="{FF2B5EF4-FFF2-40B4-BE49-F238E27FC236}">
                <a16:creationId xmlns:a16="http://schemas.microsoft.com/office/drawing/2014/main" id="{780BFC64-A30E-D024-5AF9-69E90B2C0CA8}"/>
              </a:ext>
            </a:extLst>
          </p:cNvPr>
          <p:cNvSpPr>
            <a:spLocks noGrp="1"/>
          </p:cNvSpPr>
          <p:nvPr>
            <p:ph type="sldNum" sz="quarter" idx="12"/>
          </p:nvPr>
        </p:nvSpPr>
        <p:spPr/>
        <p:txBody>
          <a:bodyPr/>
          <a:lstStyle/>
          <a:p>
            <a:fld id="{9C2854D3-CEF5-4D3A-A25B-7B4FC8F6018D}" type="slidenum">
              <a:rPr lang="zh-TW" altLang="en-US" smtClean="0"/>
              <a:t>18</a:t>
            </a:fld>
            <a:endParaRPr lang="zh-TW" altLang="en-US"/>
          </a:p>
        </p:txBody>
      </p:sp>
      <p:sp>
        <p:nvSpPr>
          <p:cNvPr id="4" name="矩形: 圓角 3">
            <a:extLst>
              <a:ext uri="{FF2B5EF4-FFF2-40B4-BE49-F238E27FC236}">
                <a16:creationId xmlns:a16="http://schemas.microsoft.com/office/drawing/2014/main" id="{9947DE05-74C6-8290-F217-13C9DF471BCD}"/>
              </a:ext>
            </a:extLst>
          </p:cNvPr>
          <p:cNvSpPr/>
          <p:nvPr/>
        </p:nvSpPr>
        <p:spPr>
          <a:xfrm>
            <a:off x="1120589" y="3411072"/>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Stock data</a:t>
            </a:r>
            <a:endParaRPr lang="zh-TW" altLang="en-US" dirty="0"/>
          </a:p>
        </p:txBody>
      </p:sp>
      <p:sp>
        <p:nvSpPr>
          <p:cNvPr id="5" name="矩形: 圓角 4">
            <a:extLst>
              <a:ext uri="{FF2B5EF4-FFF2-40B4-BE49-F238E27FC236}">
                <a16:creationId xmlns:a16="http://schemas.microsoft.com/office/drawing/2014/main" id="{05183B35-1404-6B55-A563-00DAC248BBEB}"/>
              </a:ext>
            </a:extLst>
          </p:cNvPr>
          <p:cNvSpPr/>
          <p:nvPr/>
        </p:nvSpPr>
        <p:spPr>
          <a:xfrm>
            <a:off x="3729320" y="4018086"/>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Calculate reversal point</a:t>
            </a:r>
            <a:endParaRPr lang="zh-TW" altLang="en-US" dirty="0"/>
          </a:p>
        </p:txBody>
      </p:sp>
      <p:sp>
        <p:nvSpPr>
          <p:cNvPr id="6" name="矩形: 圓角 5">
            <a:extLst>
              <a:ext uri="{FF2B5EF4-FFF2-40B4-BE49-F238E27FC236}">
                <a16:creationId xmlns:a16="http://schemas.microsoft.com/office/drawing/2014/main" id="{104D732F-D32D-EE25-6D33-10243153FCB2}"/>
              </a:ext>
            </a:extLst>
          </p:cNvPr>
          <p:cNvSpPr/>
          <p:nvPr/>
        </p:nvSpPr>
        <p:spPr>
          <a:xfrm>
            <a:off x="6409766" y="3411072"/>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Train</a:t>
            </a:r>
            <a:endParaRPr lang="zh-TW" altLang="en-US" dirty="0"/>
          </a:p>
        </p:txBody>
      </p:sp>
      <p:sp>
        <p:nvSpPr>
          <p:cNvPr id="7" name="矩形: 圓角 6">
            <a:extLst>
              <a:ext uri="{FF2B5EF4-FFF2-40B4-BE49-F238E27FC236}">
                <a16:creationId xmlns:a16="http://schemas.microsoft.com/office/drawing/2014/main" id="{220DA20D-0028-7827-B343-A0C66958DC62}"/>
              </a:ext>
            </a:extLst>
          </p:cNvPr>
          <p:cNvSpPr/>
          <p:nvPr/>
        </p:nvSpPr>
        <p:spPr>
          <a:xfrm>
            <a:off x="3720353" y="3015558"/>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Feature</a:t>
            </a:r>
            <a:r>
              <a:rPr lang="zh-TW" altLang="en-US" dirty="0"/>
              <a:t> </a:t>
            </a:r>
            <a:r>
              <a:rPr lang="en-US" altLang="zh-TW" dirty="0"/>
              <a:t>Extraction</a:t>
            </a:r>
            <a:endParaRPr lang="zh-TW" altLang="en-US" dirty="0"/>
          </a:p>
        </p:txBody>
      </p:sp>
      <p:cxnSp>
        <p:nvCxnSpPr>
          <p:cNvPr id="9" name="直線單箭頭接點 8">
            <a:extLst>
              <a:ext uri="{FF2B5EF4-FFF2-40B4-BE49-F238E27FC236}">
                <a16:creationId xmlns:a16="http://schemas.microsoft.com/office/drawing/2014/main" id="{025E4649-2951-E3DD-1DC9-2F661E7D9CBE}"/>
              </a:ext>
            </a:extLst>
          </p:cNvPr>
          <p:cNvCxnSpPr>
            <a:cxnSpLocks/>
            <a:stCxn id="4" idx="3"/>
            <a:endCxn id="5" idx="1"/>
          </p:cNvCxnSpPr>
          <p:nvPr/>
        </p:nvCxnSpPr>
        <p:spPr>
          <a:xfrm>
            <a:off x="2680448" y="3857066"/>
            <a:ext cx="1048872" cy="607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a:extLst>
              <a:ext uri="{FF2B5EF4-FFF2-40B4-BE49-F238E27FC236}">
                <a16:creationId xmlns:a16="http://schemas.microsoft.com/office/drawing/2014/main" id="{BEA0B47D-F657-9CF5-27A5-4F7B6248248A}"/>
              </a:ext>
            </a:extLst>
          </p:cNvPr>
          <p:cNvCxnSpPr>
            <a:cxnSpLocks/>
            <a:stCxn id="4" idx="3"/>
            <a:endCxn id="7" idx="1"/>
          </p:cNvCxnSpPr>
          <p:nvPr/>
        </p:nvCxnSpPr>
        <p:spPr>
          <a:xfrm flipV="1">
            <a:off x="2680448" y="3461552"/>
            <a:ext cx="1039905" cy="395514"/>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直線單箭頭接點 12">
            <a:extLst>
              <a:ext uri="{FF2B5EF4-FFF2-40B4-BE49-F238E27FC236}">
                <a16:creationId xmlns:a16="http://schemas.microsoft.com/office/drawing/2014/main" id="{8A20FECF-E36C-AA84-F273-CAB59DB1E174}"/>
              </a:ext>
            </a:extLst>
          </p:cNvPr>
          <p:cNvCxnSpPr>
            <a:cxnSpLocks/>
            <a:stCxn id="7" idx="3"/>
            <a:endCxn id="6" idx="1"/>
          </p:cNvCxnSpPr>
          <p:nvPr/>
        </p:nvCxnSpPr>
        <p:spPr>
          <a:xfrm>
            <a:off x="5280212" y="3461552"/>
            <a:ext cx="1129554" cy="395514"/>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a:extLst>
              <a:ext uri="{FF2B5EF4-FFF2-40B4-BE49-F238E27FC236}">
                <a16:creationId xmlns:a16="http://schemas.microsoft.com/office/drawing/2014/main" id="{51CFFE2D-D4BF-3FA5-E668-379FE1EB253A}"/>
              </a:ext>
            </a:extLst>
          </p:cNvPr>
          <p:cNvCxnSpPr>
            <a:cxnSpLocks/>
            <a:stCxn id="5" idx="3"/>
            <a:endCxn id="6" idx="1"/>
          </p:cNvCxnSpPr>
          <p:nvPr/>
        </p:nvCxnSpPr>
        <p:spPr>
          <a:xfrm flipV="1">
            <a:off x="5289179" y="3857066"/>
            <a:ext cx="1120587" cy="607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圓角 23">
            <a:extLst>
              <a:ext uri="{FF2B5EF4-FFF2-40B4-BE49-F238E27FC236}">
                <a16:creationId xmlns:a16="http://schemas.microsoft.com/office/drawing/2014/main" id="{6E5280E8-62DD-B4EC-B50E-FAA10C271702}"/>
              </a:ext>
            </a:extLst>
          </p:cNvPr>
          <p:cNvSpPr/>
          <p:nvPr/>
        </p:nvSpPr>
        <p:spPr>
          <a:xfrm>
            <a:off x="8866094" y="5077014"/>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Evaluate</a:t>
            </a:r>
            <a:endParaRPr lang="zh-TW" altLang="en-US" dirty="0"/>
          </a:p>
        </p:txBody>
      </p:sp>
      <p:sp>
        <p:nvSpPr>
          <p:cNvPr id="36" name="矩形: 圓角 35">
            <a:extLst>
              <a:ext uri="{FF2B5EF4-FFF2-40B4-BE49-F238E27FC236}">
                <a16:creationId xmlns:a16="http://schemas.microsoft.com/office/drawing/2014/main" id="{D016FA60-C2BD-1D20-8DEB-B3F002875389}"/>
              </a:ext>
            </a:extLst>
          </p:cNvPr>
          <p:cNvSpPr/>
          <p:nvPr/>
        </p:nvSpPr>
        <p:spPr>
          <a:xfrm>
            <a:off x="8866094" y="3411072"/>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Predict</a:t>
            </a:r>
            <a:endParaRPr lang="zh-TW" altLang="en-US" dirty="0"/>
          </a:p>
        </p:txBody>
      </p:sp>
      <p:sp>
        <p:nvSpPr>
          <p:cNvPr id="37" name="矩形: 圓角 36">
            <a:extLst>
              <a:ext uri="{FF2B5EF4-FFF2-40B4-BE49-F238E27FC236}">
                <a16:creationId xmlns:a16="http://schemas.microsoft.com/office/drawing/2014/main" id="{7C236782-47C8-4436-B880-E1A216093D1D}"/>
              </a:ext>
            </a:extLst>
          </p:cNvPr>
          <p:cNvSpPr/>
          <p:nvPr/>
        </p:nvSpPr>
        <p:spPr>
          <a:xfrm>
            <a:off x="8866094" y="1906028"/>
            <a:ext cx="1559859" cy="8919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dirty="0"/>
              <a:t>Data or Feature</a:t>
            </a:r>
            <a:endParaRPr lang="zh-TW" altLang="en-US" dirty="0"/>
          </a:p>
        </p:txBody>
      </p:sp>
      <p:cxnSp>
        <p:nvCxnSpPr>
          <p:cNvPr id="38" name="直線單箭頭接點 37">
            <a:extLst>
              <a:ext uri="{FF2B5EF4-FFF2-40B4-BE49-F238E27FC236}">
                <a16:creationId xmlns:a16="http://schemas.microsoft.com/office/drawing/2014/main" id="{706CAA3E-1B88-9094-810F-A80A35C2628E}"/>
              </a:ext>
            </a:extLst>
          </p:cNvPr>
          <p:cNvCxnSpPr>
            <a:cxnSpLocks/>
            <a:stCxn id="37" idx="2"/>
            <a:endCxn id="36" idx="0"/>
          </p:cNvCxnSpPr>
          <p:nvPr/>
        </p:nvCxnSpPr>
        <p:spPr>
          <a:xfrm>
            <a:off x="9646024" y="2798016"/>
            <a:ext cx="0" cy="613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a:extLst>
              <a:ext uri="{FF2B5EF4-FFF2-40B4-BE49-F238E27FC236}">
                <a16:creationId xmlns:a16="http://schemas.microsoft.com/office/drawing/2014/main" id="{83F5479F-0AC4-E6F2-9119-75E9A4648499}"/>
              </a:ext>
            </a:extLst>
          </p:cNvPr>
          <p:cNvCxnSpPr>
            <a:cxnSpLocks/>
            <a:stCxn id="36" idx="2"/>
            <a:endCxn id="24" idx="0"/>
          </p:cNvCxnSpPr>
          <p:nvPr/>
        </p:nvCxnSpPr>
        <p:spPr>
          <a:xfrm>
            <a:off x="9646024" y="4303060"/>
            <a:ext cx="0" cy="773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矩形: 圓角 45">
            <a:extLst>
              <a:ext uri="{FF2B5EF4-FFF2-40B4-BE49-F238E27FC236}">
                <a16:creationId xmlns:a16="http://schemas.microsoft.com/office/drawing/2014/main" id="{6D072D53-8888-F0E3-8A49-C77D7C4EF84F}"/>
              </a:ext>
            </a:extLst>
          </p:cNvPr>
          <p:cNvSpPr/>
          <p:nvPr/>
        </p:nvSpPr>
        <p:spPr>
          <a:xfrm>
            <a:off x="6096000" y="2886636"/>
            <a:ext cx="4670612" cy="201845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47" name="文字方塊 46">
            <a:extLst>
              <a:ext uri="{FF2B5EF4-FFF2-40B4-BE49-F238E27FC236}">
                <a16:creationId xmlns:a16="http://schemas.microsoft.com/office/drawing/2014/main" id="{CF23F951-E004-D165-534E-5A4F2132AA6C}"/>
              </a:ext>
            </a:extLst>
          </p:cNvPr>
          <p:cNvSpPr txBox="1"/>
          <p:nvPr/>
        </p:nvSpPr>
        <p:spPr>
          <a:xfrm>
            <a:off x="8001000" y="2874678"/>
            <a:ext cx="1192305" cy="369332"/>
          </a:xfrm>
          <a:prstGeom prst="rect">
            <a:avLst/>
          </a:prstGeom>
          <a:noFill/>
        </p:spPr>
        <p:txBody>
          <a:bodyPr wrap="square" rtlCol="0">
            <a:spAutoFit/>
          </a:bodyPr>
          <a:lstStyle/>
          <a:p>
            <a:r>
              <a:rPr lang="en-US" altLang="zh-TW" dirty="0"/>
              <a:t>Model</a:t>
            </a:r>
            <a:endParaRPr lang="zh-TW" altLang="en-US" dirty="0"/>
          </a:p>
        </p:txBody>
      </p:sp>
      <p:sp>
        <p:nvSpPr>
          <p:cNvPr id="48" name="文字方塊 47">
            <a:extLst>
              <a:ext uri="{FF2B5EF4-FFF2-40B4-BE49-F238E27FC236}">
                <a16:creationId xmlns:a16="http://schemas.microsoft.com/office/drawing/2014/main" id="{89D12421-9458-36D2-9499-46767037DE97}"/>
              </a:ext>
            </a:extLst>
          </p:cNvPr>
          <p:cNvSpPr txBox="1"/>
          <p:nvPr/>
        </p:nvSpPr>
        <p:spPr>
          <a:xfrm>
            <a:off x="3720352" y="4018086"/>
            <a:ext cx="358590" cy="369332"/>
          </a:xfrm>
          <a:prstGeom prst="rect">
            <a:avLst/>
          </a:prstGeom>
          <a:noFill/>
        </p:spPr>
        <p:txBody>
          <a:bodyPr wrap="square" rtlCol="0">
            <a:spAutoFit/>
          </a:bodyPr>
          <a:lstStyle/>
          <a:p>
            <a:r>
              <a:rPr lang="en-US" altLang="zh-TW" dirty="0">
                <a:solidFill>
                  <a:srgbClr val="FF0000"/>
                </a:solidFill>
              </a:rPr>
              <a:t>Y</a:t>
            </a:r>
            <a:endParaRPr lang="zh-TW" altLang="en-US" dirty="0">
              <a:solidFill>
                <a:srgbClr val="FF0000"/>
              </a:solidFill>
            </a:endParaRPr>
          </a:p>
        </p:txBody>
      </p:sp>
      <p:sp>
        <p:nvSpPr>
          <p:cNvPr id="49" name="文字方塊 48">
            <a:extLst>
              <a:ext uri="{FF2B5EF4-FFF2-40B4-BE49-F238E27FC236}">
                <a16:creationId xmlns:a16="http://schemas.microsoft.com/office/drawing/2014/main" id="{9D42494B-EB31-BD8C-32F9-DE6F329E2E9A}"/>
              </a:ext>
            </a:extLst>
          </p:cNvPr>
          <p:cNvSpPr txBox="1"/>
          <p:nvPr/>
        </p:nvSpPr>
        <p:spPr>
          <a:xfrm>
            <a:off x="3711384" y="3027809"/>
            <a:ext cx="358590" cy="369332"/>
          </a:xfrm>
          <a:prstGeom prst="rect">
            <a:avLst/>
          </a:prstGeom>
          <a:noFill/>
        </p:spPr>
        <p:txBody>
          <a:bodyPr wrap="square" rtlCol="0">
            <a:spAutoFit/>
          </a:bodyPr>
          <a:lstStyle/>
          <a:p>
            <a:r>
              <a:rPr lang="en-US" altLang="zh-TW" dirty="0">
                <a:solidFill>
                  <a:srgbClr val="FF0000"/>
                </a:solidFill>
              </a:rPr>
              <a:t>X</a:t>
            </a:r>
            <a:endParaRPr lang="zh-TW" altLang="en-US" dirty="0">
              <a:solidFill>
                <a:srgbClr val="FF0000"/>
              </a:solidFill>
            </a:endParaRPr>
          </a:p>
        </p:txBody>
      </p:sp>
      <p:sp>
        <p:nvSpPr>
          <p:cNvPr id="50" name="文字方塊 49">
            <a:extLst>
              <a:ext uri="{FF2B5EF4-FFF2-40B4-BE49-F238E27FC236}">
                <a16:creationId xmlns:a16="http://schemas.microsoft.com/office/drawing/2014/main" id="{0A90C314-BC66-5182-13F8-E46444BCD0EB}"/>
              </a:ext>
            </a:extLst>
          </p:cNvPr>
          <p:cNvSpPr txBox="1"/>
          <p:nvPr/>
        </p:nvSpPr>
        <p:spPr>
          <a:xfrm>
            <a:off x="9623610" y="4464080"/>
            <a:ext cx="358590" cy="369332"/>
          </a:xfrm>
          <a:prstGeom prst="rect">
            <a:avLst/>
          </a:prstGeom>
          <a:noFill/>
        </p:spPr>
        <p:txBody>
          <a:bodyPr wrap="square" rtlCol="0">
            <a:spAutoFit/>
          </a:bodyPr>
          <a:lstStyle/>
          <a:p>
            <a:r>
              <a:rPr lang="en-US" altLang="zh-TW" dirty="0">
                <a:solidFill>
                  <a:srgbClr val="FF0000"/>
                </a:solidFill>
              </a:rPr>
              <a:t>Y</a:t>
            </a:r>
            <a:endParaRPr lang="zh-TW" altLang="en-US" dirty="0">
              <a:solidFill>
                <a:srgbClr val="FF0000"/>
              </a:solidFill>
            </a:endParaRPr>
          </a:p>
        </p:txBody>
      </p:sp>
      <p:sp>
        <p:nvSpPr>
          <p:cNvPr id="51" name="文字方塊 50">
            <a:extLst>
              <a:ext uri="{FF2B5EF4-FFF2-40B4-BE49-F238E27FC236}">
                <a16:creationId xmlns:a16="http://schemas.microsoft.com/office/drawing/2014/main" id="{8B3E816F-2740-CDD9-5120-8667A82B8360}"/>
              </a:ext>
            </a:extLst>
          </p:cNvPr>
          <p:cNvSpPr txBox="1"/>
          <p:nvPr/>
        </p:nvSpPr>
        <p:spPr>
          <a:xfrm>
            <a:off x="8866094" y="1928060"/>
            <a:ext cx="358590" cy="369332"/>
          </a:xfrm>
          <a:prstGeom prst="rect">
            <a:avLst/>
          </a:prstGeom>
          <a:noFill/>
        </p:spPr>
        <p:txBody>
          <a:bodyPr wrap="square" rtlCol="0">
            <a:spAutoFit/>
          </a:bodyPr>
          <a:lstStyle/>
          <a:p>
            <a:r>
              <a:rPr lang="en-US" altLang="zh-TW" dirty="0">
                <a:solidFill>
                  <a:srgbClr val="FF0000"/>
                </a:solidFill>
              </a:rPr>
              <a:t>X</a:t>
            </a:r>
            <a:endParaRPr lang="zh-TW" altLang="en-US" dirty="0">
              <a:solidFill>
                <a:srgbClr val="FF0000"/>
              </a:solidFill>
            </a:endParaRPr>
          </a:p>
        </p:txBody>
      </p:sp>
      <mc:AlternateContent xmlns:mc="http://schemas.openxmlformats.org/markup-compatibility/2006">
        <mc:Choice xmlns:p14="http://schemas.microsoft.com/office/powerpoint/2010/main" Requires="p14">
          <p:contentPart p14:bwMode="auto" r:id="rId2">
            <p14:nvContentPartPr>
              <p14:cNvPr id="8" name="筆跡 7">
                <a:extLst>
                  <a:ext uri="{FF2B5EF4-FFF2-40B4-BE49-F238E27FC236}">
                    <a16:creationId xmlns:a16="http://schemas.microsoft.com/office/drawing/2014/main" id="{6C0FEF6E-BF06-2073-9704-E03834321A7B}"/>
                  </a:ext>
                </a:extLst>
              </p14:cNvPr>
              <p14:cNvContentPartPr/>
              <p14:nvPr/>
            </p14:nvContentPartPr>
            <p14:xfrm>
              <a:off x="4248000" y="2216160"/>
              <a:ext cx="360" cy="360"/>
            </p14:xfrm>
          </p:contentPart>
        </mc:Choice>
        <mc:Fallback>
          <p:pic>
            <p:nvPicPr>
              <p:cNvPr id="8" name="筆跡 7">
                <a:extLst>
                  <a:ext uri="{FF2B5EF4-FFF2-40B4-BE49-F238E27FC236}">
                    <a16:creationId xmlns:a16="http://schemas.microsoft.com/office/drawing/2014/main" id="{6C0FEF6E-BF06-2073-9704-E03834321A7B}"/>
                  </a:ext>
                </a:extLst>
              </p:cNvPr>
              <p:cNvPicPr/>
              <p:nvPr/>
            </p:nvPicPr>
            <p:blipFill>
              <a:blip r:embed="rId3"/>
              <a:stretch>
                <a:fillRect/>
              </a:stretch>
            </p:blipFill>
            <p:spPr>
              <a:xfrm>
                <a:off x="4238640" y="220680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筆跡 10">
                <a:extLst>
                  <a:ext uri="{FF2B5EF4-FFF2-40B4-BE49-F238E27FC236}">
                    <a16:creationId xmlns:a16="http://schemas.microsoft.com/office/drawing/2014/main" id="{14D0DB9D-020A-7545-AF8A-190791522401}"/>
                  </a:ext>
                </a:extLst>
              </p14:cNvPr>
              <p14:cNvContentPartPr/>
              <p14:nvPr/>
            </p14:nvContentPartPr>
            <p14:xfrm>
              <a:off x="2825640" y="1441440"/>
              <a:ext cx="6674400" cy="3715200"/>
            </p14:xfrm>
          </p:contentPart>
        </mc:Choice>
        <mc:Fallback>
          <p:pic>
            <p:nvPicPr>
              <p:cNvPr id="11" name="筆跡 10">
                <a:extLst>
                  <a:ext uri="{FF2B5EF4-FFF2-40B4-BE49-F238E27FC236}">
                    <a16:creationId xmlns:a16="http://schemas.microsoft.com/office/drawing/2014/main" id="{14D0DB9D-020A-7545-AF8A-190791522401}"/>
                  </a:ext>
                </a:extLst>
              </p:cNvPr>
              <p:cNvPicPr/>
              <p:nvPr/>
            </p:nvPicPr>
            <p:blipFill>
              <a:blip r:embed="rId5"/>
              <a:stretch>
                <a:fillRect/>
              </a:stretch>
            </p:blipFill>
            <p:spPr>
              <a:xfrm>
                <a:off x="2816280" y="1432080"/>
                <a:ext cx="6693120" cy="3733920"/>
              </a:xfrm>
              <a:prstGeom prst="rect">
                <a:avLst/>
              </a:prstGeom>
            </p:spPr>
          </p:pic>
        </mc:Fallback>
      </mc:AlternateContent>
    </p:spTree>
    <p:extLst>
      <p:ext uri="{BB962C8B-B14F-4D97-AF65-F5344CB8AC3E}">
        <p14:creationId xmlns:p14="http://schemas.microsoft.com/office/powerpoint/2010/main" val="335425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800" b="1" dirty="0">
                <a:latin typeface="標楷體" panose="03000509000000000000" pitchFamily="65" charset="-120"/>
                <a:ea typeface="標楷體" panose="03000509000000000000" pitchFamily="65" charset="-120"/>
              </a:rPr>
              <a:t>Stock Market Trend Prediction and Investment</a:t>
            </a:r>
            <a:br>
              <a:rPr lang="en-US" altLang="zh-TW" sz="2800" b="1" dirty="0">
                <a:latin typeface="標楷體" panose="03000509000000000000" pitchFamily="65" charset="-120"/>
                <a:ea typeface="標楷體" panose="03000509000000000000" pitchFamily="65" charset="-120"/>
              </a:rPr>
            </a:br>
            <a:r>
              <a:rPr lang="en-US" altLang="zh-TW" sz="2800" b="1" dirty="0">
                <a:latin typeface="標楷體" panose="03000509000000000000" pitchFamily="65" charset="-120"/>
                <a:ea typeface="標楷體" panose="03000509000000000000" pitchFamily="65" charset="-120"/>
              </a:rPr>
              <a:t>Strategy by Deep Neural Networks</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98494"/>
            <a:ext cx="10823448" cy="5094381"/>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 </a:t>
            </a:r>
            <a:r>
              <a:rPr lang="en-US" altLang="zh-TW" sz="1600" dirty="0">
                <a:latin typeface="標楷體" panose="03000509000000000000" pitchFamily="65" charset="-120"/>
                <a:ea typeface="標楷體" panose="03000509000000000000" pitchFamily="65" charset="-120"/>
              </a:rPr>
              <a:t>2020 11th International Conference on Awareness Science and Technology (</a:t>
            </a:r>
            <a:r>
              <a:rPr lang="en-US" altLang="zh-TW" sz="1600" dirty="0" err="1">
                <a:latin typeface="標楷體" panose="03000509000000000000" pitchFamily="65" charset="-120"/>
                <a:ea typeface="標楷體" panose="03000509000000000000" pitchFamily="65" charset="-120"/>
              </a:rPr>
              <a:t>iCAST</a:t>
            </a:r>
            <a:r>
              <a:rPr lang="en-US" altLang="zh-TW" sz="1600" dirty="0">
                <a:latin typeface="標楷體" panose="03000509000000000000" pitchFamily="65" charset="-120"/>
                <a:ea typeface="標楷體" panose="03000509000000000000" pitchFamily="65" charset="-120"/>
              </a:rPr>
              <a:t>)</a:t>
            </a:r>
          </a:p>
          <a:p>
            <a:pPr marL="0" indent="0">
              <a:lnSpc>
                <a:spcPct val="120000"/>
              </a:lnSpc>
              <a:buNone/>
            </a:pP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p>
          <a:p>
            <a:pPr marL="0" indent="0">
              <a:lnSpc>
                <a:spcPct val="120000"/>
              </a:lnSpc>
              <a:buNone/>
            </a:pPr>
            <a:r>
              <a:rPr lang="en-US" altLang="zh-TW" sz="1600" b="1" dirty="0">
                <a:latin typeface="標楷體" panose="03000509000000000000" pitchFamily="65" charset="-120"/>
                <a:ea typeface="標楷體" panose="03000509000000000000" pitchFamily="65" charset="-120"/>
              </a:rPr>
              <a:t>This research is mainly about the prediction of the price change in the stock market. Instead of daily change, this paper analyzes the trend of price change for weeks by judging</a:t>
            </a:r>
          </a:p>
          <a:p>
            <a:pPr marL="0" indent="0">
              <a:lnSpc>
                <a:spcPct val="120000"/>
              </a:lnSpc>
              <a:buNone/>
            </a:pPr>
            <a:r>
              <a:rPr lang="en-US" altLang="zh-TW" sz="1600" b="1" dirty="0">
                <a:latin typeface="標楷體" panose="03000509000000000000" pitchFamily="65" charset="-120"/>
                <a:ea typeface="標楷體" panose="03000509000000000000" pitchFamily="65" charset="-120"/>
              </a:rPr>
              <a:t>turning points. Deep neural networks will be used as the classifier of true and fake golden crosses to judge the growth trend of price change.</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19</a:t>
            </a:fld>
            <a:endParaRPr lang="zh-TW" altLang="en-US"/>
          </a:p>
        </p:txBody>
      </p:sp>
    </p:spTree>
    <p:extLst>
      <p:ext uri="{BB962C8B-B14F-4D97-AF65-F5344CB8AC3E}">
        <p14:creationId xmlns:p14="http://schemas.microsoft.com/office/powerpoint/2010/main" val="376653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E800C9-37B3-1328-BB10-00C64E19E301}"/>
              </a:ext>
            </a:extLst>
          </p:cNvPr>
          <p:cNvSpPr>
            <a:spLocks noGrp="1"/>
          </p:cNvSpPr>
          <p:nvPr>
            <p:ph type="title"/>
          </p:nvPr>
        </p:nvSpPr>
        <p:spPr/>
        <p:txBody>
          <a:bodyPr/>
          <a:lstStyle/>
          <a:p>
            <a:r>
              <a:rPr lang="en-US" altLang="zh-TW" dirty="0"/>
              <a:t>Definition of Reversal points</a:t>
            </a:r>
            <a:endParaRPr lang="zh-TW" altLang="en-US" dirty="0"/>
          </a:p>
        </p:txBody>
      </p:sp>
      <p:sp>
        <p:nvSpPr>
          <p:cNvPr id="4" name="內容版面配置區 3">
            <a:extLst>
              <a:ext uri="{FF2B5EF4-FFF2-40B4-BE49-F238E27FC236}">
                <a16:creationId xmlns:a16="http://schemas.microsoft.com/office/drawing/2014/main" id="{071BAA84-0310-0FBA-CD9C-7FEE0FD411FD}"/>
              </a:ext>
            </a:extLst>
          </p:cNvPr>
          <p:cNvSpPr>
            <a:spLocks noGrp="1"/>
          </p:cNvSpPr>
          <p:nvPr>
            <p:ph idx="1"/>
          </p:nvPr>
        </p:nvSpPr>
        <p:spPr/>
        <p:txBody>
          <a:bodyPr>
            <a:normAutofit fontScale="85000" lnSpcReduction="20000"/>
          </a:bodyPr>
          <a:lstStyle/>
          <a:p>
            <a:pPr marL="514350" indent="-514350">
              <a:buFont typeface="+mj-lt"/>
              <a:buAutoNum type="arabicPeriod"/>
            </a:pPr>
            <a:r>
              <a:rPr lang="en-US" altLang="zh-TW" dirty="0"/>
              <a:t>Derivative Analysis</a:t>
            </a:r>
          </a:p>
          <a:p>
            <a:pPr marL="514350" indent="-514350">
              <a:buFont typeface="+mj-lt"/>
              <a:buAutoNum type="arabicPeriod"/>
            </a:pPr>
            <a:r>
              <a:rPr lang="en-US" altLang="zh-TW" dirty="0"/>
              <a:t>Moving Averages Analysis</a:t>
            </a:r>
          </a:p>
          <a:p>
            <a:pPr marL="514350" indent="-514350">
              <a:buFont typeface="+mj-lt"/>
              <a:buAutoNum type="arabicPeriod"/>
            </a:pPr>
            <a:r>
              <a:rPr lang="en-US" altLang="zh-TW" dirty="0"/>
              <a:t>Local Extrema (Peak, valley)</a:t>
            </a:r>
          </a:p>
          <a:p>
            <a:pPr marL="514350" indent="-514350">
              <a:buFont typeface="+mj-lt"/>
              <a:buAutoNum type="arabicPeriod"/>
            </a:pPr>
            <a:endParaRPr lang="en-US" altLang="zh-TW" dirty="0"/>
          </a:p>
          <a:p>
            <a:pPr marL="514350" indent="-514350">
              <a:buFont typeface="+mj-lt"/>
              <a:buAutoNum type="arabicPeriod"/>
            </a:pPr>
            <a:r>
              <a:rPr lang="en-US" altLang="zh-TW" dirty="0"/>
              <a:t>Piecewise linear representation (PLR) </a:t>
            </a:r>
          </a:p>
          <a:p>
            <a:pPr marL="514350" indent="-514350">
              <a:buFont typeface="+mj-lt"/>
              <a:buAutoNum type="arabicPeriod"/>
            </a:pPr>
            <a:r>
              <a:rPr lang="en-US" altLang="zh-TW" dirty="0"/>
              <a:t>The trend-based segmentation method (TBSM)</a:t>
            </a:r>
          </a:p>
          <a:p>
            <a:pPr marL="514350" indent="-514350">
              <a:buFont typeface="+mj-lt"/>
              <a:buAutoNum type="arabicPeriod"/>
            </a:pPr>
            <a:endParaRPr lang="en-US" altLang="zh-TW" dirty="0"/>
          </a:p>
          <a:p>
            <a:pPr marL="514350" indent="-514350">
              <a:buFont typeface="+mj-lt"/>
              <a:buAutoNum type="arabicPeriod"/>
            </a:pPr>
            <a:r>
              <a:rPr lang="en-US" altLang="zh-TW" dirty="0"/>
              <a:t>Fourier Transform</a:t>
            </a:r>
          </a:p>
          <a:p>
            <a:pPr marL="514350" indent="-514350">
              <a:buFont typeface="+mj-lt"/>
              <a:buAutoNum type="arabicPeriod"/>
            </a:pPr>
            <a:r>
              <a:rPr lang="en-US" altLang="zh-TW" dirty="0"/>
              <a:t>Wavelet Analysis</a:t>
            </a:r>
          </a:p>
          <a:p>
            <a:pPr marL="514350" indent="-514350">
              <a:buFont typeface="+mj-lt"/>
              <a:buAutoNum type="arabicPeriod"/>
            </a:pPr>
            <a:endParaRPr lang="en-US" altLang="zh-TW" dirty="0"/>
          </a:p>
          <a:p>
            <a:pPr marL="514350" indent="-514350">
              <a:buFont typeface="+mj-lt"/>
              <a:buAutoNum type="arabicPeriod"/>
            </a:pPr>
            <a:r>
              <a:rPr lang="en-US" altLang="zh-TW" dirty="0"/>
              <a:t>Other methods</a:t>
            </a:r>
          </a:p>
          <a:p>
            <a:pPr marL="514350" indent="-514350">
              <a:buFont typeface="+mj-lt"/>
              <a:buAutoNum type="arabicPeriod"/>
            </a:pPr>
            <a:endParaRPr lang="en-US" altLang="zh-TW" dirty="0"/>
          </a:p>
          <a:p>
            <a:pPr marL="514350" indent="-514350">
              <a:buFont typeface="+mj-lt"/>
              <a:buAutoNum type="arabicPeriod"/>
            </a:pPr>
            <a:endParaRPr lang="zh-TW" altLang="en-US" dirty="0"/>
          </a:p>
        </p:txBody>
      </p:sp>
      <p:sp>
        <p:nvSpPr>
          <p:cNvPr id="3" name="投影片編號版面配置區 2">
            <a:extLst>
              <a:ext uri="{FF2B5EF4-FFF2-40B4-BE49-F238E27FC236}">
                <a16:creationId xmlns:a16="http://schemas.microsoft.com/office/drawing/2014/main" id="{8E5AD8FC-51E1-6318-C103-B033826D95F7}"/>
              </a:ext>
            </a:extLst>
          </p:cNvPr>
          <p:cNvSpPr>
            <a:spLocks noGrp="1"/>
          </p:cNvSpPr>
          <p:nvPr>
            <p:ph type="sldNum" sz="quarter" idx="12"/>
          </p:nvPr>
        </p:nvSpPr>
        <p:spPr/>
        <p:txBody>
          <a:bodyPr/>
          <a:lstStyle/>
          <a:p>
            <a:fld id="{9C2854D3-CEF5-4D3A-A25B-7B4FC8F6018D}" type="slidenum">
              <a:rPr lang="zh-TW" altLang="en-US" smtClean="0"/>
              <a:t>2</a:t>
            </a:fld>
            <a:endParaRPr lang="zh-TW" altLang="en-US"/>
          </a:p>
        </p:txBody>
      </p:sp>
      <p:sp>
        <p:nvSpPr>
          <p:cNvPr id="5" name="手繪多邊形: 圖案 4">
            <a:extLst>
              <a:ext uri="{FF2B5EF4-FFF2-40B4-BE49-F238E27FC236}">
                <a16:creationId xmlns:a16="http://schemas.microsoft.com/office/drawing/2014/main" id="{3EAE339A-7F39-1191-EB7E-A3344E17939D}"/>
              </a:ext>
            </a:extLst>
          </p:cNvPr>
          <p:cNvSpPr/>
          <p:nvPr/>
        </p:nvSpPr>
        <p:spPr>
          <a:xfrm>
            <a:off x="6239435" y="932329"/>
            <a:ext cx="2321859" cy="2070847"/>
          </a:xfrm>
          <a:custGeom>
            <a:avLst/>
            <a:gdLst>
              <a:gd name="connsiteX0" fmla="*/ 0 w 2321859"/>
              <a:gd name="connsiteY0" fmla="*/ 2070847 h 2070847"/>
              <a:gd name="connsiteX1" fmla="*/ 806824 w 2321859"/>
              <a:gd name="connsiteY1" fmla="*/ 824753 h 2070847"/>
              <a:gd name="connsiteX2" fmla="*/ 1246094 w 2321859"/>
              <a:gd name="connsiteY2" fmla="*/ 1398495 h 2070847"/>
              <a:gd name="connsiteX3" fmla="*/ 2321859 w 2321859"/>
              <a:gd name="connsiteY3" fmla="*/ 0 h 2070847"/>
            </a:gdLst>
            <a:ahLst/>
            <a:cxnLst>
              <a:cxn ang="0">
                <a:pos x="connsiteX0" y="connsiteY0"/>
              </a:cxn>
              <a:cxn ang="0">
                <a:pos x="connsiteX1" y="connsiteY1"/>
              </a:cxn>
              <a:cxn ang="0">
                <a:pos x="connsiteX2" y="connsiteY2"/>
              </a:cxn>
              <a:cxn ang="0">
                <a:pos x="connsiteX3" y="connsiteY3"/>
              </a:cxn>
            </a:cxnLst>
            <a:rect l="l" t="t" r="r" b="b"/>
            <a:pathLst>
              <a:path w="2321859" h="2070847">
                <a:moveTo>
                  <a:pt x="0" y="2070847"/>
                </a:moveTo>
                <a:cubicBezTo>
                  <a:pt x="299571" y="1503829"/>
                  <a:pt x="599142" y="936812"/>
                  <a:pt x="806824" y="824753"/>
                </a:cubicBezTo>
                <a:cubicBezTo>
                  <a:pt x="1014506" y="712694"/>
                  <a:pt x="993588" y="1535954"/>
                  <a:pt x="1246094" y="1398495"/>
                </a:cubicBezTo>
                <a:cubicBezTo>
                  <a:pt x="1498600" y="1261036"/>
                  <a:pt x="1910229" y="630518"/>
                  <a:pt x="232185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接點 6">
            <a:extLst>
              <a:ext uri="{FF2B5EF4-FFF2-40B4-BE49-F238E27FC236}">
                <a16:creationId xmlns:a16="http://schemas.microsoft.com/office/drawing/2014/main" id="{6E1A6772-39C9-0D90-C521-F2ABC1C7ED2A}"/>
              </a:ext>
            </a:extLst>
          </p:cNvPr>
          <p:cNvCxnSpPr/>
          <p:nvPr/>
        </p:nvCxnSpPr>
        <p:spPr>
          <a:xfrm>
            <a:off x="6772835" y="1744421"/>
            <a:ext cx="62752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直線接點 7">
            <a:extLst>
              <a:ext uri="{FF2B5EF4-FFF2-40B4-BE49-F238E27FC236}">
                <a16:creationId xmlns:a16="http://schemas.microsoft.com/office/drawing/2014/main" id="{31F452BC-9F90-0C97-C13A-2D88BA64E43D}"/>
              </a:ext>
            </a:extLst>
          </p:cNvPr>
          <p:cNvCxnSpPr>
            <a:cxnSpLocks/>
          </p:cNvCxnSpPr>
          <p:nvPr/>
        </p:nvCxnSpPr>
        <p:spPr>
          <a:xfrm flipV="1">
            <a:off x="6710680" y="1422400"/>
            <a:ext cx="540423" cy="64516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直線接點 17">
            <a:extLst>
              <a:ext uri="{FF2B5EF4-FFF2-40B4-BE49-F238E27FC236}">
                <a16:creationId xmlns:a16="http://schemas.microsoft.com/office/drawing/2014/main" id="{811D3055-864A-A054-1C21-34879402F1E8}"/>
              </a:ext>
            </a:extLst>
          </p:cNvPr>
          <p:cNvCxnSpPr/>
          <p:nvPr/>
        </p:nvCxnSpPr>
        <p:spPr>
          <a:xfrm>
            <a:off x="7086599" y="2359101"/>
            <a:ext cx="62752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直線接點 18">
            <a:extLst>
              <a:ext uri="{FF2B5EF4-FFF2-40B4-BE49-F238E27FC236}">
                <a16:creationId xmlns:a16="http://schemas.microsoft.com/office/drawing/2014/main" id="{6655BA84-E727-036F-2EB9-99BC795946FB}"/>
              </a:ext>
            </a:extLst>
          </p:cNvPr>
          <p:cNvCxnSpPr>
            <a:cxnSpLocks/>
          </p:cNvCxnSpPr>
          <p:nvPr/>
        </p:nvCxnSpPr>
        <p:spPr>
          <a:xfrm>
            <a:off x="7025640" y="1457960"/>
            <a:ext cx="374723" cy="10555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直線接點 22">
            <a:extLst>
              <a:ext uri="{FF2B5EF4-FFF2-40B4-BE49-F238E27FC236}">
                <a16:creationId xmlns:a16="http://schemas.microsoft.com/office/drawing/2014/main" id="{839BE74B-F3A1-D190-775E-BB1D93D7F351}"/>
              </a:ext>
            </a:extLst>
          </p:cNvPr>
          <p:cNvCxnSpPr>
            <a:cxnSpLocks/>
          </p:cNvCxnSpPr>
          <p:nvPr/>
        </p:nvCxnSpPr>
        <p:spPr>
          <a:xfrm flipV="1">
            <a:off x="7477761" y="1843186"/>
            <a:ext cx="523239" cy="597119"/>
          </a:xfrm>
          <a:prstGeom prst="line">
            <a:avLst/>
          </a:prstGeom>
        </p:spPr>
        <p:style>
          <a:lnRef idx="1">
            <a:schemeClr val="accent2"/>
          </a:lnRef>
          <a:fillRef idx="0">
            <a:schemeClr val="accent2"/>
          </a:fillRef>
          <a:effectRef idx="0">
            <a:schemeClr val="accent2"/>
          </a:effectRef>
          <a:fontRef idx="minor">
            <a:schemeClr val="tx1"/>
          </a:fontRef>
        </p:style>
      </p:cxnSp>
      <p:sp>
        <p:nvSpPr>
          <p:cNvPr id="30" name="手繪多邊形: 圖案 29">
            <a:extLst>
              <a:ext uri="{FF2B5EF4-FFF2-40B4-BE49-F238E27FC236}">
                <a16:creationId xmlns:a16="http://schemas.microsoft.com/office/drawing/2014/main" id="{F6E4FD5D-A7A2-1139-5144-EE8DD5F543D9}"/>
              </a:ext>
            </a:extLst>
          </p:cNvPr>
          <p:cNvSpPr/>
          <p:nvPr/>
        </p:nvSpPr>
        <p:spPr>
          <a:xfrm>
            <a:off x="6847840" y="2671830"/>
            <a:ext cx="3291840" cy="1182995"/>
          </a:xfrm>
          <a:custGeom>
            <a:avLst/>
            <a:gdLst>
              <a:gd name="connsiteX0" fmla="*/ 0 w 3291840"/>
              <a:gd name="connsiteY0" fmla="*/ 857855 h 1182995"/>
              <a:gd name="connsiteX1" fmla="*/ 609600 w 3291840"/>
              <a:gd name="connsiteY1" fmla="*/ 4415 h 1182995"/>
              <a:gd name="connsiteX2" fmla="*/ 2021840 w 3291840"/>
              <a:gd name="connsiteY2" fmla="*/ 1182975 h 1182995"/>
              <a:gd name="connsiteX3" fmla="*/ 3291840 w 3291840"/>
              <a:gd name="connsiteY3" fmla="*/ 34895 h 1182995"/>
            </a:gdLst>
            <a:ahLst/>
            <a:cxnLst>
              <a:cxn ang="0">
                <a:pos x="connsiteX0" y="connsiteY0"/>
              </a:cxn>
              <a:cxn ang="0">
                <a:pos x="connsiteX1" y="connsiteY1"/>
              </a:cxn>
              <a:cxn ang="0">
                <a:pos x="connsiteX2" y="connsiteY2"/>
              </a:cxn>
              <a:cxn ang="0">
                <a:pos x="connsiteX3" y="connsiteY3"/>
              </a:cxn>
            </a:cxnLst>
            <a:rect l="l" t="t" r="r" b="b"/>
            <a:pathLst>
              <a:path w="3291840" h="1182995">
                <a:moveTo>
                  <a:pt x="0" y="857855"/>
                </a:moveTo>
                <a:cubicBezTo>
                  <a:pt x="136313" y="404041"/>
                  <a:pt x="272627" y="-49772"/>
                  <a:pt x="609600" y="4415"/>
                </a:cubicBezTo>
                <a:cubicBezTo>
                  <a:pt x="946573" y="58602"/>
                  <a:pt x="1574800" y="1177895"/>
                  <a:pt x="2021840" y="1182975"/>
                </a:cubicBezTo>
                <a:cubicBezTo>
                  <a:pt x="2468880" y="1188055"/>
                  <a:pt x="3105573" y="227935"/>
                  <a:pt x="3291840" y="348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a:extLst>
              <a:ext uri="{FF2B5EF4-FFF2-40B4-BE49-F238E27FC236}">
                <a16:creationId xmlns:a16="http://schemas.microsoft.com/office/drawing/2014/main" id="{FFD5FC39-1ED4-8103-D955-7DF1A3EA5E67}"/>
              </a:ext>
            </a:extLst>
          </p:cNvPr>
          <p:cNvCxnSpPr>
            <a:stCxn id="30" idx="0"/>
            <a:endCxn id="30" idx="0"/>
          </p:cNvCxnSpPr>
          <p:nvPr/>
        </p:nvCxnSpPr>
        <p:spPr>
          <a:xfrm>
            <a:off x="6847840" y="352968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7F06F9DB-7B8E-AC21-B303-DE60F9D938D1}"/>
              </a:ext>
            </a:extLst>
          </p:cNvPr>
          <p:cNvCxnSpPr>
            <a:cxnSpLocks/>
            <a:stCxn id="30" idx="1"/>
          </p:cNvCxnSpPr>
          <p:nvPr/>
        </p:nvCxnSpPr>
        <p:spPr>
          <a:xfrm flipH="1">
            <a:off x="6847840" y="2676245"/>
            <a:ext cx="609600" cy="872014"/>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直線接點 35">
            <a:extLst>
              <a:ext uri="{FF2B5EF4-FFF2-40B4-BE49-F238E27FC236}">
                <a16:creationId xmlns:a16="http://schemas.microsoft.com/office/drawing/2014/main" id="{A96D5462-9FD8-60EE-0B92-9094F46A3CB7}"/>
              </a:ext>
            </a:extLst>
          </p:cNvPr>
          <p:cNvCxnSpPr>
            <a:cxnSpLocks/>
            <a:stCxn id="30" idx="1"/>
            <a:endCxn id="30" idx="2"/>
          </p:cNvCxnSpPr>
          <p:nvPr/>
        </p:nvCxnSpPr>
        <p:spPr>
          <a:xfrm>
            <a:off x="7457440" y="2676245"/>
            <a:ext cx="1412240" cy="1178560"/>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直線接點 39">
            <a:extLst>
              <a:ext uri="{FF2B5EF4-FFF2-40B4-BE49-F238E27FC236}">
                <a16:creationId xmlns:a16="http://schemas.microsoft.com/office/drawing/2014/main" id="{F4D39323-59B2-7CE5-1B85-24A1ADDADE5D}"/>
              </a:ext>
            </a:extLst>
          </p:cNvPr>
          <p:cNvCxnSpPr>
            <a:cxnSpLocks/>
            <a:stCxn id="30" idx="2"/>
            <a:endCxn id="30" idx="3"/>
          </p:cNvCxnSpPr>
          <p:nvPr/>
        </p:nvCxnSpPr>
        <p:spPr>
          <a:xfrm flipV="1">
            <a:off x="8869680" y="2706725"/>
            <a:ext cx="1270000" cy="1148080"/>
          </a:xfrm>
          <a:prstGeom prst="line">
            <a:avLst/>
          </a:prstGeom>
        </p:spPr>
        <p:style>
          <a:lnRef idx="1">
            <a:schemeClr val="accent2"/>
          </a:lnRef>
          <a:fillRef idx="0">
            <a:schemeClr val="accent2"/>
          </a:fillRef>
          <a:effectRef idx="0">
            <a:schemeClr val="accent2"/>
          </a:effectRef>
          <a:fontRef idx="minor">
            <a:schemeClr val="tx1"/>
          </a:fontRef>
        </p:style>
      </p:cxnSp>
      <p:sp>
        <p:nvSpPr>
          <p:cNvPr id="47" name="手繪多邊形: 圖案 46">
            <a:extLst>
              <a:ext uri="{FF2B5EF4-FFF2-40B4-BE49-F238E27FC236}">
                <a16:creationId xmlns:a16="http://schemas.microsoft.com/office/drawing/2014/main" id="{E576CDD4-F90B-8F4C-9E56-786A0BF5E5DD}"/>
              </a:ext>
            </a:extLst>
          </p:cNvPr>
          <p:cNvSpPr/>
          <p:nvPr/>
        </p:nvSpPr>
        <p:spPr>
          <a:xfrm>
            <a:off x="7412374" y="4653030"/>
            <a:ext cx="3291840" cy="1182995"/>
          </a:xfrm>
          <a:custGeom>
            <a:avLst/>
            <a:gdLst>
              <a:gd name="connsiteX0" fmla="*/ 0 w 3291840"/>
              <a:gd name="connsiteY0" fmla="*/ 857855 h 1182995"/>
              <a:gd name="connsiteX1" fmla="*/ 609600 w 3291840"/>
              <a:gd name="connsiteY1" fmla="*/ 4415 h 1182995"/>
              <a:gd name="connsiteX2" fmla="*/ 2021840 w 3291840"/>
              <a:gd name="connsiteY2" fmla="*/ 1182975 h 1182995"/>
              <a:gd name="connsiteX3" fmla="*/ 3291840 w 3291840"/>
              <a:gd name="connsiteY3" fmla="*/ 34895 h 1182995"/>
            </a:gdLst>
            <a:ahLst/>
            <a:cxnLst>
              <a:cxn ang="0">
                <a:pos x="connsiteX0" y="connsiteY0"/>
              </a:cxn>
              <a:cxn ang="0">
                <a:pos x="connsiteX1" y="connsiteY1"/>
              </a:cxn>
              <a:cxn ang="0">
                <a:pos x="connsiteX2" y="connsiteY2"/>
              </a:cxn>
              <a:cxn ang="0">
                <a:pos x="connsiteX3" y="connsiteY3"/>
              </a:cxn>
            </a:cxnLst>
            <a:rect l="l" t="t" r="r" b="b"/>
            <a:pathLst>
              <a:path w="3291840" h="1182995">
                <a:moveTo>
                  <a:pt x="0" y="857855"/>
                </a:moveTo>
                <a:cubicBezTo>
                  <a:pt x="136313" y="404041"/>
                  <a:pt x="272627" y="-49772"/>
                  <a:pt x="609600" y="4415"/>
                </a:cubicBezTo>
                <a:cubicBezTo>
                  <a:pt x="946573" y="58602"/>
                  <a:pt x="1574800" y="1177895"/>
                  <a:pt x="2021840" y="1182975"/>
                </a:cubicBezTo>
                <a:cubicBezTo>
                  <a:pt x="2468880" y="1188055"/>
                  <a:pt x="3105573" y="227935"/>
                  <a:pt x="3291840" y="348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0D4E33D8-9347-EEB4-861F-30F74FEB1B3B}"/>
              </a:ext>
            </a:extLst>
          </p:cNvPr>
          <p:cNvCxnSpPr>
            <a:cxnSpLocks/>
          </p:cNvCxnSpPr>
          <p:nvPr/>
        </p:nvCxnSpPr>
        <p:spPr>
          <a:xfrm flipH="1">
            <a:off x="7457440" y="4886940"/>
            <a:ext cx="213360" cy="635020"/>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直線接點 54">
            <a:extLst>
              <a:ext uri="{FF2B5EF4-FFF2-40B4-BE49-F238E27FC236}">
                <a16:creationId xmlns:a16="http://schemas.microsoft.com/office/drawing/2014/main" id="{6A2ADC88-08EA-083B-B7EF-EBC6357403F1}"/>
              </a:ext>
            </a:extLst>
          </p:cNvPr>
          <p:cNvCxnSpPr>
            <a:cxnSpLocks/>
          </p:cNvCxnSpPr>
          <p:nvPr/>
        </p:nvCxnSpPr>
        <p:spPr>
          <a:xfrm flipH="1">
            <a:off x="7635240" y="4886940"/>
            <a:ext cx="64516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直線接點 58">
            <a:extLst>
              <a:ext uri="{FF2B5EF4-FFF2-40B4-BE49-F238E27FC236}">
                <a16:creationId xmlns:a16="http://schemas.microsoft.com/office/drawing/2014/main" id="{EDA2E23A-760A-72C7-3F0C-D21FE9169F5D}"/>
              </a:ext>
            </a:extLst>
          </p:cNvPr>
          <p:cNvCxnSpPr>
            <a:cxnSpLocks/>
          </p:cNvCxnSpPr>
          <p:nvPr/>
        </p:nvCxnSpPr>
        <p:spPr>
          <a:xfrm>
            <a:off x="8280400" y="4886940"/>
            <a:ext cx="701040" cy="752015"/>
          </a:xfrm>
          <a:prstGeom prst="line">
            <a:avLst/>
          </a:prstGeom>
        </p:spPr>
        <p:style>
          <a:lnRef idx="1">
            <a:schemeClr val="accent2"/>
          </a:lnRef>
          <a:fillRef idx="0">
            <a:schemeClr val="accent2"/>
          </a:fillRef>
          <a:effectRef idx="0">
            <a:schemeClr val="accent2"/>
          </a:effectRef>
          <a:fontRef idx="minor">
            <a:schemeClr val="tx1"/>
          </a:fontRef>
        </p:style>
      </p:cxnSp>
      <p:cxnSp>
        <p:nvCxnSpPr>
          <p:cNvPr id="62" name="直線接點 61">
            <a:extLst>
              <a:ext uri="{FF2B5EF4-FFF2-40B4-BE49-F238E27FC236}">
                <a16:creationId xmlns:a16="http://schemas.microsoft.com/office/drawing/2014/main" id="{1B0EADCD-67C8-A351-AC72-583596C20BAB}"/>
              </a:ext>
            </a:extLst>
          </p:cNvPr>
          <p:cNvCxnSpPr>
            <a:cxnSpLocks/>
          </p:cNvCxnSpPr>
          <p:nvPr/>
        </p:nvCxnSpPr>
        <p:spPr>
          <a:xfrm>
            <a:off x="8981440" y="5638955"/>
            <a:ext cx="80264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68" name="直線接點 67">
            <a:extLst>
              <a:ext uri="{FF2B5EF4-FFF2-40B4-BE49-F238E27FC236}">
                <a16:creationId xmlns:a16="http://schemas.microsoft.com/office/drawing/2014/main" id="{7368FF3D-7CDE-AAD2-C2E1-1EB21AACAA1B}"/>
              </a:ext>
            </a:extLst>
          </p:cNvPr>
          <p:cNvCxnSpPr>
            <a:cxnSpLocks/>
            <a:endCxn id="47" idx="3"/>
          </p:cNvCxnSpPr>
          <p:nvPr/>
        </p:nvCxnSpPr>
        <p:spPr>
          <a:xfrm flipV="1">
            <a:off x="9784080" y="4687925"/>
            <a:ext cx="920134" cy="951030"/>
          </a:xfrm>
          <a:prstGeom prst="line">
            <a:avLst/>
          </a:prstGeom>
        </p:spPr>
        <p:style>
          <a:lnRef idx="1">
            <a:schemeClr val="accent2"/>
          </a:lnRef>
          <a:fillRef idx="0">
            <a:schemeClr val="accent2"/>
          </a:fillRef>
          <a:effectRef idx="0">
            <a:schemeClr val="accent2"/>
          </a:effectRef>
          <a:fontRef idx="minor">
            <a:schemeClr val="tx1"/>
          </a:fontRef>
        </p:style>
      </p:cxnSp>
      <p:cxnSp>
        <p:nvCxnSpPr>
          <p:cNvPr id="76" name="直線接點 75">
            <a:extLst>
              <a:ext uri="{FF2B5EF4-FFF2-40B4-BE49-F238E27FC236}">
                <a16:creationId xmlns:a16="http://schemas.microsoft.com/office/drawing/2014/main" id="{1E18C58B-9E18-C871-544C-26296303587F}"/>
              </a:ext>
            </a:extLst>
          </p:cNvPr>
          <p:cNvCxnSpPr>
            <a:cxnSpLocks/>
            <a:endCxn id="47" idx="1"/>
          </p:cNvCxnSpPr>
          <p:nvPr/>
        </p:nvCxnSpPr>
        <p:spPr>
          <a:xfrm flipV="1">
            <a:off x="8021974" y="4657445"/>
            <a:ext cx="0" cy="229495"/>
          </a:xfrm>
          <a:prstGeom prst="line">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直線接點 78">
            <a:extLst>
              <a:ext uri="{FF2B5EF4-FFF2-40B4-BE49-F238E27FC236}">
                <a16:creationId xmlns:a16="http://schemas.microsoft.com/office/drawing/2014/main" id="{719701B0-0A97-A579-AC7C-8FF3C2DB91A0}"/>
              </a:ext>
            </a:extLst>
          </p:cNvPr>
          <p:cNvCxnSpPr>
            <a:cxnSpLocks/>
            <a:stCxn id="47" idx="2"/>
          </p:cNvCxnSpPr>
          <p:nvPr/>
        </p:nvCxnSpPr>
        <p:spPr>
          <a:xfrm flipV="1">
            <a:off x="9434214" y="5638955"/>
            <a:ext cx="0" cy="197050"/>
          </a:xfrm>
          <a:prstGeom prst="line">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82" name="文字方塊 81">
            <a:extLst>
              <a:ext uri="{FF2B5EF4-FFF2-40B4-BE49-F238E27FC236}">
                <a16:creationId xmlns:a16="http://schemas.microsoft.com/office/drawing/2014/main" id="{4CA9AF3F-B6B6-435D-5B01-21754DAD294E}"/>
              </a:ext>
            </a:extLst>
          </p:cNvPr>
          <p:cNvSpPr txBox="1"/>
          <p:nvPr/>
        </p:nvSpPr>
        <p:spPr>
          <a:xfrm>
            <a:off x="5907742" y="1532965"/>
            <a:ext cx="430306" cy="369332"/>
          </a:xfrm>
          <a:prstGeom prst="rect">
            <a:avLst/>
          </a:prstGeom>
          <a:noFill/>
        </p:spPr>
        <p:txBody>
          <a:bodyPr wrap="square" rtlCol="0">
            <a:spAutoFit/>
          </a:bodyPr>
          <a:lstStyle/>
          <a:p>
            <a:r>
              <a:rPr lang="en-US" altLang="zh-TW" dirty="0"/>
              <a:t>(1.)</a:t>
            </a:r>
            <a:endParaRPr lang="zh-TW" altLang="en-US" dirty="0"/>
          </a:p>
        </p:txBody>
      </p:sp>
      <p:sp>
        <p:nvSpPr>
          <p:cNvPr id="83" name="文字方塊 82">
            <a:extLst>
              <a:ext uri="{FF2B5EF4-FFF2-40B4-BE49-F238E27FC236}">
                <a16:creationId xmlns:a16="http://schemas.microsoft.com/office/drawing/2014/main" id="{5FFE1775-1DD4-2D5F-FE46-B6F842D79165}"/>
              </a:ext>
            </a:extLst>
          </p:cNvPr>
          <p:cNvSpPr txBox="1"/>
          <p:nvPr/>
        </p:nvSpPr>
        <p:spPr>
          <a:xfrm>
            <a:off x="6536167" y="2751313"/>
            <a:ext cx="430306" cy="369332"/>
          </a:xfrm>
          <a:prstGeom prst="rect">
            <a:avLst/>
          </a:prstGeom>
          <a:noFill/>
        </p:spPr>
        <p:txBody>
          <a:bodyPr wrap="square" rtlCol="0">
            <a:spAutoFit/>
          </a:bodyPr>
          <a:lstStyle/>
          <a:p>
            <a:r>
              <a:rPr lang="en-US" altLang="zh-TW" dirty="0"/>
              <a:t>(4.)</a:t>
            </a:r>
            <a:endParaRPr lang="zh-TW" altLang="en-US" dirty="0"/>
          </a:p>
        </p:txBody>
      </p:sp>
      <p:sp>
        <p:nvSpPr>
          <p:cNvPr id="84" name="文字方塊 83">
            <a:extLst>
              <a:ext uri="{FF2B5EF4-FFF2-40B4-BE49-F238E27FC236}">
                <a16:creationId xmlns:a16="http://schemas.microsoft.com/office/drawing/2014/main" id="{FAF90663-80C3-3717-6DD8-4B761832FF77}"/>
              </a:ext>
            </a:extLst>
          </p:cNvPr>
          <p:cNvSpPr txBox="1"/>
          <p:nvPr/>
        </p:nvSpPr>
        <p:spPr>
          <a:xfrm>
            <a:off x="7054601" y="4817175"/>
            <a:ext cx="430306" cy="369332"/>
          </a:xfrm>
          <a:prstGeom prst="rect">
            <a:avLst/>
          </a:prstGeom>
          <a:noFill/>
        </p:spPr>
        <p:txBody>
          <a:bodyPr wrap="square" rtlCol="0">
            <a:spAutoFit/>
          </a:bodyPr>
          <a:lstStyle/>
          <a:p>
            <a:r>
              <a:rPr lang="en-US" altLang="zh-TW" dirty="0"/>
              <a:t>(5.)</a:t>
            </a:r>
            <a:endParaRPr lang="zh-TW" altLang="en-US" dirty="0"/>
          </a:p>
        </p:txBody>
      </p:sp>
      <mc:AlternateContent xmlns:mc="http://schemas.openxmlformats.org/markup-compatibility/2006">
        <mc:Choice xmlns:p14="http://schemas.microsoft.com/office/powerpoint/2010/main" Requires="p14">
          <p:contentPart p14:bwMode="auto" r:id="rId2">
            <p14:nvContentPartPr>
              <p14:cNvPr id="10" name="筆跡 9">
                <a:extLst>
                  <a:ext uri="{FF2B5EF4-FFF2-40B4-BE49-F238E27FC236}">
                    <a16:creationId xmlns:a16="http://schemas.microsoft.com/office/drawing/2014/main" id="{7C2949BB-BF93-D8B5-06D7-B74379D93F76}"/>
                  </a:ext>
                </a:extLst>
              </p14:cNvPr>
              <p14:cNvContentPartPr/>
              <p14:nvPr/>
            </p14:nvContentPartPr>
            <p14:xfrm>
              <a:off x="965160" y="4006800"/>
              <a:ext cx="152640" cy="6840"/>
            </p14:xfrm>
          </p:contentPart>
        </mc:Choice>
        <mc:Fallback>
          <p:pic>
            <p:nvPicPr>
              <p:cNvPr id="10" name="筆跡 9">
                <a:extLst>
                  <a:ext uri="{FF2B5EF4-FFF2-40B4-BE49-F238E27FC236}">
                    <a16:creationId xmlns:a16="http://schemas.microsoft.com/office/drawing/2014/main" id="{7C2949BB-BF93-D8B5-06D7-B74379D93F76}"/>
                  </a:ext>
                </a:extLst>
              </p:cNvPr>
              <p:cNvPicPr/>
              <p:nvPr/>
            </p:nvPicPr>
            <p:blipFill>
              <a:blip r:embed="rId3"/>
              <a:stretch>
                <a:fillRect/>
              </a:stretch>
            </p:blipFill>
            <p:spPr>
              <a:xfrm>
                <a:off x="955800" y="3997440"/>
                <a:ext cx="171360" cy="25560"/>
              </a:xfrm>
              <a:prstGeom prst="rect">
                <a:avLst/>
              </a:prstGeom>
            </p:spPr>
          </p:pic>
        </mc:Fallback>
      </mc:AlternateContent>
    </p:spTree>
    <p:extLst>
      <p:ext uri="{BB962C8B-B14F-4D97-AF65-F5344CB8AC3E}">
        <p14:creationId xmlns:p14="http://schemas.microsoft.com/office/powerpoint/2010/main" val="1388234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A46495-71F2-30A4-7A55-81B63CB26F5C}"/>
              </a:ext>
            </a:extLst>
          </p:cNvPr>
          <p:cNvSpPr>
            <a:spLocks noGrp="1"/>
          </p:cNvSpPr>
          <p:nvPr>
            <p:ph type="title"/>
          </p:nvPr>
        </p:nvSpPr>
        <p:spPr/>
        <p:txBody>
          <a:bodyPr/>
          <a:lstStyle/>
          <a:p>
            <a:r>
              <a:rPr lang="en-US" altLang="zh-TW" dirty="0"/>
              <a:t>MLP (Multilayer Perceptron)</a:t>
            </a:r>
            <a:endParaRPr lang="zh-TW" altLang="en-US" dirty="0"/>
          </a:p>
        </p:txBody>
      </p:sp>
      <p:sp>
        <p:nvSpPr>
          <p:cNvPr id="3" name="投影片編號版面配置區 2">
            <a:extLst>
              <a:ext uri="{FF2B5EF4-FFF2-40B4-BE49-F238E27FC236}">
                <a16:creationId xmlns:a16="http://schemas.microsoft.com/office/drawing/2014/main" id="{933ADB0E-2B88-E573-353A-B67A1BFA001B}"/>
              </a:ext>
            </a:extLst>
          </p:cNvPr>
          <p:cNvSpPr>
            <a:spLocks noGrp="1"/>
          </p:cNvSpPr>
          <p:nvPr>
            <p:ph type="sldNum" sz="quarter" idx="12"/>
          </p:nvPr>
        </p:nvSpPr>
        <p:spPr/>
        <p:txBody>
          <a:bodyPr/>
          <a:lstStyle/>
          <a:p>
            <a:fld id="{9C2854D3-CEF5-4D3A-A25B-7B4FC8F6018D}" type="slidenum">
              <a:rPr lang="zh-TW" altLang="en-US" smtClean="0"/>
              <a:t>20</a:t>
            </a:fld>
            <a:endParaRPr lang="zh-TW" altLang="en-US"/>
          </a:p>
        </p:txBody>
      </p:sp>
      <p:pic>
        <p:nvPicPr>
          <p:cNvPr id="4" name="圖片 3">
            <a:extLst>
              <a:ext uri="{FF2B5EF4-FFF2-40B4-BE49-F238E27FC236}">
                <a16:creationId xmlns:a16="http://schemas.microsoft.com/office/drawing/2014/main" id="{BFB1623F-7B4D-9FED-01DF-7DA8E86D1F82}"/>
              </a:ext>
            </a:extLst>
          </p:cNvPr>
          <p:cNvPicPr>
            <a:picLocks noChangeAspect="1"/>
          </p:cNvPicPr>
          <p:nvPr/>
        </p:nvPicPr>
        <p:blipFill>
          <a:blip r:embed="rId2"/>
          <a:stretch>
            <a:fillRect/>
          </a:stretch>
        </p:blipFill>
        <p:spPr>
          <a:xfrm>
            <a:off x="6174241" y="2348159"/>
            <a:ext cx="4594412" cy="3640855"/>
          </a:xfrm>
          <a:prstGeom prst="rect">
            <a:avLst/>
          </a:prstGeom>
        </p:spPr>
      </p:pic>
      <p:pic>
        <p:nvPicPr>
          <p:cNvPr id="6" name="圖片 5">
            <a:extLst>
              <a:ext uri="{FF2B5EF4-FFF2-40B4-BE49-F238E27FC236}">
                <a16:creationId xmlns:a16="http://schemas.microsoft.com/office/drawing/2014/main" id="{FD4E318C-3298-25CD-9C1B-3B7B55F2A74C}"/>
              </a:ext>
            </a:extLst>
          </p:cNvPr>
          <p:cNvPicPr>
            <a:picLocks noChangeAspect="1"/>
          </p:cNvPicPr>
          <p:nvPr/>
        </p:nvPicPr>
        <p:blipFill>
          <a:blip r:embed="rId3"/>
          <a:stretch>
            <a:fillRect/>
          </a:stretch>
        </p:blipFill>
        <p:spPr>
          <a:xfrm>
            <a:off x="596153" y="2958260"/>
            <a:ext cx="5340412" cy="1210327"/>
          </a:xfrm>
          <a:prstGeom prst="rect">
            <a:avLst/>
          </a:prstGeom>
        </p:spPr>
      </p:pic>
    </p:spTree>
    <p:extLst>
      <p:ext uri="{BB962C8B-B14F-4D97-AF65-F5344CB8AC3E}">
        <p14:creationId xmlns:p14="http://schemas.microsoft.com/office/powerpoint/2010/main" val="1631167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605AF5-20B6-24A5-2D38-1143B89F45DD}"/>
              </a:ext>
            </a:extLst>
          </p:cNvPr>
          <p:cNvSpPr>
            <a:spLocks noGrp="1"/>
          </p:cNvSpPr>
          <p:nvPr>
            <p:ph type="title"/>
          </p:nvPr>
        </p:nvSpPr>
        <p:spPr/>
        <p:txBody>
          <a:bodyPr/>
          <a:lstStyle/>
          <a:p>
            <a:r>
              <a:rPr lang="en-US" altLang="zh-TW" dirty="0"/>
              <a:t>Turing point</a:t>
            </a:r>
            <a:endParaRPr lang="zh-TW" altLang="en-US" dirty="0"/>
          </a:p>
        </p:txBody>
      </p:sp>
      <p:sp>
        <p:nvSpPr>
          <p:cNvPr id="3" name="投影片編號版面配置區 2">
            <a:extLst>
              <a:ext uri="{FF2B5EF4-FFF2-40B4-BE49-F238E27FC236}">
                <a16:creationId xmlns:a16="http://schemas.microsoft.com/office/drawing/2014/main" id="{D44FF2FC-7E93-3E18-4432-D418A936F77E}"/>
              </a:ext>
            </a:extLst>
          </p:cNvPr>
          <p:cNvSpPr>
            <a:spLocks noGrp="1"/>
          </p:cNvSpPr>
          <p:nvPr>
            <p:ph type="sldNum" sz="quarter" idx="12"/>
          </p:nvPr>
        </p:nvSpPr>
        <p:spPr/>
        <p:txBody>
          <a:bodyPr/>
          <a:lstStyle/>
          <a:p>
            <a:fld id="{9C2854D3-CEF5-4D3A-A25B-7B4FC8F6018D}" type="slidenum">
              <a:rPr lang="zh-TW" altLang="en-US" smtClean="0"/>
              <a:t>21</a:t>
            </a:fld>
            <a:endParaRPr lang="zh-TW" altLang="en-US"/>
          </a:p>
        </p:txBody>
      </p:sp>
      <p:pic>
        <p:nvPicPr>
          <p:cNvPr id="5" name="圖片 4">
            <a:extLst>
              <a:ext uri="{FF2B5EF4-FFF2-40B4-BE49-F238E27FC236}">
                <a16:creationId xmlns:a16="http://schemas.microsoft.com/office/drawing/2014/main" id="{E533447B-BBFD-9837-3EBD-0D90F2389BFF}"/>
              </a:ext>
            </a:extLst>
          </p:cNvPr>
          <p:cNvPicPr>
            <a:picLocks noChangeAspect="1"/>
          </p:cNvPicPr>
          <p:nvPr/>
        </p:nvPicPr>
        <p:blipFill>
          <a:blip r:embed="rId2"/>
          <a:stretch>
            <a:fillRect/>
          </a:stretch>
        </p:blipFill>
        <p:spPr>
          <a:xfrm>
            <a:off x="915598" y="2217328"/>
            <a:ext cx="5180401" cy="3258262"/>
          </a:xfrm>
          <a:prstGeom prst="rect">
            <a:avLst/>
          </a:prstGeom>
        </p:spPr>
      </p:pic>
      <p:pic>
        <p:nvPicPr>
          <p:cNvPr id="7" name="圖片 6">
            <a:extLst>
              <a:ext uri="{FF2B5EF4-FFF2-40B4-BE49-F238E27FC236}">
                <a16:creationId xmlns:a16="http://schemas.microsoft.com/office/drawing/2014/main" id="{7DE5F8BA-25EE-7512-33CA-19E2755A142D}"/>
              </a:ext>
            </a:extLst>
          </p:cNvPr>
          <p:cNvPicPr>
            <a:picLocks noChangeAspect="1"/>
          </p:cNvPicPr>
          <p:nvPr/>
        </p:nvPicPr>
        <p:blipFill>
          <a:blip r:embed="rId3"/>
          <a:stretch>
            <a:fillRect/>
          </a:stretch>
        </p:blipFill>
        <p:spPr>
          <a:xfrm>
            <a:off x="6284259" y="3644814"/>
            <a:ext cx="4644855" cy="2823717"/>
          </a:xfrm>
          <a:prstGeom prst="rect">
            <a:avLst/>
          </a:prstGeom>
        </p:spPr>
      </p:pic>
      <p:pic>
        <p:nvPicPr>
          <p:cNvPr id="9" name="圖片 8">
            <a:extLst>
              <a:ext uri="{FF2B5EF4-FFF2-40B4-BE49-F238E27FC236}">
                <a16:creationId xmlns:a16="http://schemas.microsoft.com/office/drawing/2014/main" id="{EA39B9D4-0201-60E8-E66E-AAC29BC37F89}"/>
              </a:ext>
            </a:extLst>
          </p:cNvPr>
          <p:cNvPicPr>
            <a:picLocks noChangeAspect="1"/>
          </p:cNvPicPr>
          <p:nvPr/>
        </p:nvPicPr>
        <p:blipFill>
          <a:blip r:embed="rId4"/>
          <a:stretch>
            <a:fillRect/>
          </a:stretch>
        </p:blipFill>
        <p:spPr>
          <a:xfrm>
            <a:off x="6436659" y="871762"/>
            <a:ext cx="4538625" cy="2835813"/>
          </a:xfrm>
          <a:prstGeom prst="rect">
            <a:avLst/>
          </a:prstGeom>
        </p:spPr>
      </p:pic>
    </p:spTree>
    <p:extLst>
      <p:ext uri="{BB962C8B-B14F-4D97-AF65-F5344CB8AC3E}">
        <p14:creationId xmlns:p14="http://schemas.microsoft.com/office/powerpoint/2010/main" val="720744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B5FDCF-9010-02A2-A9DB-2D76CE16EBEA}"/>
              </a:ext>
            </a:extLst>
          </p:cNvPr>
          <p:cNvSpPr>
            <a:spLocks noGrp="1"/>
          </p:cNvSpPr>
          <p:nvPr>
            <p:ph type="title"/>
          </p:nvPr>
        </p:nvSpPr>
        <p:spPr/>
        <p:txBody>
          <a:bodyPr/>
          <a:lstStyle/>
          <a:p>
            <a:r>
              <a:rPr lang="en-US" altLang="zh-TW" dirty="0"/>
              <a:t>Classification and prediction</a:t>
            </a:r>
            <a:endParaRPr lang="zh-TW" altLang="en-US" dirty="0"/>
          </a:p>
        </p:txBody>
      </p:sp>
      <p:sp>
        <p:nvSpPr>
          <p:cNvPr id="3" name="投影片編號版面配置區 2">
            <a:extLst>
              <a:ext uri="{FF2B5EF4-FFF2-40B4-BE49-F238E27FC236}">
                <a16:creationId xmlns:a16="http://schemas.microsoft.com/office/drawing/2014/main" id="{8E980316-9BBA-2EE2-8AED-63FE45875C7A}"/>
              </a:ext>
            </a:extLst>
          </p:cNvPr>
          <p:cNvSpPr>
            <a:spLocks noGrp="1"/>
          </p:cNvSpPr>
          <p:nvPr>
            <p:ph type="sldNum" sz="quarter" idx="12"/>
          </p:nvPr>
        </p:nvSpPr>
        <p:spPr/>
        <p:txBody>
          <a:bodyPr/>
          <a:lstStyle/>
          <a:p>
            <a:fld id="{9C2854D3-CEF5-4D3A-A25B-7B4FC8F6018D}" type="slidenum">
              <a:rPr lang="zh-TW" altLang="en-US" smtClean="0"/>
              <a:t>22</a:t>
            </a:fld>
            <a:endParaRPr lang="zh-TW" altLang="en-US"/>
          </a:p>
        </p:txBody>
      </p:sp>
      <p:pic>
        <p:nvPicPr>
          <p:cNvPr id="5" name="圖片 4">
            <a:extLst>
              <a:ext uri="{FF2B5EF4-FFF2-40B4-BE49-F238E27FC236}">
                <a16:creationId xmlns:a16="http://schemas.microsoft.com/office/drawing/2014/main" id="{162C7418-7F7D-EDD9-03B8-2850CE6A0A28}"/>
              </a:ext>
            </a:extLst>
          </p:cNvPr>
          <p:cNvPicPr>
            <a:picLocks noChangeAspect="1"/>
          </p:cNvPicPr>
          <p:nvPr/>
        </p:nvPicPr>
        <p:blipFill>
          <a:blip r:embed="rId2"/>
          <a:stretch>
            <a:fillRect/>
          </a:stretch>
        </p:blipFill>
        <p:spPr>
          <a:xfrm>
            <a:off x="528996" y="1952251"/>
            <a:ext cx="5410751" cy="4404099"/>
          </a:xfrm>
          <a:prstGeom prst="rect">
            <a:avLst/>
          </a:prstGeom>
        </p:spPr>
      </p:pic>
      <p:pic>
        <p:nvPicPr>
          <p:cNvPr id="7" name="圖片 6">
            <a:extLst>
              <a:ext uri="{FF2B5EF4-FFF2-40B4-BE49-F238E27FC236}">
                <a16:creationId xmlns:a16="http://schemas.microsoft.com/office/drawing/2014/main" id="{C919E149-BBC1-2A6A-31E5-050946051EAC}"/>
              </a:ext>
            </a:extLst>
          </p:cNvPr>
          <p:cNvPicPr>
            <a:picLocks noChangeAspect="1"/>
          </p:cNvPicPr>
          <p:nvPr/>
        </p:nvPicPr>
        <p:blipFill>
          <a:blip r:embed="rId3"/>
          <a:stretch>
            <a:fillRect/>
          </a:stretch>
        </p:blipFill>
        <p:spPr>
          <a:xfrm>
            <a:off x="5939747" y="2606985"/>
            <a:ext cx="6157494" cy="3749365"/>
          </a:xfrm>
          <a:prstGeom prst="rect">
            <a:avLst/>
          </a:prstGeom>
        </p:spPr>
      </p:pic>
    </p:spTree>
    <p:extLst>
      <p:ext uri="{BB962C8B-B14F-4D97-AF65-F5344CB8AC3E}">
        <p14:creationId xmlns:p14="http://schemas.microsoft.com/office/powerpoint/2010/main" val="402811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400" b="1" dirty="0">
                <a:latin typeface="標楷體" panose="03000509000000000000" pitchFamily="65" charset="-120"/>
                <a:ea typeface="標楷體" panose="03000509000000000000" pitchFamily="65" charset="-120"/>
              </a:rPr>
              <a:t>Identifying Financial Market Trend Reversal Behavior With Structures of Price Activities Based on Deep Learning Methods</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98494"/>
            <a:ext cx="10823448" cy="5094381"/>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a:t>
            </a: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23</a:t>
            </a:fld>
            <a:endParaRPr lang="zh-TW" altLang="en-US"/>
          </a:p>
        </p:txBody>
      </p:sp>
    </p:spTree>
    <p:extLst>
      <p:ext uri="{BB962C8B-B14F-4D97-AF65-F5344CB8AC3E}">
        <p14:creationId xmlns:p14="http://schemas.microsoft.com/office/powerpoint/2010/main" val="1646867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400" b="1" dirty="0">
                <a:latin typeface="標楷體" panose="03000509000000000000" pitchFamily="65" charset="-120"/>
                <a:ea typeface="標楷體" panose="03000509000000000000" pitchFamily="65" charset="-120"/>
              </a:rPr>
              <a:t>Integrating piecewise linear representation and weighted support vector machine for stock trading signal prediction </a:t>
            </a:r>
            <a:endParaRPr lang="zh-TW" altLang="en-US" sz="2800" b="1"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24</a:t>
            </a:fld>
            <a:endParaRPr lang="zh-TW" altLang="en-US"/>
          </a:p>
        </p:txBody>
      </p:sp>
      <p:pic>
        <p:nvPicPr>
          <p:cNvPr id="5" name="圖片 4">
            <a:extLst>
              <a:ext uri="{FF2B5EF4-FFF2-40B4-BE49-F238E27FC236}">
                <a16:creationId xmlns:a16="http://schemas.microsoft.com/office/drawing/2014/main" id="{94D39E17-C23B-EF44-2DE5-A49185E1C149}"/>
              </a:ext>
            </a:extLst>
          </p:cNvPr>
          <p:cNvPicPr>
            <a:picLocks noChangeAspect="1"/>
          </p:cNvPicPr>
          <p:nvPr/>
        </p:nvPicPr>
        <p:blipFill>
          <a:blip r:embed="rId2"/>
          <a:stretch>
            <a:fillRect/>
          </a:stretch>
        </p:blipFill>
        <p:spPr>
          <a:xfrm>
            <a:off x="2550485" y="2927906"/>
            <a:ext cx="5997335" cy="3428444"/>
          </a:xfrm>
          <a:prstGeom prst="rect">
            <a:avLst/>
          </a:prstGeom>
        </p:spPr>
      </p:pic>
      <p:pic>
        <p:nvPicPr>
          <p:cNvPr id="10" name="圖片 9">
            <a:extLst>
              <a:ext uri="{FF2B5EF4-FFF2-40B4-BE49-F238E27FC236}">
                <a16:creationId xmlns:a16="http://schemas.microsoft.com/office/drawing/2014/main" id="{212B8B37-D074-C733-DC6B-BAC5FA85AC18}"/>
              </a:ext>
            </a:extLst>
          </p:cNvPr>
          <p:cNvPicPr>
            <a:picLocks noChangeAspect="1"/>
          </p:cNvPicPr>
          <p:nvPr/>
        </p:nvPicPr>
        <p:blipFill>
          <a:blip r:embed="rId3"/>
          <a:stretch>
            <a:fillRect/>
          </a:stretch>
        </p:blipFill>
        <p:spPr>
          <a:xfrm>
            <a:off x="2146528" y="1529552"/>
            <a:ext cx="6805250" cy="1181202"/>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筆跡 10">
                <a:extLst>
                  <a:ext uri="{FF2B5EF4-FFF2-40B4-BE49-F238E27FC236}">
                    <a16:creationId xmlns:a16="http://schemas.microsoft.com/office/drawing/2014/main" id="{2E844DCD-827B-EF38-3FBF-C0D70E2B24C4}"/>
                  </a:ext>
                </a:extLst>
              </p14:cNvPr>
              <p14:cNvContentPartPr/>
              <p14:nvPr/>
            </p14:nvContentPartPr>
            <p14:xfrm>
              <a:off x="4514760" y="3276720"/>
              <a:ext cx="1251360" cy="965520"/>
            </p14:xfrm>
          </p:contentPart>
        </mc:Choice>
        <mc:Fallback>
          <p:pic>
            <p:nvPicPr>
              <p:cNvPr id="11" name="筆跡 10">
                <a:extLst>
                  <a:ext uri="{FF2B5EF4-FFF2-40B4-BE49-F238E27FC236}">
                    <a16:creationId xmlns:a16="http://schemas.microsoft.com/office/drawing/2014/main" id="{2E844DCD-827B-EF38-3FBF-C0D70E2B24C4}"/>
                  </a:ext>
                </a:extLst>
              </p:cNvPr>
              <p:cNvPicPr/>
              <p:nvPr/>
            </p:nvPicPr>
            <p:blipFill>
              <a:blip r:embed="rId5"/>
              <a:stretch>
                <a:fillRect/>
              </a:stretch>
            </p:blipFill>
            <p:spPr>
              <a:xfrm>
                <a:off x="4505400" y="3267360"/>
                <a:ext cx="1270080" cy="984240"/>
              </a:xfrm>
              <a:prstGeom prst="rect">
                <a:avLst/>
              </a:prstGeom>
            </p:spPr>
          </p:pic>
        </mc:Fallback>
      </mc:AlternateContent>
    </p:spTree>
    <p:extLst>
      <p:ext uri="{BB962C8B-B14F-4D97-AF65-F5344CB8AC3E}">
        <p14:creationId xmlns:p14="http://schemas.microsoft.com/office/powerpoint/2010/main" val="1452837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400" b="1" dirty="0">
                <a:latin typeface="標楷體" panose="03000509000000000000" pitchFamily="65" charset="-120"/>
                <a:ea typeface="標楷體" panose="03000509000000000000" pitchFamily="65" charset="-120"/>
              </a:rPr>
              <a:t>Improving the integration of piece wise linear representation and weighted support vector machine for stock trading signal prediction</a:t>
            </a:r>
            <a:endParaRPr lang="zh-TW" altLang="en-US" sz="2800" b="1"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25</a:t>
            </a:fld>
            <a:endParaRPr lang="zh-TW" altLang="en-US"/>
          </a:p>
        </p:txBody>
      </p:sp>
      <p:pic>
        <p:nvPicPr>
          <p:cNvPr id="5" name="圖片 4">
            <a:extLst>
              <a:ext uri="{FF2B5EF4-FFF2-40B4-BE49-F238E27FC236}">
                <a16:creationId xmlns:a16="http://schemas.microsoft.com/office/drawing/2014/main" id="{184DA6A6-F91C-B5E7-A203-A9AE81EFA532}"/>
              </a:ext>
            </a:extLst>
          </p:cNvPr>
          <p:cNvPicPr>
            <a:picLocks noChangeAspect="1"/>
          </p:cNvPicPr>
          <p:nvPr/>
        </p:nvPicPr>
        <p:blipFill>
          <a:blip r:embed="rId2"/>
          <a:stretch>
            <a:fillRect/>
          </a:stretch>
        </p:blipFill>
        <p:spPr>
          <a:xfrm>
            <a:off x="2986694" y="3101524"/>
            <a:ext cx="5910763" cy="3109912"/>
          </a:xfrm>
          <a:prstGeom prst="rect">
            <a:avLst/>
          </a:prstGeom>
        </p:spPr>
      </p:pic>
      <p:pic>
        <p:nvPicPr>
          <p:cNvPr id="10" name="圖片 9">
            <a:extLst>
              <a:ext uri="{FF2B5EF4-FFF2-40B4-BE49-F238E27FC236}">
                <a16:creationId xmlns:a16="http://schemas.microsoft.com/office/drawing/2014/main" id="{042B3682-E2C0-AF07-4E1C-CB9DB5683120}"/>
              </a:ext>
            </a:extLst>
          </p:cNvPr>
          <p:cNvPicPr>
            <a:picLocks noChangeAspect="1"/>
          </p:cNvPicPr>
          <p:nvPr/>
        </p:nvPicPr>
        <p:blipFill>
          <a:blip r:embed="rId3"/>
          <a:stretch>
            <a:fillRect/>
          </a:stretch>
        </p:blipFill>
        <p:spPr>
          <a:xfrm>
            <a:off x="2558503" y="1767788"/>
            <a:ext cx="6767146" cy="1188823"/>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筆跡 10">
                <a:extLst>
                  <a:ext uri="{FF2B5EF4-FFF2-40B4-BE49-F238E27FC236}">
                    <a16:creationId xmlns:a16="http://schemas.microsoft.com/office/drawing/2014/main" id="{F0BFEB25-5F7F-5417-1999-3E33DFABAE50}"/>
                  </a:ext>
                </a:extLst>
              </p14:cNvPr>
              <p14:cNvContentPartPr/>
              <p14:nvPr/>
            </p14:nvContentPartPr>
            <p14:xfrm>
              <a:off x="7289640" y="3936960"/>
              <a:ext cx="1835640" cy="38520"/>
            </p14:xfrm>
          </p:contentPart>
        </mc:Choice>
        <mc:Fallback>
          <p:pic>
            <p:nvPicPr>
              <p:cNvPr id="11" name="筆跡 10">
                <a:extLst>
                  <a:ext uri="{FF2B5EF4-FFF2-40B4-BE49-F238E27FC236}">
                    <a16:creationId xmlns:a16="http://schemas.microsoft.com/office/drawing/2014/main" id="{F0BFEB25-5F7F-5417-1999-3E33DFABAE50}"/>
                  </a:ext>
                </a:extLst>
              </p:cNvPr>
              <p:cNvPicPr/>
              <p:nvPr/>
            </p:nvPicPr>
            <p:blipFill>
              <a:blip r:embed="rId5"/>
              <a:stretch>
                <a:fillRect/>
              </a:stretch>
            </p:blipFill>
            <p:spPr>
              <a:xfrm>
                <a:off x="7280280" y="3927600"/>
                <a:ext cx="1854360" cy="57240"/>
              </a:xfrm>
              <a:prstGeom prst="rect">
                <a:avLst/>
              </a:prstGeom>
            </p:spPr>
          </p:pic>
        </mc:Fallback>
      </mc:AlternateContent>
    </p:spTree>
    <p:extLst>
      <p:ext uri="{BB962C8B-B14F-4D97-AF65-F5344CB8AC3E}">
        <p14:creationId xmlns:p14="http://schemas.microsoft.com/office/powerpoint/2010/main" val="2370771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400" b="1" dirty="0">
                <a:latin typeface="標楷體" panose="03000509000000000000" pitchFamily="65" charset="-120"/>
                <a:ea typeface="標楷體" panose="03000509000000000000" pitchFamily="65" charset="-120"/>
              </a:rPr>
              <a:t>Stock trend prediction based on a new status box method and AdaBoost probabilistic support vector machine</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98494"/>
            <a:ext cx="10823448" cy="5094381"/>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a:t>
            </a: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26</a:t>
            </a:fld>
            <a:endParaRPr lang="zh-TW" altLang="en-US"/>
          </a:p>
        </p:txBody>
      </p:sp>
    </p:spTree>
    <p:extLst>
      <p:ext uri="{BB962C8B-B14F-4D97-AF65-F5344CB8AC3E}">
        <p14:creationId xmlns:p14="http://schemas.microsoft.com/office/powerpoint/2010/main" val="2335764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400" b="1" dirty="0">
                <a:latin typeface="標楷體" panose="03000509000000000000" pitchFamily="65" charset="-120"/>
                <a:ea typeface="標楷體" panose="03000509000000000000" pitchFamily="65" charset="-120"/>
              </a:rPr>
              <a:t>An Analyze on Effectiveness of Candlestick Reversal </a:t>
            </a:r>
            <a:br>
              <a:rPr lang="en-US" altLang="zh-TW" sz="2400" b="1" dirty="0">
                <a:latin typeface="標楷體" panose="03000509000000000000" pitchFamily="65" charset="-120"/>
                <a:ea typeface="標楷體" panose="03000509000000000000" pitchFamily="65" charset="-120"/>
              </a:rPr>
            </a:br>
            <a:r>
              <a:rPr lang="en-US" altLang="zh-TW" sz="2400" b="1" dirty="0">
                <a:latin typeface="標楷體" panose="03000509000000000000" pitchFamily="65" charset="-120"/>
                <a:ea typeface="標楷體" panose="03000509000000000000" pitchFamily="65" charset="-120"/>
              </a:rPr>
              <a:t>Patterns for Vietnamese Stock Market</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98494"/>
            <a:ext cx="10823448" cy="5094381"/>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a:t>
            </a: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27</a:t>
            </a:fld>
            <a:endParaRPr lang="zh-TW" altLang="en-US"/>
          </a:p>
        </p:txBody>
      </p:sp>
    </p:spTree>
    <p:extLst>
      <p:ext uri="{BB962C8B-B14F-4D97-AF65-F5344CB8AC3E}">
        <p14:creationId xmlns:p14="http://schemas.microsoft.com/office/powerpoint/2010/main" val="4083047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280575"/>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r>
              <a:rPr lang="en-US" altLang="zh-TW" sz="2000" b="1" dirty="0">
                <a:latin typeface="標楷體" panose="03000509000000000000" pitchFamily="65" charset="-120"/>
                <a:ea typeface="標楷體" panose="03000509000000000000" pitchFamily="65" charset="-120"/>
              </a:rPr>
              <a:t>Stock Price Reversal Point Prediction Based on ICA and SVM</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98494"/>
            <a:ext cx="10823448" cy="5094381"/>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a:t>
            </a: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28</a:t>
            </a:fld>
            <a:endParaRPr lang="zh-TW" altLang="en-US"/>
          </a:p>
        </p:txBody>
      </p:sp>
    </p:spTree>
    <p:extLst>
      <p:ext uri="{BB962C8B-B14F-4D97-AF65-F5344CB8AC3E}">
        <p14:creationId xmlns:p14="http://schemas.microsoft.com/office/powerpoint/2010/main" val="3141482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494411"/>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endParaRPr lang="zh-TW" altLang="en-US" sz="28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612330"/>
            <a:ext cx="10823448" cy="5880545"/>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Author:</a:t>
            </a: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r>
              <a:rPr lang="en-US" altLang="zh-TW" sz="1600" b="1" dirty="0">
                <a:latin typeface="標楷體" panose="03000509000000000000" pitchFamily="65" charset="-120"/>
                <a:ea typeface="標楷體" panose="03000509000000000000" pitchFamily="65" charset="-120"/>
              </a:rPr>
              <a:t>Analysis:</a:t>
            </a:r>
          </a:p>
          <a:p>
            <a:pPr marL="0" indent="0">
              <a:lnSpc>
                <a:spcPct val="120000"/>
              </a:lnSpc>
              <a:buNone/>
            </a:pPr>
            <a:r>
              <a:rPr lang="en-US" altLang="zh-TW" sz="1600" b="1" dirty="0">
                <a:latin typeface="標楷體" panose="03000509000000000000" pitchFamily="65" charset="-120"/>
                <a:ea typeface="標楷體" panose="03000509000000000000" pitchFamily="65" charset="-120"/>
              </a:rPr>
              <a:t>Conclusions: </a:t>
            </a:r>
          </a:p>
          <a:p>
            <a:pPr marL="0" indent="0">
              <a:lnSpc>
                <a:spcPct val="120000"/>
              </a:lnSpc>
              <a:buNone/>
            </a:pPr>
            <a:r>
              <a:rPr lang="en-US" altLang="zh-TW" sz="1600" dirty="0">
                <a:latin typeface="標楷體" panose="03000509000000000000" pitchFamily="65" charset="-120"/>
                <a:ea typeface="標楷體" panose="03000509000000000000" pitchFamily="65" charset="-120"/>
              </a:rPr>
              <a:t>1.</a:t>
            </a: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29</a:t>
            </a:fld>
            <a:endParaRPr lang="zh-TW" altLang="en-US"/>
          </a:p>
        </p:txBody>
      </p:sp>
    </p:spTree>
    <p:extLst>
      <p:ext uri="{BB962C8B-B14F-4D97-AF65-F5344CB8AC3E}">
        <p14:creationId xmlns:p14="http://schemas.microsoft.com/office/powerpoint/2010/main" val="283708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011634"/>
          </a:xfrm>
        </p:spPr>
        <p:txBody>
          <a:bodyPr>
            <a:normAutofit fontScale="90000"/>
          </a:bodyPr>
          <a:lstStyle/>
          <a:p>
            <a:r>
              <a:rPr lang="en-US" altLang="zh-TW" sz="2800" dirty="0">
                <a:latin typeface="標楷體" panose="03000509000000000000" pitchFamily="65" charset="-120"/>
                <a:ea typeface="標楷體" panose="03000509000000000000" pitchFamily="65" charset="-120"/>
              </a:rPr>
              <a:t>Reference:</a:t>
            </a:r>
            <a:r>
              <a:rPr lang="zh-TW" altLang="en-US" sz="2800" dirty="0">
                <a:latin typeface="標楷體" panose="03000509000000000000" pitchFamily="65" charset="-120"/>
                <a:ea typeface="標楷體" panose="03000509000000000000" pitchFamily="65" charset="-120"/>
              </a:rPr>
              <a:t> </a:t>
            </a:r>
            <a:r>
              <a:rPr lang="en-US" altLang="zh-TW" sz="2700" b="1" dirty="0">
                <a:latin typeface="標楷體" panose="03000509000000000000" pitchFamily="65" charset="-120"/>
                <a:ea typeface="標楷體" panose="03000509000000000000" pitchFamily="65" charset="-120"/>
              </a:rPr>
              <a:t>A new LSTM based reversal point prediction method using</a:t>
            </a:r>
            <a:br>
              <a:rPr lang="en-US" altLang="zh-TW" sz="2700" b="1" dirty="0">
                <a:latin typeface="標楷體" panose="03000509000000000000" pitchFamily="65" charset="-120"/>
                <a:ea typeface="標楷體" panose="03000509000000000000" pitchFamily="65" charset="-120"/>
              </a:rPr>
            </a:br>
            <a:r>
              <a:rPr lang="en-US" altLang="zh-TW" sz="2700" b="1" dirty="0">
                <a:latin typeface="標楷體" panose="03000509000000000000" pitchFamily="65" charset="-120"/>
                <a:ea typeface="標楷體" panose="03000509000000000000" pitchFamily="65" charset="-120"/>
              </a:rPr>
              <a:t>upward/downward reversal point feature sets</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129553"/>
            <a:ext cx="10823448" cy="5363322"/>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br>
              <a:rPr lang="en-US" altLang="zh-TW" sz="1600" dirty="0">
                <a:latin typeface="標楷體" panose="03000509000000000000" pitchFamily="65" charset="-120"/>
                <a:ea typeface="標楷體" panose="03000509000000000000" pitchFamily="65" charset="-120"/>
              </a:rPr>
            </a:br>
            <a:r>
              <a:rPr lang="pt-BR" altLang="zh-TW" sz="1600" b="1" dirty="0">
                <a:latin typeface="標楷體" panose="03000509000000000000" pitchFamily="65" charset="-120"/>
                <a:ea typeface="標楷體" panose="03000509000000000000" pitchFamily="65" charset="-120"/>
              </a:rPr>
              <a:t>Abstract</a:t>
            </a:r>
            <a:r>
              <a:rPr lang="en-US" altLang="zh-TW" sz="1600" b="1" dirty="0">
                <a:latin typeface="標楷體" panose="03000509000000000000" pitchFamily="65" charset="-120"/>
                <a:ea typeface="標楷體" panose="03000509000000000000" pitchFamily="65" charset="-120"/>
              </a:rPr>
              <a:t>: </a:t>
            </a:r>
            <a:r>
              <a:rPr lang="en-US" altLang="zh-TW" sz="1600" dirty="0">
                <a:latin typeface="標楷體" panose="03000509000000000000" pitchFamily="65" charset="-120"/>
                <a:ea typeface="標楷體" panose="03000509000000000000" pitchFamily="65" charset="-120"/>
              </a:rPr>
              <a:t>A novel Long-Short Term Memory </a:t>
            </a:r>
            <a:r>
              <a:rPr lang="en-US" altLang="zh-TW" sz="1600" b="1" dirty="0">
                <a:latin typeface="標楷體" panose="03000509000000000000" pitchFamily="65" charset="-120"/>
                <a:ea typeface="標楷體" panose="03000509000000000000" pitchFamily="65" charset="-120"/>
              </a:rPr>
              <a:t>(LSTM)-based prediction model of stock price reversal point </a:t>
            </a:r>
            <a:r>
              <a:rPr lang="en-US" altLang="zh-TW" sz="1600" dirty="0">
                <a:latin typeface="標楷體" panose="03000509000000000000" pitchFamily="65" charset="-120"/>
                <a:ea typeface="標楷體" panose="03000509000000000000" pitchFamily="65" charset="-120"/>
              </a:rPr>
              <a:t>was proposed </a:t>
            </a:r>
            <a:r>
              <a:rPr lang="en-US" altLang="zh-TW" sz="1600" b="1" dirty="0">
                <a:latin typeface="標楷體" panose="03000509000000000000" pitchFamily="65" charset="-120"/>
                <a:ea typeface="標楷體" panose="03000509000000000000" pitchFamily="65" charset="-120"/>
              </a:rPr>
              <a:t>by using upward/downward reversal point feature sets</a:t>
            </a:r>
            <a:r>
              <a:rPr lang="en-US" altLang="zh-TW" sz="1600" dirty="0">
                <a:latin typeface="標楷體" panose="03000509000000000000" pitchFamily="65" charset="-120"/>
                <a:ea typeface="標楷體" panose="03000509000000000000" pitchFamily="65" charset="-120"/>
              </a:rPr>
              <a:t>. </a:t>
            </a:r>
          </a:p>
          <a:p>
            <a:pPr marL="342900" indent="-342900">
              <a:lnSpc>
                <a:spcPct val="120000"/>
              </a:lnSpc>
              <a:buAutoNum type="arabicParenBoth"/>
            </a:pPr>
            <a:r>
              <a:rPr lang="en-US" altLang="zh-TW" sz="1600" b="1" dirty="0">
                <a:latin typeface="標楷體" panose="03000509000000000000" pitchFamily="65" charset="-120"/>
                <a:ea typeface="標楷體" panose="03000509000000000000" pitchFamily="65" charset="-120"/>
              </a:rPr>
              <a:t>Based on the combinations of candlestick indicators and technical indicators</a:t>
            </a:r>
            <a:r>
              <a:rPr lang="en-US" altLang="zh-TW" sz="1600" dirty="0">
                <a:latin typeface="標楷體" panose="03000509000000000000" pitchFamily="65" charset="-120"/>
                <a:ea typeface="標楷體" panose="03000509000000000000" pitchFamily="65" charset="-120"/>
              </a:rPr>
              <a:t>, 27 sets of feature candidates were constructed, and then the feature sets suitable to each stock in terms of URP/DRP prediction were respectively extracted. </a:t>
            </a:r>
          </a:p>
          <a:p>
            <a:pPr marL="342900" indent="-342900">
              <a:lnSpc>
                <a:spcPct val="120000"/>
              </a:lnSpc>
              <a:buAutoNum type="arabicParenBoth"/>
            </a:pPr>
            <a:r>
              <a:rPr lang="en-US" altLang="zh-TW" sz="1600" dirty="0" err="1">
                <a:latin typeface="標楷體" panose="03000509000000000000" pitchFamily="65" charset="-120"/>
                <a:ea typeface="標楷體" panose="03000509000000000000" pitchFamily="65" charset="-120"/>
              </a:rPr>
              <a:t>LSTMbased</a:t>
            </a:r>
            <a:r>
              <a:rPr lang="en-US" altLang="zh-TW" sz="1600" dirty="0">
                <a:latin typeface="標楷體" panose="03000509000000000000" pitchFamily="65" charset="-120"/>
                <a:ea typeface="標楷體" panose="03000509000000000000" pitchFamily="65" charset="-120"/>
              </a:rPr>
              <a:t> URP/DRP predictors were constructed, the results of which are combined to improve the prediction accuracy. Using this model, </a:t>
            </a:r>
            <a:r>
              <a:rPr lang="en-US" altLang="zh-TW" sz="1600" b="1" dirty="0">
                <a:latin typeface="標楷體" panose="03000509000000000000" pitchFamily="65" charset="-120"/>
                <a:ea typeface="標楷體" panose="03000509000000000000" pitchFamily="65" charset="-120"/>
              </a:rPr>
              <a:t>reversal point prediction has been conducted for 10 Chinese stocks and 10 American stocks.</a:t>
            </a:r>
            <a:r>
              <a:rPr lang="en-US" altLang="zh-TW" sz="1600" dirty="0">
                <a:latin typeface="標楷體" panose="03000509000000000000" pitchFamily="65" charset="-120"/>
                <a:ea typeface="標楷體" panose="03000509000000000000" pitchFamily="65" charset="-120"/>
              </a:rPr>
              <a:t> In results, </a:t>
            </a:r>
            <a:r>
              <a:rPr lang="en-US" altLang="zh-TW" sz="1600" b="1" dirty="0">
                <a:latin typeface="標楷體" panose="03000509000000000000" pitchFamily="65" charset="-120"/>
                <a:ea typeface="標楷體" panose="03000509000000000000" pitchFamily="65" charset="-120"/>
              </a:rPr>
              <a:t>the mean prediction accuracy (F1) was 68.6% and 55.2% </a:t>
            </a:r>
            <a:r>
              <a:rPr lang="en-US" altLang="zh-TW" sz="1600" dirty="0">
                <a:latin typeface="標楷體" panose="03000509000000000000" pitchFamily="65" charset="-120"/>
                <a:ea typeface="標楷體" panose="03000509000000000000" pitchFamily="65" charset="-120"/>
              </a:rPr>
              <a:t>for the Chinese and the American stock markets, respectively.</a:t>
            </a: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3</a:t>
            </a:fld>
            <a:endParaRPr lang="zh-TW" altLang="en-US"/>
          </a:p>
        </p:txBody>
      </p:sp>
      <p:pic>
        <p:nvPicPr>
          <p:cNvPr id="5" name="圖片 4">
            <a:extLst>
              <a:ext uri="{FF2B5EF4-FFF2-40B4-BE49-F238E27FC236}">
                <a16:creationId xmlns:a16="http://schemas.microsoft.com/office/drawing/2014/main" id="{1434E966-9AA6-11B1-0958-988E8EB844F5}"/>
              </a:ext>
            </a:extLst>
          </p:cNvPr>
          <p:cNvPicPr>
            <a:picLocks noChangeAspect="1"/>
          </p:cNvPicPr>
          <p:nvPr/>
        </p:nvPicPr>
        <p:blipFill>
          <a:blip r:embed="rId2"/>
          <a:stretch>
            <a:fillRect/>
          </a:stretch>
        </p:blipFill>
        <p:spPr>
          <a:xfrm>
            <a:off x="1581086" y="1237130"/>
            <a:ext cx="8118726" cy="1303465"/>
          </a:xfrm>
          <a:prstGeom prst="rect">
            <a:avLst/>
          </a:prstGeom>
        </p:spPr>
      </p:pic>
    </p:spTree>
    <p:extLst>
      <p:ext uri="{BB962C8B-B14F-4D97-AF65-F5344CB8AC3E}">
        <p14:creationId xmlns:p14="http://schemas.microsoft.com/office/powerpoint/2010/main" val="371782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2379311-32F1-6CCF-D9BD-840106C0C5B5}"/>
              </a:ext>
            </a:extLst>
          </p:cNvPr>
          <p:cNvSpPr>
            <a:spLocks noGrp="1"/>
          </p:cNvSpPr>
          <p:nvPr>
            <p:ph type="sldNum" sz="quarter" idx="12"/>
          </p:nvPr>
        </p:nvSpPr>
        <p:spPr/>
        <p:txBody>
          <a:bodyPr/>
          <a:lstStyle/>
          <a:p>
            <a:fld id="{9C2854D3-CEF5-4D3A-A25B-7B4FC8F6018D}" type="slidenum">
              <a:rPr lang="zh-TW" altLang="en-US" smtClean="0"/>
              <a:t>4</a:t>
            </a:fld>
            <a:endParaRPr lang="zh-TW" altLang="en-US"/>
          </a:p>
        </p:txBody>
      </p:sp>
      <p:pic>
        <p:nvPicPr>
          <p:cNvPr id="5" name="圖片 4">
            <a:extLst>
              <a:ext uri="{FF2B5EF4-FFF2-40B4-BE49-F238E27FC236}">
                <a16:creationId xmlns:a16="http://schemas.microsoft.com/office/drawing/2014/main" id="{39C81E61-2FCF-6681-02F1-9BFDE420223A}"/>
              </a:ext>
            </a:extLst>
          </p:cNvPr>
          <p:cNvPicPr>
            <a:picLocks noChangeAspect="1"/>
          </p:cNvPicPr>
          <p:nvPr/>
        </p:nvPicPr>
        <p:blipFill>
          <a:blip r:embed="rId2"/>
          <a:stretch>
            <a:fillRect/>
          </a:stretch>
        </p:blipFill>
        <p:spPr>
          <a:xfrm>
            <a:off x="218925" y="1393033"/>
            <a:ext cx="3162574" cy="1516511"/>
          </a:xfrm>
          <a:prstGeom prst="rect">
            <a:avLst/>
          </a:prstGeom>
        </p:spPr>
      </p:pic>
      <p:pic>
        <p:nvPicPr>
          <p:cNvPr id="7" name="圖片 6">
            <a:extLst>
              <a:ext uri="{FF2B5EF4-FFF2-40B4-BE49-F238E27FC236}">
                <a16:creationId xmlns:a16="http://schemas.microsoft.com/office/drawing/2014/main" id="{8AC2E1EE-0265-BA80-13F8-EDCCF9978065}"/>
              </a:ext>
            </a:extLst>
          </p:cNvPr>
          <p:cNvPicPr>
            <a:picLocks noChangeAspect="1"/>
          </p:cNvPicPr>
          <p:nvPr/>
        </p:nvPicPr>
        <p:blipFill>
          <a:blip r:embed="rId3"/>
          <a:stretch>
            <a:fillRect/>
          </a:stretch>
        </p:blipFill>
        <p:spPr>
          <a:xfrm>
            <a:off x="218925" y="2895256"/>
            <a:ext cx="3193057" cy="3436918"/>
          </a:xfrm>
          <a:prstGeom prst="rect">
            <a:avLst/>
          </a:prstGeom>
        </p:spPr>
      </p:pic>
      <p:pic>
        <p:nvPicPr>
          <p:cNvPr id="9" name="圖片 8">
            <a:extLst>
              <a:ext uri="{FF2B5EF4-FFF2-40B4-BE49-F238E27FC236}">
                <a16:creationId xmlns:a16="http://schemas.microsoft.com/office/drawing/2014/main" id="{56047499-0C4C-3EE0-B66D-228CEB192BE5}"/>
              </a:ext>
            </a:extLst>
          </p:cNvPr>
          <p:cNvPicPr>
            <a:picLocks noChangeAspect="1"/>
          </p:cNvPicPr>
          <p:nvPr/>
        </p:nvPicPr>
        <p:blipFill>
          <a:blip r:embed="rId4"/>
          <a:stretch>
            <a:fillRect/>
          </a:stretch>
        </p:blipFill>
        <p:spPr>
          <a:xfrm>
            <a:off x="3343396" y="1378745"/>
            <a:ext cx="3055885" cy="5479255"/>
          </a:xfrm>
          <a:prstGeom prst="rect">
            <a:avLst/>
          </a:prstGeom>
        </p:spPr>
      </p:pic>
      <p:pic>
        <p:nvPicPr>
          <p:cNvPr id="10" name="圖片 9">
            <a:extLst>
              <a:ext uri="{FF2B5EF4-FFF2-40B4-BE49-F238E27FC236}">
                <a16:creationId xmlns:a16="http://schemas.microsoft.com/office/drawing/2014/main" id="{4B69B927-7CCE-96D3-7536-133364554D9B}"/>
              </a:ext>
            </a:extLst>
          </p:cNvPr>
          <p:cNvPicPr>
            <a:picLocks noChangeAspect="1"/>
          </p:cNvPicPr>
          <p:nvPr/>
        </p:nvPicPr>
        <p:blipFill rotWithShape="1">
          <a:blip r:embed="rId5"/>
          <a:srcRect t="5801" r="53632" b="31914"/>
          <a:stretch/>
        </p:blipFill>
        <p:spPr>
          <a:xfrm>
            <a:off x="6399280" y="573741"/>
            <a:ext cx="4251677" cy="3875217"/>
          </a:xfrm>
          <a:prstGeom prst="rect">
            <a:avLst/>
          </a:prstGeom>
        </p:spPr>
      </p:pic>
      <p:sp>
        <p:nvSpPr>
          <p:cNvPr id="11" name="矩形 10">
            <a:extLst>
              <a:ext uri="{FF2B5EF4-FFF2-40B4-BE49-F238E27FC236}">
                <a16:creationId xmlns:a16="http://schemas.microsoft.com/office/drawing/2014/main" id="{9F566BE0-4CAE-EBEC-CC43-DA404276A5C5}"/>
              </a:ext>
            </a:extLst>
          </p:cNvPr>
          <p:cNvSpPr/>
          <p:nvPr/>
        </p:nvSpPr>
        <p:spPr>
          <a:xfrm>
            <a:off x="218924" y="3711201"/>
            <a:ext cx="3055885" cy="237256"/>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8366FED5-1EFC-6CAD-AAAD-780420B6C90D}"/>
              </a:ext>
            </a:extLst>
          </p:cNvPr>
          <p:cNvSpPr/>
          <p:nvPr/>
        </p:nvSpPr>
        <p:spPr>
          <a:xfrm>
            <a:off x="4057650" y="1744980"/>
            <a:ext cx="1893570" cy="16383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9B63CF14-D20E-A271-FE12-4FAE48156D32}"/>
              </a:ext>
            </a:extLst>
          </p:cNvPr>
          <p:cNvSpPr/>
          <p:nvPr/>
        </p:nvSpPr>
        <p:spPr>
          <a:xfrm>
            <a:off x="3958846" y="3105150"/>
            <a:ext cx="2335274" cy="16383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dirty="0"/>
          </a:p>
        </p:txBody>
      </p:sp>
      <p:sp>
        <p:nvSpPr>
          <p:cNvPr id="14" name="矩形 13">
            <a:extLst>
              <a:ext uri="{FF2B5EF4-FFF2-40B4-BE49-F238E27FC236}">
                <a16:creationId xmlns:a16="http://schemas.microsoft.com/office/drawing/2014/main" id="{8491ABEC-C8D0-A0AB-1F87-987105E72864}"/>
              </a:ext>
            </a:extLst>
          </p:cNvPr>
          <p:cNvSpPr/>
          <p:nvPr/>
        </p:nvSpPr>
        <p:spPr>
          <a:xfrm>
            <a:off x="3878580" y="4383404"/>
            <a:ext cx="2461260" cy="352425"/>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7" name="左大括弧 16">
            <a:extLst>
              <a:ext uri="{FF2B5EF4-FFF2-40B4-BE49-F238E27FC236}">
                <a16:creationId xmlns:a16="http://schemas.microsoft.com/office/drawing/2014/main" id="{352D3FBF-D0FA-C6E3-253B-FB0C91F57DF5}"/>
              </a:ext>
            </a:extLst>
          </p:cNvPr>
          <p:cNvSpPr/>
          <p:nvPr/>
        </p:nvSpPr>
        <p:spPr>
          <a:xfrm rot="5400000">
            <a:off x="7073038" y="-308424"/>
            <a:ext cx="209818" cy="167621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8" name="左大括弧 17">
            <a:extLst>
              <a:ext uri="{FF2B5EF4-FFF2-40B4-BE49-F238E27FC236}">
                <a16:creationId xmlns:a16="http://schemas.microsoft.com/office/drawing/2014/main" id="{424AC70C-F90F-1280-B3FD-7AFCCA1321AD}"/>
              </a:ext>
            </a:extLst>
          </p:cNvPr>
          <p:cNvSpPr/>
          <p:nvPr/>
        </p:nvSpPr>
        <p:spPr>
          <a:xfrm rot="5400000">
            <a:off x="9250278" y="-766084"/>
            <a:ext cx="208186" cy="259317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2F804A30-FA9E-5F10-CAEA-E84A4869606C}"/>
              </a:ext>
            </a:extLst>
          </p:cNvPr>
          <p:cNvSpPr txBox="1"/>
          <p:nvPr/>
        </p:nvSpPr>
        <p:spPr>
          <a:xfrm>
            <a:off x="6666154" y="119361"/>
            <a:ext cx="1066800" cy="369332"/>
          </a:xfrm>
          <a:prstGeom prst="rect">
            <a:avLst/>
          </a:prstGeom>
          <a:noFill/>
        </p:spPr>
        <p:txBody>
          <a:bodyPr wrap="square" rtlCol="0">
            <a:spAutoFit/>
          </a:bodyPr>
          <a:lstStyle/>
          <a:p>
            <a:r>
              <a:rPr lang="en-US" altLang="zh-TW" dirty="0"/>
              <a:t>Past data</a:t>
            </a:r>
            <a:endParaRPr lang="zh-TW" altLang="en-US" dirty="0"/>
          </a:p>
        </p:txBody>
      </p:sp>
      <p:sp>
        <p:nvSpPr>
          <p:cNvPr id="20" name="文字方塊 19">
            <a:extLst>
              <a:ext uri="{FF2B5EF4-FFF2-40B4-BE49-F238E27FC236}">
                <a16:creationId xmlns:a16="http://schemas.microsoft.com/office/drawing/2014/main" id="{523413BC-E6AB-9444-5820-EEE85C75A6F0}"/>
              </a:ext>
            </a:extLst>
          </p:cNvPr>
          <p:cNvSpPr txBox="1"/>
          <p:nvPr/>
        </p:nvSpPr>
        <p:spPr>
          <a:xfrm>
            <a:off x="8626725" y="119361"/>
            <a:ext cx="1413559" cy="369332"/>
          </a:xfrm>
          <a:prstGeom prst="rect">
            <a:avLst/>
          </a:prstGeom>
          <a:noFill/>
        </p:spPr>
        <p:txBody>
          <a:bodyPr wrap="square" rtlCol="0">
            <a:spAutoFit/>
          </a:bodyPr>
          <a:lstStyle/>
          <a:p>
            <a:r>
              <a:rPr lang="en-US" altLang="zh-TW" dirty="0"/>
              <a:t>Future data</a:t>
            </a:r>
            <a:endParaRPr lang="zh-TW" altLang="en-US" dirty="0"/>
          </a:p>
        </p:txBody>
      </p:sp>
      <p:sp>
        <p:nvSpPr>
          <p:cNvPr id="21" name="文字方塊 20">
            <a:extLst>
              <a:ext uri="{FF2B5EF4-FFF2-40B4-BE49-F238E27FC236}">
                <a16:creationId xmlns:a16="http://schemas.microsoft.com/office/drawing/2014/main" id="{ED302552-BBB0-F2F5-DC7F-F48D1468A673}"/>
              </a:ext>
            </a:extLst>
          </p:cNvPr>
          <p:cNvSpPr txBox="1"/>
          <p:nvPr/>
        </p:nvSpPr>
        <p:spPr>
          <a:xfrm>
            <a:off x="7938166" y="84032"/>
            <a:ext cx="119620" cy="369332"/>
          </a:xfrm>
          <a:prstGeom prst="rect">
            <a:avLst/>
          </a:prstGeom>
          <a:noFill/>
        </p:spPr>
        <p:txBody>
          <a:bodyPr wrap="square" rtlCol="0">
            <a:spAutoFit/>
          </a:bodyPr>
          <a:lstStyle/>
          <a:p>
            <a:r>
              <a:rPr lang="en-US" altLang="zh-TW" dirty="0"/>
              <a:t>t</a:t>
            </a:r>
            <a:endParaRPr lang="zh-TW" altLang="en-US" dirty="0"/>
          </a:p>
        </p:txBody>
      </p:sp>
      <p:cxnSp>
        <p:nvCxnSpPr>
          <p:cNvPr id="23" name="直線接點 22">
            <a:extLst>
              <a:ext uri="{FF2B5EF4-FFF2-40B4-BE49-F238E27FC236}">
                <a16:creationId xmlns:a16="http://schemas.microsoft.com/office/drawing/2014/main" id="{816B485E-492F-55E4-9731-8675E5B35C92}"/>
              </a:ext>
            </a:extLst>
          </p:cNvPr>
          <p:cNvCxnSpPr>
            <a:cxnSpLocks/>
          </p:cNvCxnSpPr>
          <p:nvPr/>
        </p:nvCxnSpPr>
        <p:spPr>
          <a:xfrm>
            <a:off x="8043385" y="624292"/>
            <a:ext cx="0" cy="42711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矩形 35">
            <a:extLst>
              <a:ext uri="{FF2B5EF4-FFF2-40B4-BE49-F238E27FC236}">
                <a16:creationId xmlns:a16="http://schemas.microsoft.com/office/drawing/2014/main" id="{4AA1FF8C-2526-C817-075D-F7576F9AEB07}"/>
              </a:ext>
            </a:extLst>
          </p:cNvPr>
          <p:cNvSpPr/>
          <p:nvPr/>
        </p:nvSpPr>
        <p:spPr>
          <a:xfrm>
            <a:off x="7889242" y="1057934"/>
            <a:ext cx="246604" cy="63275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804113A6-8759-58B8-8D63-88469CE2ACE9}"/>
              </a:ext>
            </a:extLst>
          </p:cNvPr>
          <p:cNvSpPr txBox="1"/>
          <p:nvPr/>
        </p:nvSpPr>
        <p:spPr>
          <a:xfrm>
            <a:off x="4714576" y="816162"/>
            <a:ext cx="2515006" cy="369332"/>
          </a:xfrm>
          <a:prstGeom prst="rect">
            <a:avLst/>
          </a:prstGeom>
          <a:noFill/>
        </p:spPr>
        <p:txBody>
          <a:bodyPr wrap="square" rtlCol="0">
            <a:spAutoFit/>
          </a:bodyPr>
          <a:lstStyle/>
          <a:p>
            <a:r>
              <a:rPr lang="en-US" altLang="zh-TW" dirty="0"/>
              <a:t>MA</a:t>
            </a:r>
            <a:r>
              <a:rPr lang="zh-TW" altLang="en-US" dirty="0"/>
              <a:t> </a:t>
            </a:r>
            <a:r>
              <a:rPr lang="en-US" altLang="zh-TW" dirty="0"/>
              <a:t>based on Close price</a:t>
            </a:r>
            <a:endParaRPr lang="zh-TW" altLang="en-US" dirty="0"/>
          </a:p>
        </p:txBody>
      </p:sp>
      <mc:AlternateContent xmlns:mc="http://schemas.openxmlformats.org/markup-compatibility/2006">
        <mc:Choice xmlns:p14="http://schemas.microsoft.com/office/powerpoint/2010/main" Requires="p14">
          <p:contentPart p14:bwMode="auto" r:id="rId6">
            <p14:nvContentPartPr>
              <p14:cNvPr id="2" name="筆跡 1">
                <a:extLst>
                  <a:ext uri="{FF2B5EF4-FFF2-40B4-BE49-F238E27FC236}">
                    <a16:creationId xmlns:a16="http://schemas.microsoft.com/office/drawing/2014/main" id="{A102E621-659A-60AF-9241-D8387A2DD914}"/>
                  </a:ext>
                </a:extLst>
              </p14:cNvPr>
              <p14:cNvContentPartPr/>
              <p14:nvPr/>
            </p14:nvContentPartPr>
            <p14:xfrm>
              <a:off x="133200" y="177840"/>
              <a:ext cx="11703600" cy="4686480"/>
            </p14:xfrm>
          </p:contentPart>
        </mc:Choice>
        <mc:Fallback>
          <p:pic>
            <p:nvPicPr>
              <p:cNvPr id="2" name="筆跡 1">
                <a:extLst>
                  <a:ext uri="{FF2B5EF4-FFF2-40B4-BE49-F238E27FC236}">
                    <a16:creationId xmlns:a16="http://schemas.microsoft.com/office/drawing/2014/main" id="{A102E621-659A-60AF-9241-D8387A2DD914}"/>
                  </a:ext>
                </a:extLst>
              </p:cNvPr>
              <p:cNvPicPr/>
              <p:nvPr/>
            </p:nvPicPr>
            <p:blipFill>
              <a:blip r:embed="rId7"/>
              <a:stretch>
                <a:fillRect/>
              </a:stretch>
            </p:blipFill>
            <p:spPr>
              <a:xfrm>
                <a:off x="123840" y="168480"/>
                <a:ext cx="11722320" cy="4705200"/>
              </a:xfrm>
              <a:prstGeom prst="rect">
                <a:avLst/>
              </a:prstGeom>
            </p:spPr>
          </p:pic>
        </mc:Fallback>
      </mc:AlternateContent>
    </p:spTree>
    <p:extLst>
      <p:ext uri="{BB962C8B-B14F-4D97-AF65-F5344CB8AC3E}">
        <p14:creationId xmlns:p14="http://schemas.microsoft.com/office/powerpoint/2010/main" val="40823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2379311-32F1-6CCF-D9BD-840106C0C5B5}"/>
              </a:ext>
            </a:extLst>
          </p:cNvPr>
          <p:cNvSpPr>
            <a:spLocks noGrp="1"/>
          </p:cNvSpPr>
          <p:nvPr>
            <p:ph type="sldNum" sz="quarter" idx="12"/>
          </p:nvPr>
        </p:nvSpPr>
        <p:spPr/>
        <p:txBody>
          <a:bodyPr/>
          <a:lstStyle/>
          <a:p>
            <a:fld id="{9C2854D3-CEF5-4D3A-A25B-7B4FC8F6018D}" type="slidenum">
              <a:rPr lang="zh-TW" altLang="en-US" smtClean="0"/>
              <a:t>5</a:t>
            </a:fld>
            <a:endParaRPr lang="zh-TW" altLang="en-US"/>
          </a:p>
        </p:txBody>
      </p:sp>
      <p:pic>
        <p:nvPicPr>
          <p:cNvPr id="5" name="圖片 4">
            <a:extLst>
              <a:ext uri="{FF2B5EF4-FFF2-40B4-BE49-F238E27FC236}">
                <a16:creationId xmlns:a16="http://schemas.microsoft.com/office/drawing/2014/main" id="{39C81E61-2FCF-6681-02F1-9BFDE420223A}"/>
              </a:ext>
            </a:extLst>
          </p:cNvPr>
          <p:cNvPicPr>
            <a:picLocks noChangeAspect="1"/>
          </p:cNvPicPr>
          <p:nvPr/>
        </p:nvPicPr>
        <p:blipFill>
          <a:blip r:embed="rId2"/>
          <a:stretch>
            <a:fillRect/>
          </a:stretch>
        </p:blipFill>
        <p:spPr>
          <a:xfrm>
            <a:off x="218925" y="1393033"/>
            <a:ext cx="3162574" cy="1516511"/>
          </a:xfrm>
          <a:prstGeom prst="rect">
            <a:avLst/>
          </a:prstGeom>
        </p:spPr>
      </p:pic>
      <p:pic>
        <p:nvPicPr>
          <p:cNvPr id="7" name="圖片 6">
            <a:extLst>
              <a:ext uri="{FF2B5EF4-FFF2-40B4-BE49-F238E27FC236}">
                <a16:creationId xmlns:a16="http://schemas.microsoft.com/office/drawing/2014/main" id="{8AC2E1EE-0265-BA80-13F8-EDCCF9978065}"/>
              </a:ext>
            </a:extLst>
          </p:cNvPr>
          <p:cNvPicPr>
            <a:picLocks noChangeAspect="1"/>
          </p:cNvPicPr>
          <p:nvPr/>
        </p:nvPicPr>
        <p:blipFill>
          <a:blip r:embed="rId3"/>
          <a:stretch>
            <a:fillRect/>
          </a:stretch>
        </p:blipFill>
        <p:spPr>
          <a:xfrm>
            <a:off x="218925" y="2895256"/>
            <a:ext cx="3193057" cy="3436918"/>
          </a:xfrm>
          <a:prstGeom prst="rect">
            <a:avLst/>
          </a:prstGeom>
        </p:spPr>
      </p:pic>
      <p:pic>
        <p:nvPicPr>
          <p:cNvPr id="9" name="圖片 8">
            <a:extLst>
              <a:ext uri="{FF2B5EF4-FFF2-40B4-BE49-F238E27FC236}">
                <a16:creationId xmlns:a16="http://schemas.microsoft.com/office/drawing/2014/main" id="{56047499-0C4C-3EE0-B66D-228CEB192BE5}"/>
              </a:ext>
            </a:extLst>
          </p:cNvPr>
          <p:cNvPicPr>
            <a:picLocks noChangeAspect="1"/>
          </p:cNvPicPr>
          <p:nvPr/>
        </p:nvPicPr>
        <p:blipFill>
          <a:blip r:embed="rId4"/>
          <a:stretch>
            <a:fillRect/>
          </a:stretch>
        </p:blipFill>
        <p:spPr>
          <a:xfrm>
            <a:off x="3343396" y="1378745"/>
            <a:ext cx="3055885" cy="5479255"/>
          </a:xfrm>
          <a:prstGeom prst="rect">
            <a:avLst/>
          </a:prstGeom>
        </p:spPr>
      </p:pic>
      <p:pic>
        <p:nvPicPr>
          <p:cNvPr id="10" name="圖片 9">
            <a:extLst>
              <a:ext uri="{FF2B5EF4-FFF2-40B4-BE49-F238E27FC236}">
                <a16:creationId xmlns:a16="http://schemas.microsoft.com/office/drawing/2014/main" id="{4B69B927-7CCE-96D3-7536-133364554D9B}"/>
              </a:ext>
            </a:extLst>
          </p:cNvPr>
          <p:cNvPicPr>
            <a:picLocks noChangeAspect="1"/>
          </p:cNvPicPr>
          <p:nvPr/>
        </p:nvPicPr>
        <p:blipFill rotWithShape="1">
          <a:blip r:embed="rId5"/>
          <a:srcRect t="5801" r="53632" b="31914"/>
          <a:stretch/>
        </p:blipFill>
        <p:spPr>
          <a:xfrm>
            <a:off x="6399280" y="573741"/>
            <a:ext cx="4251677" cy="3875217"/>
          </a:xfrm>
          <a:prstGeom prst="rect">
            <a:avLst/>
          </a:prstGeom>
        </p:spPr>
      </p:pic>
      <p:sp>
        <p:nvSpPr>
          <p:cNvPr id="11" name="矩形 10">
            <a:extLst>
              <a:ext uri="{FF2B5EF4-FFF2-40B4-BE49-F238E27FC236}">
                <a16:creationId xmlns:a16="http://schemas.microsoft.com/office/drawing/2014/main" id="{9F566BE0-4CAE-EBEC-CC43-DA404276A5C5}"/>
              </a:ext>
            </a:extLst>
          </p:cNvPr>
          <p:cNvSpPr/>
          <p:nvPr/>
        </p:nvSpPr>
        <p:spPr>
          <a:xfrm>
            <a:off x="218924" y="3711201"/>
            <a:ext cx="3055885" cy="237256"/>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8366FED5-1EFC-6CAD-AAAD-780420B6C90D}"/>
              </a:ext>
            </a:extLst>
          </p:cNvPr>
          <p:cNvSpPr/>
          <p:nvPr/>
        </p:nvSpPr>
        <p:spPr>
          <a:xfrm>
            <a:off x="4057650" y="1744980"/>
            <a:ext cx="1893570" cy="16383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9B63CF14-D20E-A271-FE12-4FAE48156D32}"/>
              </a:ext>
            </a:extLst>
          </p:cNvPr>
          <p:cNvSpPr/>
          <p:nvPr/>
        </p:nvSpPr>
        <p:spPr>
          <a:xfrm>
            <a:off x="3958846" y="3105150"/>
            <a:ext cx="2335274" cy="16383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dirty="0"/>
          </a:p>
        </p:txBody>
      </p:sp>
      <p:sp>
        <p:nvSpPr>
          <p:cNvPr id="14" name="矩形 13">
            <a:extLst>
              <a:ext uri="{FF2B5EF4-FFF2-40B4-BE49-F238E27FC236}">
                <a16:creationId xmlns:a16="http://schemas.microsoft.com/office/drawing/2014/main" id="{8491ABEC-C8D0-A0AB-1F87-987105E72864}"/>
              </a:ext>
            </a:extLst>
          </p:cNvPr>
          <p:cNvSpPr/>
          <p:nvPr/>
        </p:nvSpPr>
        <p:spPr>
          <a:xfrm>
            <a:off x="3878580" y="4383404"/>
            <a:ext cx="2461260" cy="352425"/>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mc:AlternateContent xmlns:mc="http://schemas.openxmlformats.org/markup-compatibility/2006" xmlns:p14="http://schemas.microsoft.com/office/powerpoint/2010/main">
        <mc:Choice Requires="p14">
          <p:contentPart p14:bwMode="auto" r:id="rId6">
            <p14:nvContentPartPr>
              <p14:cNvPr id="16" name="筆跡 15">
                <a:extLst>
                  <a:ext uri="{FF2B5EF4-FFF2-40B4-BE49-F238E27FC236}">
                    <a16:creationId xmlns:a16="http://schemas.microsoft.com/office/drawing/2014/main" id="{26C2D301-46DD-90F7-B1FF-CF2B8C4EA01E}"/>
                  </a:ext>
                </a:extLst>
              </p14:cNvPr>
              <p14:cNvContentPartPr/>
              <p14:nvPr/>
            </p14:nvContentPartPr>
            <p14:xfrm>
              <a:off x="5079960" y="1136520"/>
              <a:ext cx="6934680" cy="4756680"/>
            </p14:xfrm>
          </p:contentPart>
        </mc:Choice>
        <mc:Fallback xmlns="">
          <p:pic>
            <p:nvPicPr>
              <p:cNvPr id="16" name="筆跡 15">
                <a:extLst>
                  <a:ext uri="{FF2B5EF4-FFF2-40B4-BE49-F238E27FC236}">
                    <a16:creationId xmlns:a16="http://schemas.microsoft.com/office/drawing/2014/main" id="{26C2D301-46DD-90F7-B1FF-CF2B8C4EA01E}"/>
                  </a:ext>
                </a:extLst>
              </p:cNvPr>
              <p:cNvPicPr/>
              <p:nvPr/>
            </p:nvPicPr>
            <p:blipFill>
              <a:blip r:embed="rId7"/>
              <a:stretch>
                <a:fillRect/>
              </a:stretch>
            </p:blipFill>
            <p:spPr>
              <a:xfrm>
                <a:off x="5070600" y="1127160"/>
                <a:ext cx="6953400" cy="4775400"/>
              </a:xfrm>
              <a:prstGeom prst="rect">
                <a:avLst/>
              </a:prstGeom>
            </p:spPr>
          </p:pic>
        </mc:Fallback>
      </mc:AlternateContent>
      <p:sp>
        <p:nvSpPr>
          <p:cNvPr id="17" name="左大括弧 16">
            <a:extLst>
              <a:ext uri="{FF2B5EF4-FFF2-40B4-BE49-F238E27FC236}">
                <a16:creationId xmlns:a16="http://schemas.microsoft.com/office/drawing/2014/main" id="{352D3FBF-D0FA-C6E3-253B-FB0C91F57DF5}"/>
              </a:ext>
            </a:extLst>
          </p:cNvPr>
          <p:cNvSpPr/>
          <p:nvPr/>
        </p:nvSpPr>
        <p:spPr>
          <a:xfrm rot="5400000">
            <a:off x="7073038" y="-308424"/>
            <a:ext cx="209818" cy="167621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8" name="左大括弧 17">
            <a:extLst>
              <a:ext uri="{FF2B5EF4-FFF2-40B4-BE49-F238E27FC236}">
                <a16:creationId xmlns:a16="http://schemas.microsoft.com/office/drawing/2014/main" id="{424AC70C-F90F-1280-B3FD-7AFCCA1321AD}"/>
              </a:ext>
            </a:extLst>
          </p:cNvPr>
          <p:cNvSpPr/>
          <p:nvPr/>
        </p:nvSpPr>
        <p:spPr>
          <a:xfrm rot="5400000">
            <a:off x="9250278" y="-766084"/>
            <a:ext cx="208186" cy="259317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2F804A30-FA9E-5F10-CAEA-E84A4869606C}"/>
              </a:ext>
            </a:extLst>
          </p:cNvPr>
          <p:cNvSpPr txBox="1"/>
          <p:nvPr/>
        </p:nvSpPr>
        <p:spPr>
          <a:xfrm>
            <a:off x="6666154" y="119361"/>
            <a:ext cx="1066800" cy="369332"/>
          </a:xfrm>
          <a:prstGeom prst="rect">
            <a:avLst/>
          </a:prstGeom>
          <a:noFill/>
        </p:spPr>
        <p:txBody>
          <a:bodyPr wrap="square" rtlCol="0">
            <a:spAutoFit/>
          </a:bodyPr>
          <a:lstStyle/>
          <a:p>
            <a:r>
              <a:rPr lang="en-US" altLang="zh-TW" dirty="0"/>
              <a:t>Past data</a:t>
            </a:r>
            <a:endParaRPr lang="zh-TW" altLang="en-US" dirty="0"/>
          </a:p>
        </p:txBody>
      </p:sp>
      <p:sp>
        <p:nvSpPr>
          <p:cNvPr id="20" name="文字方塊 19">
            <a:extLst>
              <a:ext uri="{FF2B5EF4-FFF2-40B4-BE49-F238E27FC236}">
                <a16:creationId xmlns:a16="http://schemas.microsoft.com/office/drawing/2014/main" id="{523413BC-E6AB-9444-5820-EEE85C75A6F0}"/>
              </a:ext>
            </a:extLst>
          </p:cNvPr>
          <p:cNvSpPr txBox="1"/>
          <p:nvPr/>
        </p:nvSpPr>
        <p:spPr>
          <a:xfrm>
            <a:off x="8626725" y="119361"/>
            <a:ext cx="1413559" cy="369332"/>
          </a:xfrm>
          <a:prstGeom prst="rect">
            <a:avLst/>
          </a:prstGeom>
          <a:noFill/>
        </p:spPr>
        <p:txBody>
          <a:bodyPr wrap="square" rtlCol="0">
            <a:spAutoFit/>
          </a:bodyPr>
          <a:lstStyle/>
          <a:p>
            <a:r>
              <a:rPr lang="en-US" altLang="zh-TW" dirty="0"/>
              <a:t>Future data</a:t>
            </a:r>
            <a:endParaRPr lang="zh-TW" altLang="en-US" dirty="0"/>
          </a:p>
        </p:txBody>
      </p:sp>
      <p:sp>
        <p:nvSpPr>
          <p:cNvPr id="21" name="文字方塊 20">
            <a:extLst>
              <a:ext uri="{FF2B5EF4-FFF2-40B4-BE49-F238E27FC236}">
                <a16:creationId xmlns:a16="http://schemas.microsoft.com/office/drawing/2014/main" id="{ED302552-BBB0-F2F5-DC7F-F48D1468A673}"/>
              </a:ext>
            </a:extLst>
          </p:cNvPr>
          <p:cNvSpPr txBox="1"/>
          <p:nvPr/>
        </p:nvSpPr>
        <p:spPr>
          <a:xfrm>
            <a:off x="7938166" y="84032"/>
            <a:ext cx="119620" cy="369332"/>
          </a:xfrm>
          <a:prstGeom prst="rect">
            <a:avLst/>
          </a:prstGeom>
          <a:noFill/>
        </p:spPr>
        <p:txBody>
          <a:bodyPr wrap="square" rtlCol="0">
            <a:spAutoFit/>
          </a:bodyPr>
          <a:lstStyle/>
          <a:p>
            <a:r>
              <a:rPr lang="en-US" altLang="zh-TW" dirty="0"/>
              <a:t>t</a:t>
            </a:r>
            <a:endParaRPr lang="zh-TW" altLang="en-US" dirty="0"/>
          </a:p>
        </p:txBody>
      </p:sp>
      <p:cxnSp>
        <p:nvCxnSpPr>
          <p:cNvPr id="23" name="直線接點 22">
            <a:extLst>
              <a:ext uri="{FF2B5EF4-FFF2-40B4-BE49-F238E27FC236}">
                <a16:creationId xmlns:a16="http://schemas.microsoft.com/office/drawing/2014/main" id="{816B485E-492F-55E4-9731-8675E5B35C92}"/>
              </a:ext>
            </a:extLst>
          </p:cNvPr>
          <p:cNvCxnSpPr>
            <a:cxnSpLocks/>
          </p:cNvCxnSpPr>
          <p:nvPr/>
        </p:nvCxnSpPr>
        <p:spPr>
          <a:xfrm>
            <a:off x="8043385" y="624292"/>
            <a:ext cx="0" cy="42711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矩形 35">
            <a:extLst>
              <a:ext uri="{FF2B5EF4-FFF2-40B4-BE49-F238E27FC236}">
                <a16:creationId xmlns:a16="http://schemas.microsoft.com/office/drawing/2014/main" id="{4AA1FF8C-2526-C817-075D-F7576F9AEB07}"/>
              </a:ext>
            </a:extLst>
          </p:cNvPr>
          <p:cNvSpPr/>
          <p:nvPr/>
        </p:nvSpPr>
        <p:spPr>
          <a:xfrm>
            <a:off x="7889242" y="1057934"/>
            <a:ext cx="246604" cy="63275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mc:AlternateContent xmlns:mc="http://schemas.openxmlformats.org/markup-compatibility/2006" xmlns:p14="http://schemas.microsoft.com/office/powerpoint/2010/main">
        <mc:Choice Requires="p14">
          <p:contentPart p14:bwMode="auto" r:id="rId8">
            <p14:nvContentPartPr>
              <p14:cNvPr id="37" name="筆跡 36">
                <a:extLst>
                  <a:ext uri="{FF2B5EF4-FFF2-40B4-BE49-F238E27FC236}">
                    <a16:creationId xmlns:a16="http://schemas.microsoft.com/office/drawing/2014/main" id="{1C22A7FA-42E7-428E-5238-6AF7FA818BA7}"/>
                  </a:ext>
                </a:extLst>
              </p14:cNvPr>
              <p14:cNvContentPartPr/>
              <p14:nvPr/>
            </p14:nvContentPartPr>
            <p14:xfrm>
              <a:off x="6826320" y="3085920"/>
              <a:ext cx="457560" cy="184680"/>
            </p14:xfrm>
          </p:contentPart>
        </mc:Choice>
        <mc:Fallback xmlns="">
          <p:pic>
            <p:nvPicPr>
              <p:cNvPr id="37" name="筆跡 36">
                <a:extLst>
                  <a:ext uri="{FF2B5EF4-FFF2-40B4-BE49-F238E27FC236}">
                    <a16:creationId xmlns:a16="http://schemas.microsoft.com/office/drawing/2014/main" id="{1C22A7FA-42E7-428E-5238-6AF7FA818BA7}"/>
                  </a:ext>
                </a:extLst>
              </p:cNvPr>
              <p:cNvPicPr/>
              <p:nvPr/>
            </p:nvPicPr>
            <p:blipFill>
              <a:blip r:embed="rId9"/>
              <a:stretch>
                <a:fillRect/>
              </a:stretch>
            </p:blipFill>
            <p:spPr>
              <a:xfrm>
                <a:off x="6816960" y="3076560"/>
                <a:ext cx="4762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8" name="筆跡 37">
                <a:extLst>
                  <a:ext uri="{FF2B5EF4-FFF2-40B4-BE49-F238E27FC236}">
                    <a16:creationId xmlns:a16="http://schemas.microsoft.com/office/drawing/2014/main" id="{7FD5C65A-B352-3898-13DD-3ABDD7464C97}"/>
                  </a:ext>
                </a:extLst>
              </p14:cNvPr>
              <p14:cNvContentPartPr/>
              <p14:nvPr/>
            </p14:nvContentPartPr>
            <p14:xfrm>
              <a:off x="1461616" y="413945"/>
              <a:ext cx="4216680" cy="895680"/>
            </p14:xfrm>
          </p:contentPart>
        </mc:Choice>
        <mc:Fallback xmlns="">
          <p:pic>
            <p:nvPicPr>
              <p:cNvPr id="38" name="筆跡 37">
                <a:extLst>
                  <a:ext uri="{FF2B5EF4-FFF2-40B4-BE49-F238E27FC236}">
                    <a16:creationId xmlns:a16="http://schemas.microsoft.com/office/drawing/2014/main" id="{7FD5C65A-B352-3898-13DD-3ABDD7464C97}"/>
                  </a:ext>
                </a:extLst>
              </p:cNvPr>
              <p:cNvPicPr/>
              <p:nvPr/>
            </p:nvPicPr>
            <p:blipFill>
              <a:blip r:embed="rId11"/>
              <a:stretch>
                <a:fillRect/>
              </a:stretch>
            </p:blipFill>
            <p:spPr>
              <a:xfrm>
                <a:off x="1452256" y="404585"/>
                <a:ext cx="4235400" cy="914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筆跡 38">
                <a:extLst>
                  <a:ext uri="{FF2B5EF4-FFF2-40B4-BE49-F238E27FC236}">
                    <a16:creationId xmlns:a16="http://schemas.microsoft.com/office/drawing/2014/main" id="{4C1BED29-A03D-A2DA-3D89-72F09A23889E}"/>
                  </a:ext>
                </a:extLst>
              </p14:cNvPr>
              <p14:cNvContentPartPr/>
              <p14:nvPr/>
            </p14:nvContentPartPr>
            <p14:xfrm>
              <a:off x="5867280" y="660240"/>
              <a:ext cx="1765800" cy="133920"/>
            </p14:xfrm>
          </p:contentPart>
        </mc:Choice>
        <mc:Fallback xmlns="">
          <p:pic>
            <p:nvPicPr>
              <p:cNvPr id="39" name="筆跡 38">
                <a:extLst>
                  <a:ext uri="{FF2B5EF4-FFF2-40B4-BE49-F238E27FC236}">
                    <a16:creationId xmlns:a16="http://schemas.microsoft.com/office/drawing/2014/main" id="{4C1BED29-A03D-A2DA-3D89-72F09A23889E}"/>
                  </a:ext>
                </a:extLst>
              </p:cNvPr>
              <p:cNvPicPr/>
              <p:nvPr/>
            </p:nvPicPr>
            <p:blipFill>
              <a:blip r:embed="rId13"/>
              <a:stretch>
                <a:fillRect/>
              </a:stretch>
            </p:blipFill>
            <p:spPr>
              <a:xfrm>
                <a:off x="5857920" y="650880"/>
                <a:ext cx="1784520" cy="152640"/>
              </a:xfrm>
              <a:prstGeom prst="rect">
                <a:avLst/>
              </a:prstGeom>
            </p:spPr>
          </p:pic>
        </mc:Fallback>
      </mc:AlternateContent>
      <p:sp>
        <p:nvSpPr>
          <p:cNvPr id="40" name="文字方塊 39">
            <a:extLst>
              <a:ext uri="{FF2B5EF4-FFF2-40B4-BE49-F238E27FC236}">
                <a16:creationId xmlns:a16="http://schemas.microsoft.com/office/drawing/2014/main" id="{804113A6-8759-58B8-8D63-88469CE2ACE9}"/>
              </a:ext>
            </a:extLst>
          </p:cNvPr>
          <p:cNvSpPr txBox="1"/>
          <p:nvPr/>
        </p:nvSpPr>
        <p:spPr>
          <a:xfrm>
            <a:off x="4714576" y="816162"/>
            <a:ext cx="2515006" cy="369332"/>
          </a:xfrm>
          <a:prstGeom prst="rect">
            <a:avLst/>
          </a:prstGeom>
          <a:noFill/>
        </p:spPr>
        <p:txBody>
          <a:bodyPr wrap="square" rtlCol="0">
            <a:spAutoFit/>
          </a:bodyPr>
          <a:lstStyle/>
          <a:p>
            <a:r>
              <a:rPr lang="en-US" altLang="zh-TW" dirty="0"/>
              <a:t>MA</a:t>
            </a:r>
            <a:r>
              <a:rPr lang="zh-TW" altLang="en-US" dirty="0"/>
              <a:t> </a:t>
            </a:r>
            <a:r>
              <a:rPr lang="en-US" altLang="zh-TW" dirty="0"/>
              <a:t>based on Close price</a:t>
            </a:r>
            <a:endParaRPr lang="zh-TW" altLang="en-US" dirty="0"/>
          </a:p>
        </p:txBody>
      </p:sp>
      <mc:AlternateContent xmlns:mc="http://schemas.openxmlformats.org/markup-compatibility/2006" xmlns:p14="http://schemas.microsoft.com/office/powerpoint/2010/main">
        <mc:Choice Requires="p14">
          <p:contentPart p14:bwMode="auto" r:id="rId14">
            <p14:nvContentPartPr>
              <p14:cNvPr id="41" name="筆跡 40">
                <a:extLst>
                  <a:ext uri="{FF2B5EF4-FFF2-40B4-BE49-F238E27FC236}">
                    <a16:creationId xmlns:a16="http://schemas.microsoft.com/office/drawing/2014/main" id="{964C4745-A1DF-8005-26C5-52ED2BC3D1EA}"/>
                  </a:ext>
                </a:extLst>
              </p14:cNvPr>
              <p14:cNvContentPartPr/>
              <p14:nvPr/>
            </p14:nvContentPartPr>
            <p14:xfrm>
              <a:off x="3041640" y="127080"/>
              <a:ext cx="4813560" cy="1340280"/>
            </p14:xfrm>
          </p:contentPart>
        </mc:Choice>
        <mc:Fallback xmlns="">
          <p:pic>
            <p:nvPicPr>
              <p:cNvPr id="41" name="筆跡 40">
                <a:extLst>
                  <a:ext uri="{FF2B5EF4-FFF2-40B4-BE49-F238E27FC236}">
                    <a16:creationId xmlns:a16="http://schemas.microsoft.com/office/drawing/2014/main" id="{964C4745-A1DF-8005-26C5-52ED2BC3D1EA}"/>
                  </a:ext>
                </a:extLst>
              </p:cNvPr>
              <p:cNvPicPr/>
              <p:nvPr/>
            </p:nvPicPr>
            <p:blipFill>
              <a:blip r:embed="rId15"/>
              <a:stretch>
                <a:fillRect/>
              </a:stretch>
            </p:blipFill>
            <p:spPr>
              <a:xfrm>
                <a:off x="3032280" y="117720"/>
                <a:ext cx="4832280" cy="1359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 name="筆跡 1">
                <a:extLst>
                  <a:ext uri="{FF2B5EF4-FFF2-40B4-BE49-F238E27FC236}">
                    <a16:creationId xmlns:a16="http://schemas.microsoft.com/office/drawing/2014/main" id="{2A022DBB-D579-1422-A5AA-ABD04C8BC801}"/>
                  </a:ext>
                </a:extLst>
              </p14:cNvPr>
              <p14:cNvContentPartPr/>
              <p14:nvPr/>
            </p14:nvContentPartPr>
            <p14:xfrm>
              <a:off x="10604520" y="1542960"/>
              <a:ext cx="267120" cy="1956240"/>
            </p14:xfrm>
          </p:contentPart>
        </mc:Choice>
        <mc:Fallback xmlns="">
          <p:pic>
            <p:nvPicPr>
              <p:cNvPr id="2" name="筆跡 1">
                <a:extLst>
                  <a:ext uri="{FF2B5EF4-FFF2-40B4-BE49-F238E27FC236}">
                    <a16:creationId xmlns:a16="http://schemas.microsoft.com/office/drawing/2014/main" id="{2A022DBB-D579-1422-A5AA-ABD04C8BC801}"/>
                  </a:ext>
                </a:extLst>
              </p:cNvPr>
              <p:cNvPicPr/>
              <p:nvPr/>
            </p:nvPicPr>
            <p:blipFill>
              <a:blip r:embed="rId17"/>
              <a:stretch>
                <a:fillRect/>
              </a:stretch>
            </p:blipFill>
            <p:spPr>
              <a:xfrm>
                <a:off x="10595160" y="1533600"/>
                <a:ext cx="285840" cy="1974960"/>
              </a:xfrm>
              <a:prstGeom prst="rect">
                <a:avLst/>
              </a:prstGeom>
            </p:spPr>
          </p:pic>
        </mc:Fallback>
      </mc:AlternateContent>
    </p:spTree>
    <p:extLst>
      <p:ext uri="{BB962C8B-B14F-4D97-AF65-F5344CB8AC3E}">
        <p14:creationId xmlns:p14="http://schemas.microsoft.com/office/powerpoint/2010/main" val="415028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199893"/>
          </a:xfrm>
        </p:spPr>
        <p:txBody>
          <a:bodyPr>
            <a:normAutofit fontScale="90000"/>
          </a:bodyPr>
          <a:lstStyle/>
          <a:p>
            <a:r>
              <a:rPr lang="en-US" altLang="zh-TW" sz="2800" dirty="0">
                <a:latin typeface="標楷體" panose="03000509000000000000" pitchFamily="65" charset="-120"/>
                <a:ea typeface="標楷體" panose="03000509000000000000" pitchFamily="65" charset="-120"/>
              </a:rPr>
              <a:t>Reference: </a:t>
            </a:r>
            <a:r>
              <a:rPr lang="en-US" altLang="zh-TW" sz="2800" b="1" dirty="0">
                <a:latin typeface="標楷體" panose="03000509000000000000" pitchFamily="65" charset="-120"/>
                <a:ea typeface="標楷體" panose="03000509000000000000" pitchFamily="65" charset="-120"/>
              </a:rPr>
              <a:t>A Trend-Based Segmentation Method and</a:t>
            </a:r>
            <a:br>
              <a:rPr lang="en-US" altLang="zh-TW" sz="2800" b="1" dirty="0">
                <a:latin typeface="標楷體" panose="03000509000000000000" pitchFamily="65" charset="-120"/>
                <a:ea typeface="標楷體" panose="03000509000000000000" pitchFamily="65" charset="-120"/>
              </a:rPr>
            </a:br>
            <a:r>
              <a:rPr lang="en-US" altLang="zh-TW" sz="2800" b="1" dirty="0">
                <a:latin typeface="標楷體" panose="03000509000000000000" pitchFamily="65" charset="-120"/>
                <a:ea typeface="標楷體" panose="03000509000000000000" pitchFamily="65" charset="-120"/>
              </a:rPr>
              <a:t>the Support Vector Regression for Financial Time</a:t>
            </a:r>
            <a:br>
              <a:rPr lang="en-US" altLang="zh-TW" sz="2800" b="1" dirty="0">
                <a:latin typeface="標楷體" panose="03000509000000000000" pitchFamily="65" charset="-120"/>
                <a:ea typeface="標楷體" panose="03000509000000000000" pitchFamily="65" charset="-120"/>
              </a:rPr>
            </a:br>
            <a:r>
              <a:rPr lang="en-US" altLang="zh-TW" sz="2800" b="1" dirty="0">
                <a:latin typeface="標楷體" panose="03000509000000000000" pitchFamily="65" charset="-120"/>
                <a:ea typeface="標楷體" panose="03000509000000000000" pitchFamily="65" charset="-120"/>
              </a:rPr>
              <a:t>Series Forecasting</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17812"/>
            <a:ext cx="10823448" cy="5175063"/>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Source: </a:t>
            </a:r>
            <a:r>
              <a:rPr lang="en-US" altLang="zh-TW" sz="1600" dirty="0">
                <a:latin typeface="標楷體" panose="03000509000000000000" pitchFamily="65" charset="-120"/>
                <a:ea typeface="標楷體" panose="03000509000000000000" pitchFamily="65" charset="-120"/>
              </a:rPr>
              <a:t>Mathematical Problems in Engineering</a:t>
            </a:r>
            <a:br>
              <a:rPr lang="en-US" altLang="zh-TW" sz="1600" dirty="0">
                <a:latin typeface="標楷體" panose="03000509000000000000" pitchFamily="65" charset="-120"/>
                <a:ea typeface="標楷體" panose="03000509000000000000" pitchFamily="65" charset="-120"/>
              </a:rPr>
            </a:b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endParaRPr lang="en-US" altLang="zh-TW" sz="1600" b="1" dirty="0">
              <a:latin typeface="標楷體" panose="03000509000000000000" pitchFamily="65" charset="-120"/>
              <a:ea typeface="標楷體" panose="03000509000000000000" pitchFamily="65" charset="-120"/>
            </a:endParaRPr>
          </a:p>
          <a:p>
            <a:pPr marL="0" indent="0">
              <a:lnSpc>
                <a:spcPct val="120000"/>
              </a:lnSpc>
              <a:buNone/>
            </a:pPr>
            <a:r>
              <a:rPr lang="en-US" altLang="zh-TW" sz="1600" b="1" dirty="0">
                <a:latin typeface="標楷體" panose="03000509000000000000" pitchFamily="65" charset="-120"/>
                <a:ea typeface="標楷體" panose="03000509000000000000" pitchFamily="65" charset="-120"/>
              </a:rPr>
              <a:t>Summary: </a:t>
            </a:r>
            <a:r>
              <a:rPr lang="en-US" altLang="zh-TW" sz="1600" dirty="0">
                <a:latin typeface="標楷體" panose="03000509000000000000" pitchFamily="65" charset="-120"/>
                <a:ea typeface="標楷體" panose="03000509000000000000" pitchFamily="65" charset="-120"/>
              </a:rPr>
              <a:t>This paper </a:t>
            </a:r>
            <a:r>
              <a:rPr lang="en-US" altLang="zh-TW" sz="1600" u="sng" dirty="0">
                <a:latin typeface="標楷體" panose="03000509000000000000" pitchFamily="65" charset="-120"/>
                <a:ea typeface="標楷體" panose="03000509000000000000" pitchFamily="65" charset="-120"/>
              </a:rPr>
              <a:t>presents a novel trend-based segmentation method TBSM</a:t>
            </a:r>
            <a:r>
              <a:rPr lang="en-US" altLang="zh-TW" sz="1600" dirty="0">
                <a:latin typeface="標楷體" panose="03000509000000000000" pitchFamily="65" charset="-120"/>
                <a:ea typeface="標楷體" panose="03000509000000000000" pitchFamily="65" charset="-120"/>
              </a:rPr>
              <a:t> and the support vector</a:t>
            </a:r>
          </a:p>
          <a:p>
            <a:pPr marL="0" indent="0">
              <a:lnSpc>
                <a:spcPct val="120000"/>
              </a:lnSpc>
              <a:buNone/>
            </a:pPr>
            <a:r>
              <a:rPr lang="en-US" altLang="zh-TW" sz="1600" dirty="0">
                <a:latin typeface="標楷體" panose="03000509000000000000" pitchFamily="65" charset="-120"/>
                <a:ea typeface="標楷體" panose="03000509000000000000" pitchFamily="65" charset="-120"/>
              </a:rPr>
              <a:t>regression SVR for financial time series forecasting. The model is named as TBSM-SVR.</a:t>
            </a:r>
          </a:p>
          <a:p>
            <a:pPr marL="0" indent="0">
              <a:lnSpc>
                <a:spcPct val="120000"/>
              </a:lnSpc>
              <a:buNone/>
            </a:pP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r>
              <a:rPr lang="en-US" altLang="zh-TW" sz="1600" dirty="0">
                <a:latin typeface="標楷體" panose="03000509000000000000" pitchFamily="65" charset="-120"/>
                <a:ea typeface="標楷體" panose="03000509000000000000" pitchFamily="65" charset="-120"/>
              </a:rPr>
              <a:t>The basic idea of TBSM is to modify the PLR segmentation using the trend tendency in a specific time period. Three different trends such as </a:t>
            </a:r>
            <a:r>
              <a:rPr lang="en-US" altLang="zh-TW" sz="1600" u="sng" dirty="0">
                <a:latin typeface="標楷體" panose="03000509000000000000" pitchFamily="65" charset="-120"/>
                <a:ea typeface="標楷體" panose="03000509000000000000" pitchFamily="65" charset="-120"/>
              </a:rPr>
              <a:t>uptrend, downtrend, and hold trend</a:t>
            </a:r>
            <a:r>
              <a:rPr lang="en-US" altLang="zh-TW" sz="1600" dirty="0">
                <a:latin typeface="標楷體" panose="03000509000000000000" pitchFamily="65" charset="-120"/>
                <a:ea typeface="標楷體" panose="03000509000000000000" pitchFamily="65" charset="-120"/>
              </a:rPr>
              <a:t> will be considered when making the segmentation.</a:t>
            </a:r>
          </a:p>
          <a:p>
            <a:pPr marL="0" indent="0">
              <a:lnSpc>
                <a:spcPct val="120000"/>
              </a:lnSpc>
              <a:buNone/>
            </a:pPr>
            <a:endParaRPr lang="en-US" altLang="zh-TW"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6</a:t>
            </a:fld>
            <a:endParaRPr lang="zh-TW" altLang="en-US"/>
          </a:p>
        </p:txBody>
      </p:sp>
      <mc:AlternateContent xmlns:mc="http://schemas.openxmlformats.org/markup-compatibility/2006">
        <mc:Choice xmlns:p14="http://schemas.microsoft.com/office/powerpoint/2010/main" Requires="p14">
          <p:contentPart p14:bwMode="auto" r:id="rId2">
            <p14:nvContentPartPr>
              <p14:cNvPr id="4" name="筆跡 3">
                <a:extLst>
                  <a:ext uri="{FF2B5EF4-FFF2-40B4-BE49-F238E27FC236}">
                    <a16:creationId xmlns:a16="http://schemas.microsoft.com/office/drawing/2014/main" id="{416A7827-B8C5-F777-9FDE-A193CD03E743}"/>
                  </a:ext>
                </a:extLst>
              </p14:cNvPr>
              <p14:cNvContentPartPr/>
              <p14:nvPr/>
            </p14:nvContentPartPr>
            <p14:xfrm>
              <a:off x="4857840" y="2851200"/>
              <a:ext cx="3150000" cy="1594080"/>
            </p14:xfrm>
          </p:contentPart>
        </mc:Choice>
        <mc:Fallback>
          <p:pic>
            <p:nvPicPr>
              <p:cNvPr id="4" name="筆跡 3">
                <a:extLst>
                  <a:ext uri="{FF2B5EF4-FFF2-40B4-BE49-F238E27FC236}">
                    <a16:creationId xmlns:a16="http://schemas.microsoft.com/office/drawing/2014/main" id="{416A7827-B8C5-F777-9FDE-A193CD03E743}"/>
                  </a:ext>
                </a:extLst>
              </p:cNvPr>
              <p:cNvPicPr/>
              <p:nvPr/>
            </p:nvPicPr>
            <p:blipFill>
              <a:blip r:embed="rId3"/>
              <a:stretch>
                <a:fillRect/>
              </a:stretch>
            </p:blipFill>
            <p:spPr>
              <a:xfrm>
                <a:off x="4848480" y="2841840"/>
                <a:ext cx="3168720" cy="1612800"/>
              </a:xfrm>
              <a:prstGeom prst="rect">
                <a:avLst/>
              </a:prstGeom>
            </p:spPr>
          </p:pic>
        </mc:Fallback>
      </mc:AlternateContent>
    </p:spTree>
    <p:extLst>
      <p:ext uri="{BB962C8B-B14F-4D97-AF65-F5344CB8AC3E}">
        <p14:creationId xmlns:p14="http://schemas.microsoft.com/office/powerpoint/2010/main" val="122561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6E1D06-D9D6-77B5-E74E-1C7C74604D6D}"/>
              </a:ext>
            </a:extLst>
          </p:cNvPr>
          <p:cNvSpPr>
            <a:spLocks noGrp="1"/>
          </p:cNvSpPr>
          <p:nvPr>
            <p:ph type="title"/>
          </p:nvPr>
        </p:nvSpPr>
        <p:spPr/>
        <p:txBody>
          <a:bodyPr/>
          <a:lstStyle/>
          <a:p>
            <a:r>
              <a:rPr lang="en-US" altLang="zh-TW" dirty="0"/>
              <a:t>Application in Financial Time Series Data</a:t>
            </a:r>
            <a:endParaRPr lang="zh-TW" altLang="en-US" dirty="0"/>
          </a:p>
        </p:txBody>
      </p:sp>
      <p:sp>
        <p:nvSpPr>
          <p:cNvPr id="3" name="投影片編號版面配置區 2">
            <a:extLst>
              <a:ext uri="{FF2B5EF4-FFF2-40B4-BE49-F238E27FC236}">
                <a16:creationId xmlns:a16="http://schemas.microsoft.com/office/drawing/2014/main" id="{E98132D1-44BC-DE01-FD43-43A60E584542}"/>
              </a:ext>
            </a:extLst>
          </p:cNvPr>
          <p:cNvSpPr>
            <a:spLocks noGrp="1"/>
          </p:cNvSpPr>
          <p:nvPr>
            <p:ph type="sldNum" sz="quarter" idx="12"/>
          </p:nvPr>
        </p:nvSpPr>
        <p:spPr/>
        <p:txBody>
          <a:bodyPr/>
          <a:lstStyle/>
          <a:p>
            <a:fld id="{9C2854D3-CEF5-4D3A-A25B-7B4FC8F6018D}" type="slidenum">
              <a:rPr lang="zh-TW" altLang="en-US" smtClean="0"/>
              <a:t>7</a:t>
            </a:fld>
            <a:endParaRPr lang="zh-TW" altLang="en-US"/>
          </a:p>
        </p:txBody>
      </p:sp>
      <p:pic>
        <p:nvPicPr>
          <p:cNvPr id="5" name="圖片 4">
            <a:extLst>
              <a:ext uri="{FF2B5EF4-FFF2-40B4-BE49-F238E27FC236}">
                <a16:creationId xmlns:a16="http://schemas.microsoft.com/office/drawing/2014/main" id="{E40C1199-98A7-DD68-B77A-2ED1B612A21F}"/>
              </a:ext>
            </a:extLst>
          </p:cNvPr>
          <p:cNvPicPr>
            <a:picLocks noChangeAspect="1"/>
          </p:cNvPicPr>
          <p:nvPr/>
        </p:nvPicPr>
        <p:blipFill>
          <a:blip r:embed="rId2"/>
          <a:stretch>
            <a:fillRect/>
          </a:stretch>
        </p:blipFill>
        <p:spPr>
          <a:xfrm>
            <a:off x="7147469" y="1443315"/>
            <a:ext cx="3916936" cy="5160408"/>
          </a:xfrm>
          <a:prstGeom prst="rect">
            <a:avLst/>
          </a:prstGeom>
        </p:spPr>
      </p:pic>
      <p:sp>
        <p:nvSpPr>
          <p:cNvPr id="4" name="矩形 3">
            <a:extLst>
              <a:ext uri="{FF2B5EF4-FFF2-40B4-BE49-F238E27FC236}">
                <a16:creationId xmlns:a16="http://schemas.microsoft.com/office/drawing/2014/main" id="{FE7BB318-B11F-8D35-AE73-097A556281CD}"/>
              </a:ext>
            </a:extLst>
          </p:cNvPr>
          <p:cNvSpPr/>
          <p:nvPr/>
        </p:nvSpPr>
        <p:spPr>
          <a:xfrm>
            <a:off x="7477760" y="2921000"/>
            <a:ext cx="1095098" cy="46228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1AF7A70E-2545-70D9-FE9B-9BF48B107CF6}"/>
              </a:ext>
            </a:extLst>
          </p:cNvPr>
          <p:cNvSpPr txBox="1"/>
          <p:nvPr/>
        </p:nvSpPr>
        <p:spPr>
          <a:xfrm>
            <a:off x="7244974" y="3375045"/>
            <a:ext cx="322730" cy="369332"/>
          </a:xfrm>
          <a:prstGeom prst="rect">
            <a:avLst/>
          </a:prstGeom>
          <a:noFill/>
        </p:spPr>
        <p:txBody>
          <a:bodyPr wrap="square" rtlCol="0">
            <a:spAutoFit/>
          </a:bodyPr>
          <a:lstStyle/>
          <a:p>
            <a:r>
              <a:rPr lang="en-US" altLang="zh-TW" dirty="0"/>
              <a:t>Y</a:t>
            </a:r>
            <a:endParaRPr lang="zh-TW" altLang="en-US" dirty="0"/>
          </a:p>
        </p:txBody>
      </p:sp>
      <p:sp>
        <p:nvSpPr>
          <p:cNvPr id="9" name="文字方塊 8">
            <a:extLst>
              <a:ext uri="{FF2B5EF4-FFF2-40B4-BE49-F238E27FC236}">
                <a16:creationId xmlns:a16="http://schemas.microsoft.com/office/drawing/2014/main" id="{EC9C0A99-27D4-9B3B-69FB-4932A232B4DA}"/>
              </a:ext>
            </a:extLst>
          </p:cNvPr>
          <p:cNvSpPr txBox="1"/>
          <p:nvPr/>
        </p:nvSpPr>
        <p:spPr>
          <a:xfrm>
            <a:off x="9572782" y="2736334"/>
            <a:ext cx="309282" cy="369332"/>
          </a:xfrm>
          <a:prstGeom prst="rect">
            <a:avLst/>
          </a:prstGeom>
          <a:noFill/>
        </p:spPr>
        <p:txBody>
          <a:bodyPr wrap="square" rtlCol="0">
            <a:spAutoFit/>
          </a:bodyPr>
          <a:lstStyle/>
          <a:p>
            <a:r>
              <a:rPr lang="en-US" altLang="zh-TW" dirty="0"/>
              <a:t>X</a:t>
            </a:r>
            <a:endParaRPr lang="zh-TW" altLang="en-US" dirty="0"/>
          </a:p>
        </p:txBody>
      </p:sp>
      <p:sp>
        <p:nvSpPr>
          <p:cNvPr id="10" name="文字方塊 9">
            <a:extLst>
              <a:ext uri="{FF2B5EF4-FFF2-40B4-BE49-F238E27FC236}">
                <a16:creationId xmlns:a16="http://schemas.microsoft.com/office/drawing/2014/main" id="{1528CC9A-8276-A041-D5FF-78C5FC1B0402}"/>
              </a:ext>
            </a:extLst>
          </p:cNvPr>
          <p:cNvSpPr txBox="1"/>
          <p:nvPr/>
        </p:nvSpPr>
        <p:spPr>
          <a:xfrm>
            <a:off x="7525655" y="4173111"/>
            <a:ext cx="309282" cy="369332"/>
          </a:xfrm>
          <a:prstGeom prst="rect">
            <a:avLst/>
          </a:prstGeom>
          <a:noFill/>
        </p:spPr>
        <p:txBody>
          <a:bodyPr wrap="square" rtlCol="0">
            <a:spAutoFit/>
          </a:bodyPr>
          <a:lstStyle/>
          <a:p>
            <a:r>
              <a:rPr lang="en-US" altLang="zh-TW" dirty="0"/>
              <a:t>X</a:t>
            </a:r>
            <a:endParaRPr lang="zh-TW" altLang="en-US" dirty="0"/>
          </a:p>
        </p:txBody>
      </p:sp>
      <p:sp>
        <p:nvSpPr>
          <p:cNvPr id="11" name="文字方塊 10">
            <a:extLst>
              <a:ext uri="{FF2B5EF4-FFF2-40B4-BE49-F238E27FC236}">
                <a16:creationId xmlns:a16="http://schemas.microsoft.com/office/drawing/2014/main" id="{A2CD83E7-5EB0-E191-60CC-130BA19A6A1A}"/>
              </a:ext>
            </a:extLst>
          </p:cNvPr>
          <p:cNvSpPr txBox="1"/>
          <p:nvPr/>
        </p:nvSpPr>
        <p:spPr>
          <a:xfrm>
            <a:off x="8783207" y="4201925"/>
            <a:ext cx="322730" cy="369332"/>
          </a:xfrm>
          <a:prstGeom prst="rect">
            <a:avLst/>
          </a:prstGeom>
          <a:noFill/>
        </p:spPr>
        <p:txBody>
          <a:bodyPr wrap="square" rtlCol="0">
            <a:spAutoFit/>
          </a:bodyPr>
          <a:lstStyle/>
          <a:p>
            <a:r>
              <a:rPr lang="en-US" altLang="zh-TW" dirty="0"/>
              <a:t>Y</a:t>
            </a:r>
            <a:endParaRPr lang="zh-TW" altLang="en-US" dirty="0"/>
          </a:p>
        </p:txBody>
      </p:sp>
      <p:sp>
        <p:nvSpPr>
          <p:cNvPr id="13" name="矩形 12">
            <a:extLst>
              <a:ext uri="{FF2B5EF4-FFF2-40B4-BE49-F238E27FC236}">
                <a16:creationId xmlns:a16="http://schemas.microsoft.com/office/drawing/2014/main" id="{83F9915E-B410-49F2-1FF9-67EDD9E95DA1}"/>
              </a:ext>
            </a:extLst>
          </p:cNvPr>
          <p:cNvSpPr/>
          <p:nvPr/>
        </p:nvSpPr>
        <p:spPr>
          <a:xfrm>
            <a:off x="7477760" y="3453785"/>
            <a:ext cx="1095098" cy="46228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413B10D0-D26A-5B56-1DB6-ACFE80214DB1}"/>
              </a:ext>
            </a:extLst>
          </p:cNvPr>
          <p:cNvSpPr/>
          <p:nvPr/>
        </p:nvSpPr>
        <p:spPr>
          <a:xfrm>
            <a:off x="9819640" y="3453785"/>
            <a:ext cx="1095098" cy="46228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pic>
        <p:nvPicPr>
          <p:cNvPr id="16" name="圖片 15">
            <a:extLst>
              <a:ext uri="{FF2B5EF4-FFF2-40B4-BE49-F238E27FC236}">
                <a16:creationId xmlns:a16="http://schemas.microsoft.com/office/drawing/2014/main" id="{89BFE7C0-F3BB-D7FD-49C8-0F0CFC76EE11}"/>
              </a:ext>
            </a:extLst>
          </p:cNvPr>
          <p:cNvPicPr>
            <a:picLocks noChangeAspect="1"/>
          </p:cNvPicPr>
          <p:nvPr/>
        </p:nvPicPr>
        <p:blipFill>
          <a:blip r:embed="rId3"/>
          <a:stretch>
            <a:fillRect/>
          </a:stretch>
        </p:blipFill>
        <p:spPr>
          <a:xfrm>
            <a:off x="901870" y="1656312"/>
            <a:ext cx="5632079" cy="952417"/>
          </a:xfrm>
          <a:prstGeom prst="rect">
            <a:avLst/>
          </a:prstGeom>
        </p:spPr>
      </p:pic>
      <p:pic>
        <p:nvPicPr>
          <p:cNvPr id="18" name="圖片 17">
            <a:extLst>
              <a:ext uri="{FF2B5EF4-FFF2-40B4-BE49-F238E27FC236}">
                <a16:creationId xmlns:a16="http://schemas.microsoft.com/office/drawing/2014/main" id="{07FA8C38-DEBC-38DC-A889-E8C620009E32}"/>
              </a:ext>
            </a:extLst>
          </p:cNvPr>
          <p:cNvPicPr>
            <a:picLocks noChangeAspect="1"/>
          </p:cNvPicPr>
          <p:nvPr/>
        </p:nvPicPr>
        <p:blipFill>
          <a:blip r:embed="rId4"/>
          <a:stretch>
            <a:fillRect/>
          </a:stretch>
        </p:blipFill>
        <p:spPr>
          <a:xfrm>
            <a:off x="901870" y="2608729"/>
            <a:ext cx="5632079" cy="864374"/>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筆跡 5">
                <a:extLst>
                  <a:ext uri="{FF2B5EF4-FFF2-40B4-BE49-F238E27FC236}">
                    <a16:creationId xmlns:a16="http://schemas.microsoft.com/office/drawing/2014/main" id="{3799A128-1767-3474-0140-C197F21EA4C7}"/>
                  </a:ext>
                </a:extLst>
              </p14:cNvPr>
              <p14:cNvContentPartPr/>
              <p14:nvPr/>
            </p14:nvContentPartPr>
            <p14:xfrm>
              <a:off x="5778360" y="2610000"/>
              <a:ext cx="4515480" cy="3537000"/>
            </p14:xfrm>
          </p:contentPart>
        </mc:Choice>
        <mc:Fallback>
          <p:pic>
            <p:nvPicPr>
              <p:cNvPr id="6" name="筆跡 5">
                <a:extLst>
                  <a:ext uri="{FF2B5EF4-FFF2-40B4-BE49-F238E27FC236}">
                    <a16:creationId xmlns:a16="http://schemas.microsoft.com/office/drawing/2014/main" id="{3799A128-1767-3474-0140-C197F21EA4C7}"/>
                  </a:ext>
                </a:extLst>
              </p:cNvPr>
              <p:cNvPicPr/>
              <p:nvPr/>
            </p:nvPicPr>
            <p:blipFill>
              <a:blip r:embed="rId6"/>
              <a:stretch>
                <a:fillRect/>
              </a:stretch>
            </p:blipFill>
            <p:spPr>
              <a:xfrm>
                <a:off x="5769000" y="2600640"/>
                <a:ext cx="4534200" cy="3555720"/>
              </a:xfrm>
              <a:prstGeom prst="rect">
                <a:avLst/>
              </a:prstGeom>
            </p:spPr>
          </p:pic>
        </mc:Fallback>
      </mc:AlternateContent>
    </p:spTree>
    <p:extLst>
      <p:ext uri="{BB962C8B-B14F-4D97-AF65-F5344CB8AC3E}">
        <p14:creationId xmlns:p14="http://schemas.microsoft.com/office/powerpoint/2010/main" val="76617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D6F362-8657-C048-B07F-21EB75FD7B8B}"/>
              </a:ext>
            </a:extLst>
          </p:cNvPr>
          <p:cNvSpPr>
            <a:spLocks noGrp="1"/>
          </p:cNvSpPr>
          <p:nvPr>
            <p:ph type="title"/>
          </p:nvPr>
        </p:nvSpPr>
        <p:spPr/>
        <p:txBody>
          <a:bodyPr/>
          <a:lstStyle/>
          <a:p>
            <a:r>
              <a:rPr lang="en-US" altLang="zh-TW" dirty="0"/>
              <a:t>Piecewise linear representation (PLR) </a:t>
            </a:r>
            <a:endParaRPr lang="zh-TW" altLang="en-US" dirty="0"/>
          </a:p>
        </p:txBody>
      </p:sp>
      <p:sp>
        <p:nvSpPr>
          <p:cNvPr id="3" name="投影片編號版面配置區 2">
            <a:extLst>
              <a:ext uri="{FF2B5EF4-FFF2-40B4-BE49-F238E27FC236}">
                <a16:creationId xmlns:a16="http://schemas.microsoft.com/office/drawing/2014/main" id="{B434FF73-60E3-5A53-CCDA-D5C6CC6AA487}"/>
              </a:ext>
            </a:extLst>
          </p:cNvPr>
          <p:cNvSpPr>
            <a:spLocks noGrp="1"/>
          </p:cNvSpPr>
          <p:nvPr>
            <p:ph type="sldNum" sz="quarter" idx="12"/>
          </p:nvPr>
        </p:nvSpPr>
        <p:spPr/>
        <p:txBody>
          <a:bodyPr/>
          <a:lstStyle/>
          <a:p>
            <a:fld id="{9C2854D3-CEF5-4D3A-A25B-7B4FC8F6018D}" type="slidenum">
              <a:rPr lang="zh-TW" altLang="en-US" smtClean="0"/>
              <a:t>8</a:t>
            </a:fld>
            <a:endParaRPr lang="zh-TW" altLang="en-US"/>
          </a:p>
        </p:txBody>
      </p:sp>
      <p:sp>
        <p:nvSpPr>
          <p:cNvPr id="5" name="文字方塊 4">
            <a:extLst>
              <a:ext uri="{FF2B5EF4-FFF2-40B4-BE49-F238E27FC236}">
                <a16:creationId xmlns:a16="http://schemas.microsoft.com/office/drawing/2014/main" id="{C6A4B108-4716-5BCE-86E3-BC866C47243C}"/>
              </a:ext>
            </a:extLst>
          </p:cNvPr>
          <p:cNvSpPr txBox="1"/>
          <p:nvPr/>
        </p:nvSpPr>
        <p:spPr>
          <a:xfrm>
            <a:off x="838200" y="1690688"/>
            <a:ext cx="6096000" cy="1200329"/>
          </a:xfrm>
          <a:prstGeom prst="rect">
            <a:avLst/>
          </a:prstGeom>
          <a:noFill/>
        </p:spPr>
        <p:txBody>
          <a:bodyPr wrap="square">
            <a:spAutoFit/>
          </a:bodyPr>
          <a:lstStyle/>
          <a:p>
            <a:r>
              <a:rPr lang="en-US" altLang="zh-TW" dirty="0"/>
              <a:t>The fundamental idea involves partitioning the nonlinear function into segments within different intervals, where a linear function is used to approximate the original function within each interval.</a:t>
            </a:r>
            <a:endParaRPr lang="zh-TW" altLang="en-US" dirty="0"/>
          </a:p>
        </p:txBody>
      </p:sp>
      <p:pic>
        <p:nvPicPr>
          <p:cNvPr id="1026" name="Picture 2">
            <a:extLst>
              <a:ext uri="{FF2B5EF4-FFF2-40B4-BE49-F238E27FC236}">
                <a16:creationId xmlns:a16="http://schemas.microsoft.com/office/drawing/2014/main" id="{7C5526D6-35CD-75F1-5C71-4A2EBAA20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63" y="3317793"/>
            <a:ext cx="5179359" cy="3038557"/>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513574DD-4936-419D-DBFA-D773E65BA2A0}"/>
              </a:ext>
            </a:extLst>
          </p:cNvPr>
          <p:cNvPicPr>
            <a:picLocks noChangeAspect="1"/>
          </p:cNvPicPr>
          <p:nvPr/>
        </p:nvPicPr>
        <p:blipFill rotWithShape="1">
          <a:blip r:embed="rId3"/>
          <a:srcRect b="42149"/>
          <a:stretch/>
        </p:blipFill>
        <p:spPr>
          <a:xfrm>
            <a:off x="6362699" y="3251000"/>
            <a:ext cx="3910319" cy="3038557"/>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筆跡 3">
                <a:extLst>
                  <a:ext uri="{FF2B5EF4-FFF2-40B4-BE49-F238E27FC236}">
                    <a16:creationId xmlns:a16="http://schemas.microsoft.com/office/drawing/2014/main" id="{70DA1777-1F5A-A38B-E818-BE6188CE291A}"/>
                  </a:ext>
                </a:extLst>
              </p14:cNvPr>
              <p14:cNvContentPartPr/>
              <p14:nvPr/>
            </p14:nvContentPartPr>
            <p14:xfrm>
              <a:off x="1631880" y="3581280"/>
              <a:ext cx="8071200" cy="743400"/>
            </p14:xfrm>
          </p:contentPart>
        </mc:Choice>
        <mc:Fallback>
          <p:pic>
            <p:nvPicPr>
              <p:cNvPr id="4" name="筆跡 3">
                <a:extLst>
                  <a:ext uri="{FF2B5EF4-FFF2-40B4-BE49-F238E27FC236}">
                    <a16:creationId xmlns:a16="http://schemas.microsoft.com/office/drawing/2014/main" id="{70DA1777-1F5A-A38B-E818-BE6188CE291A}"/>
                  </a:ext>
                </a:extLst>
              </p:cNvPr>
              <p:cNvPicPr/>
              <p:nvPr/>
            </p:nvPicPr>
            <p:blipFill>
              <a:blip r:embed="rId5"/>
              <a:stretch>
                <a:fillRect/>
              </a:stretch>
            </p:blipFill>
            <p:spPr>
              <a:xfrm>
                <a:off x="1622520" y="3571920"/>
                <a:ext cx="8089920" cy="762120"/>
              </a:xfrm>
              <a:prstGeom prst="rect">
                <a:avLst/>
              </a:prstGeom>
            </p:spPr>
          </p:pic>
        </mc:Fallback>
      </mc:AlternateContent>
    </p:spTree>
    <p:extLst>
      <p:ext uri="{BB962C8B-B14F-4D97-AF65-F5344CB8AC3E}">
        <p14:creationId xmlns:p14="http://schemas.microsoft.com/office/powerpoint/2010/main" val="256224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EE5824-479A-FE42-CBC9-6E3632BCDBC2}"/>
              </a:ext>
            </a:extLst>
          </p:cNvPr>
          <p:cNvSpPr>
            <a:spLocks noGrp="1"/>
          </p:cNvSpPr>
          <p:nvPr>
            <p:ph type="title"/>
          </p:nvPr>
        </p:nvSpPr>
        <p:spPr/>
        <p:txBody>
          <a:bodyPr>
            <a:normAutofit/>
          </a:bodyPr>
          <a:lstStyle/>
          <a:p>
            <a:r>
              <a:rPr lang="en-US" altLang="zh-TW" sz="3600" dirty="0">
                <a:latin typeface="標楷體" panose="03000509000000000000" pitchFamily="65" charset="-120"/>
                <a:ea typeface="標楷體" panose="03000509000000000000" pitchFamily="65" charset="-120"/>
              </a:rPr>
              <a:t>The trend-based segmentation method (TBSM)</a:t>
            </a:r>
            <a:endParaRPr lang="zh-TW" altLang="en-US" sz="3600" dirty="0"/>
          </a:p>
        </p:txBody>
      </p:sp>
      <p:sp>
        <p:nvSpPr>
          <p:cNvPr id="3" name="投影片編號版面配置區 2">
            <a:extLst>
              <a:ext uri="{FF2B5EF4-FFF2-40B4-BE49-F238E27FC236}">
                <a16:creationId xmlns:a16="http://schemas.microsoft.com/office/drawing/2014/main" id="{3CBAACB7-2A71-2253-4F53-6E0EC102823C}"/>
              </a:ext>
            </a:extLst>
          </p:cNvPr>
          <p:cNvSpPr>
            <a:spLocks noGrp="1"/>
          </p:cNvSpPr>
          <p:nvPr>
            <p:ph type="sldNum" sz="quarter" idx="12"/>
          </p:nvPr>
        </p:nvSpPr>
        <p:spPr/>
        <p:txBody>
          <a:bodyPr/>
          <a:lstStyle/>
          <a:p>
            <a:fld id="{9C2854D3-CEF5-4D3A-A25B-7B4FC8F6018D}" type="slidenum">
              <a:rPr lang="zh-TW" altLang="en-US" smtClean="0"/>
              <a:t>9</a:t>
            </a:fld>
            <a:endParaRPr lang="zh-TW" altLang="en-US"/>
          </a:p>
        </p:txBody>
      </p:sp>
      <p:sp>
        <p:nvSpPr>
          <p:cNvPr id="5" name="文字方塊 4">
            <a:extLst>
              <a:ext uri="{FF2B5EF4-FFF2-40B4-BE49-F238E27FC236}">
                <a16:creationId xmlns:a16="http://schemas.microsoft.com/office/drawing/2014/main" id="{99FCDE89-68B5-0562-7AD2-A563655046AA}"/>
              </a:ext>
            </a:extLst>
          </p:cNvPr>
          <p:cNvSpPr txBox="1"/>
          <p:nvPr/>
        </p:nvSpPr>
        <p:spPr>
          <a:xfrm>
            <a:off x="838199" y="1331329"/>
            <a:ext cx="11264153" cy="2031325"/>
          </a:xfrm>
          <a:prstGeom prst="rect">
            <a:avLst/>
          </a:prstGeom>
          <a:noFill/>
        </p:spPr>
        <p:txBody>
          <a:bodyPr wrap="square">
            <a:spAutoFit/>
          </a:bodyPr>
          <a:lstStyle/>
          <a:p>
            <a:r>
              <a:rPr lang="en-US" altLang="zh-TW" dirty="0"/>
              <a:t>The procedure of TBSM is as following:</a:t>
            </a:r>
          </a:p>
          <a:p>
            <a:pPr marL="342900" indent="-342900">
              <a:buAutoNum type="arabicParenBoth"/>
            </a:pPr>
            <a:r>
              <a:rPr lang="en-US" altLang="zh-TW" dirty="0"/>
              <a:t>PLR is applied</a:t>
            </a:r>
            <a:r>
              <a:rPr lang="zh-TW" altLang="en-US" dirty="0"/>
              <a:t> </a:t>
            </a:r>
            <a:r>
              <a:rPr lang="en-US" altLang="zh-TW" dirty="0"/>
              <a:t>to locate the turning points from the time series including uptrend</a:t>
            </a:r>
            <a:r>
              <a:rPr lang="zh-TW" altLang="en-US" dirty="0"/>
              <a:t> </a:t>
            </a:r>
            <a:r>
              <a:rPr lang="en-US" altLang="zh-TW" dirty="0"/>
              <a:t>or downtrend using the distance threshold (d-t); </a:t>
            </a:r>
          </a:p>
          <a:p>
            <a:pPr marL="342900" indent="-342900">
              <a:buAutoNum type="arabicParenBoth"/>
            </a:pPr>
            <a:r>
              <a:rPr lang="en-US" altLang="zh-TW" dirty="0"/>
              <a:t>The points around each turning point are checked to determine whether the variations </a:t>
            </a:r>
            <a:r>
              <a:rPr lang="en-US" altLang="zh-TW" dirty="0" err="1"/>
              <a:t>ofthe</a:t>
            </a:r>
            <a:r>
              <a:rPr lang="en-US" altLang="zh-TW" dirty="0"/>
              <a:t> points are within the hold-</a:t>
            </a:r>
            <a:r>
              <a:rPr lang="en-US" altLang="zh-TW" dirty="0" err="1"/>
              <a:t>verticalthreshold</a:t>
            </a:r>
            <a:r>
              <a:rPr lang="en-US" altLang="zh-TW" dirty="0"/>
              <a:t> (hv-t)</a:t>
            </a:r>
            <a:r>
              <a:rPr lang="zh-TW" altLang="en-US" dirty="0"/>
              <a:t> </a:t>
            </a:r>
            <a:r>
              <a:rPr lang="en-US" altLang="zh-TW" dirty="0"/>
              <a:t>and hold-day threshold (</a:t>
            </a:r>
            <a:r>
              <a:rPr lang="en-US" altLang="zh-TW" dirty="0" err="1"/>
              <a:t>hd</a:t>
            </a:r>
            <a:r>
              <a:rPr lang="en-US" altLang="zh-TW" dirty="0"/>
              <a:t>-t). When they are within the </a:t>
            </a:r>
            <a:r>
              <a:rPr lang="en-US" altLang="zh-TW" dirty="0" err="1"/>
              <a:t>threshold,these</a:t>
            </a:r>
            <a:r>
              <a:rPr lang="en-US" altLang="zh-TW" dirty="0"/>
              <a:t> points will have the same buy/sell trading in this period;</a:t>
            </a:r>
          </a:p>
          <a:p>
            <a:pPr marL="342900" indent="-342900">
              <a:buAutoNum type="arabicParenBoth"/>
            </a:pPr>
            <a:r>
              <a:rPr lang="en-US" altLang="zh-TW" dirty="0"/>
              <a:t>These points are set to be in the same trend.</a:t>
            </a:r>
          </a:p>
        </p:txBody>
      </p:sp>
      <p:pic>
        <p:nvPicPr>
          <p:cNvPr id="9" name="圖片 8">
            <a:extLst>
              <a:ext uri="{FF2B5EF4-FFF2-40B4-BE49-F238E27FC236}">
                <a16:creationId xmlns:a16="http://schemas.microsoft.com/office/drawing/2014/main" id="{C7391950-B8A8-E93F-3B42-1E0CE4303B17}"/>
              </a:ext>
            </a:extLst>
          </p:cNvPr>
          <p:cNvPicPr>
            <a:picLocks noChangeAspect="1"/>
          </p:cNvPicPr>
          <p:nvPr/>
        </p:nvPicPr>
        <p:blipFill rotWithShape="1">
          <a:blip r:embed="rId2"/>
          <a:srcRect b="27809"/>
          <a:stretch/>
        </p:blipFill>
        <p:spPr>
          <a:xfrm>
            <a:off x="658904" y="3362654"/>
            <a:ext cx="6907307" cy="3428606"/>
          </a:xfrm>
          <a:prstGeom prst="rect">
            <a:avLst/>
          </a:prstGeom>
        </p:spPr>
      </p:pic>
      <p:pic>
        <p:nvPicPr>
          <p:cNvPr id="12" name="圖片 11">
            <a:extLst>
              <a:ext uri="{FF2B5EF4-FFF2-40B4-BE49-F238E27FC236}">
                <a16:creationId xmlns:a16="http://schemas.microsoft.com/office/drawing/2014/main" id="{DB2EF0A9-7C0A-9162-06CC-73827BF06026}"/>
              </a:ext>
            </a:extLst>
          </p:cNvPr>
          <p:cNvPicPr>
            <a:picLocks noChangeAspect="1"/>
          </p:cNvPicPr>
          <p:nvPr/>
        </p:nvPicPr>
        <p:blipFill rotWithShape="1">
          <a:blip r:embed="rId3"/>
          <a:srcRect b="42149"/>
          <a:stretch/>
        </p:blipFill>
        <p:spPr>
          <a:xfrm>
            <a:off x="7364504" y="2863177"/>
            <a:ext cx="2743201" cy="2131635"/>
          </a:xfrm>
          <a:prstGeom prst="rect">
            <a:avLst/>
          </a:prstGeom>
        </p:spPr>
      </p:pic>
      <p:pic>
        <p:nvPicPr>
          <p:cNvPr id="13" name="圖片 12">
            <a:extLst>
              <a:ext uri="{FF2B5EF4-FFF2-40B4-BE49-F238E27FC236}">
                <a16:creationId xmlns:a16="http://schemas.microsoft.com/office/drawing/2014/main" id="{B5D088C2-946E-8BF0-5DC9-87E2B8437387}"/>
              </a:ext>
            </a:extLst>
          </p:cNvPr>
          <p:cNvPicPr>
            <a:picLocks noChangeAspect="1"/>
          </p:cNvPicPr>
          <p:nvPr/>
        </p:nvPicPr>
        <p:blipFill rotWithShape="1">
          <a:blip r:embed="rId3"/>
          <a:srcRect t="56975"/>
          <a:stretch/>
        </p:blipFill>
        <p:spPr>
          <a:xfrm>
            <a:off x="7364504" y="4924355"/>
            <a:ext cx="3025590" cy="1748545"/>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筆跡 3">
                <a:extLst>
                  <a:ext uri="{FF2B5EF4-FFF2-40B4-BE49-F238E27FC236}">
                    <a16:creationId xmlns:a16="http://schemas.microsoft.com/office/drawing/2014/main" id="{D8E77500-3CC3-728E-2ED7-29A263F08384}"/>
                  </a:ext>
                </a:extLst>
              </p14:cNvPr>
              <p14:cNvContentPartPr/>
              <p14:nvPr/>
            </p14:nvContentPartPr>
            <p14:xfrm>
              <a:off x="1504800" y="3384720"/>
              <a:ext cx="4445640" cy="3308400"/>
            </p14:xfrm>
          </p:contentPart>
        </mc:Choice>
        <mc:Fallback>
          <p:pic>
            <p:nvPicPr>
              <p:cNvPr id="4" name="筆跡 3">
                <a:extLst>
                  <a:ext uri="{FF2B5EF4-FFF2-40B4-BE49-F238E27FC236}">
                    <a16:creationId xmlns:a16="http://schemas.microsoft.com/office/drawing/2014/main" id="{D8E77500-3CC3-728E-2ED7-29A263F08384}"/>
                  </a:ext>
                </a:extLst>
              </p:cNvPr>
              <p:cNvPicPr/>
              <p:nvPr/>
            </p:nvPicPr>
            <p:blipFill>
              <a:blip r:embed="rId5"/>
              <a:stretch>
                <a:fillRect/>
              </a:stretch>
            </p:blipFill>
            <p:spPr>
              <a:xfrm>
                <a:off x="1495440" y="3375360"/>
                <a:ext cx="4464360" cy="3327120"/>
              </a:xfrm>
              <a:prstGeom prst="rect">
                <a:avLst/>
              </a:prstGeom>
            </p:spPr>
          </p:pic>
        </mc:Fallback>
      </mc:AlternateContent>
    </p:spTree>
    <p:extLst>
      <p:ext uri="{BB962C8B-B14F-4D97-AF65-F5344CB8AC3E}">
        <p14:creationId xmlns:p14="http://schemas.microsoft.com/office/powerpoint/2010/main" val="30412213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5215</TotalTime>
  <Words>941</Words>
  <Application>Microsoft Office PowerPoint</Application>
  <PresentationFormat>寬螢幕</PresentationFormat>
  <Paragraphs>136</Paragraphs>
  <Slides>29</Slides>
  <Notes>0</Notes>
  <HiddenSlides>12</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29</vt:i4>
      </vt:variant>
    </vt:vector>
  </HeadingPairs>
  <TitlesOfParts>
    <vt:vector size="34" baseType="lpstr">
      <vt:lpstr>標楷體</vt:lpstr>
      <vt:lpstr>Arial</vt:lpstr>
      <vt:lpstr>Calibri</vt:lpstr>
      <vt:lpstr>Calibri Light</vt:lpstr>
      <vt:lpstr>Office 佈景主題</vt:lpstr>
      <vt:lpstr>Definition of Reversal points</vt:lpstr>
      <vt:lpstr>Definition of Reversal points</vt:lpstr>
      <vt:lpstr>Reference: A new LSTM based reversal point prediction method using upward/downward reversal point feature sets</vt:lpstr>
      <vt:lpstr>PowerPoint 簡報</vt:lpstr>
      <vt:lpstr>PowerPoint 簡報</vt:lpstr>
      <vt:lpstr>Reference: A Trend-Based Segmentation Method and the Support Vector Regression for Financial Time Series Forecasting</vt:lpstr>
      <vt:lpstr>Application in Financial Time Series Data</vt:lpstr>
      <vt:lpstr>Piecewise linear representation (PLR) </vt:lpstr>
      <vt:lpstr>The trend-based segmentation method (TBSM)</vt:lpstr>
      <vt:lpstr>Trading Signal Transformation</vt:lpstr>
      <vt:lpstr>PowerPoint 簡報</vt:lpstr>
      <vt:lpstr>PowerPoint 簡報</vt:lpstr>
      <vt:lpstr>PowerPoint 簡報</vt:lpstr>
      <vt:lpstr>Trading Points Decision from Forecasted Trading Signal</vt:lpstr>
      <vt:lpstr>Experimental Results</vt:lpstr>
      <vt:lpstr>Reference: An intelligent stock trading system using comprehensive features  </vt:lpstr>
      <vt:lpstr>PowerPoint 簡報</vt:lpstr>
      <vt:lpstr>Structure flow chart</vt:lpstr>
      <vt:lpstr>Reference: Stock Market Trend Prediction and Investment Strategy by Deep Neural Networks</vt:lpstr>
      <vt:lpstr>MLP (Multilayer Perceptron)</vt:lpstr>
      <vt:lpstr>Turing point</vt:lpstr>
      <vt:lpstr>Classification and prediction</vt:lpstr>
      <vt:lpstr>Reference: Identifying Financial Market Trend Reversal Behavior With Structures of Price Activities Based on Deep Learning Methods</vt:lpstr>
      <vt:lpstr>Reference: Integrating piecewise linear representation and weighted support vector machine for stock trading signal prediction </vt:lpstr>
      <vt:lpstr>Reference: Improving the integration of piece wise linear representation and weighted support vector machine for stock trading signal prediction</vt:lpstr>
      <vt:lpstr>Reference: Stock trend prediction based on a new status box method and AdaBoost probabilistic support vector machine</vt:lpstr>
      <vt:lpstr>Reference: An Analyze on Effectiveness of Candlestick Reversal  Patterns for Vietnamese Stock Market</vt:lpstr>
      <vt:lpstr>Reference: Stock Price Reversal Point Prediction Based on ICA and SVM</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鉦平 林</dc:creator>
  <cp:lastModifiedBy>鉦平 林</cp:lastModifiedBy>
  <cp:revision>409</cp:revision>
  <dcterms:created xsi:type="dcterms:W3CDTF">2023-07-24T09:16:32Z</dcterms:created>
  <dcterms:modified xsi:type="dcterms:W3CDTF">2023-08-21T14:51:37Z</dcterms:modified>
</cp:coreProperties>
</file>