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0" r:id="rId2"/>
    <p:sldId id="368" r:id="rId3"/>
    <p:sldId id="372" r:id="rId4"/>
    <p:sldId id="371" r:id="rId5"/>
    <p:sldId id="370" r:id="rId6"/>
    <p:sldId id="374" r:id="rId7"/>
    <p:sldId id="354" r:id="rId8"/>
    <p:sldId id="356" r:id="rId9"/>
    <p:sldId id="355" r:id="rId10"/>
    <p:sldId id="3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8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1:30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4939 7267 0,'35'0'78,"0"18"-62,-17-18-16,70 17 16,-35 1-1,0 0 1,-18-18-1,1 0 1,87 17 0,-35-17-1,-35 18 17,18 0-17,-54-18 1,1 0 15,0 0-31,-1 0 16,1 0-1,17 0 1,-17 0 0,0 0-16,-1 0 15,1 0-15,17 0 16</inkml:trace>
  <inkml:trace contextRef="#ctx0" brushRef="#br0" timeOffset="801.73">7814 7355 0,'18'0'78,"17"0"-46,-17 0-32,17 0 0,-18 0 15,1 0-15,35 0 16,53 0 0,-53 0-16,53 0 15,-36 0 1,-17 0-1,0 0-15,18 0 16,-36 0 0,0 0-16,18 0 15,-35 0-15,-1 0 16,19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16:43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5327 8678 0,'-18'0'63,"1"0"-63,-1 0 16,-17 0-16,17 0 15,-17 0-15,17 0 16,1 0-1,-1 0 1,-17 0 0,17-17-1,0 17 1,18-18-16,-17 18 31,-1-35-15,0 17-1,18-17 1,-17 0 0,17 17-1,0-17 1,0-18 0,0 17-16,0 19 15,0-1 1,0 1-1,17-1-15,1 0 16,0 1-16,-1-1 16,19 0-1,-1 1 1,0 17 0,0-18-16,-17 18 15,17-18 1,-17 18-16,0 0 15,17 0 1,-17 0 0,-1 0 15,1 18-15,-1 0 15,1-18-31,0 35 15,-18-17 1,0-1-16,0 1 16,0 0-1,0-1-15,0 18 16,0-17 0,0 0-16,0 17 15,0-17-15,-18 70 16,-17-53-1,17 18 1,1 0 0,-1-35-1,0-18 1,18 17-16,-17-17 31,-1 18-15,18 0-1,-18-18 1</inkml:trace>
  <inkml:trace contextRef="#ctx0" brushRef="#br0" timeOffset="5197.37">27287 6879 0,'18'0'0,"0"0"16,52-17 15,-52 17-31,17 0 16,18 0-1,-35-18-15,-1 18 0,1 0 16,35 0 0,17 0 15,-34 0-31,17 0 15,0 0-15,-1 0 16,-16 0-16,70 0 16,-89-18-16,1 18 15,-1 0 1,1 0 31</inkml:trace>
  <inkml:trace contextRef="#ctx0" brushRef="#br0" timeOffset="9039.9">18944 5891 0,'-17'0'32,"-1"0"-17,0 0 32,-17 0-16,0 0 1,17 0-32,-17-17 31,17 17-15,0-18-1,1 18 1,17-18-1,-18 18-15,1-17 16,17-1-16,-36 18 16,19-35-1,-1 35 17,18-18-17,0 1 1,-18 17-1,18-36 1,0 19 0,0-1-16,-17 0 15,17 1 1,0-1-16,0 1 16,0-1-16,0 0 15,17 1 1,19-1-1,34 0 1,1-17 0,-36 17-1,0 18 1,-17 0-16,0 0 16,-1 0 15,1 0 0,0 0-15,-18 18-16,17-18 15,1 18 1,-18-1 0,17 1-1,-17 0-15,18 17 16,0-17-16,-1 34 15,-17-34 1,0 35 0,0-18-1,0 1 17,0-19-32,0 1 15,0-1 1,-35 19-1,0-1 1,-18 18 0,18-35-16,17-18 15,-35 52 1,35-52-16</inkml:trace>
  <inkml:trace contextRef="#ctx0" brushRef="#br0" timeOffset="11370.53">19985 5821 0,'-18'0'47,"1"17"-47,-1 1 31,0-18-15,1 0 15,-1 18-15,0-18-1,-17 0 1,17 0 0,1 0 46,-18 0-15,17 0-47,0-36 31,1 36-15,17-17 0,0-1-1,-18 1-15,0-1 16,18 0-1,-17-17 1,17 0-16,0 17 16,0 0-16,0 1 15,0-18 1,0 17 0,17 18-1,-17-18 1,36 1-16,-19 17 15,19 0-15,-1-18 32,0 0-17,-17 18-15,-1 0 0,19-17 32,17 17-32,-18 0 15,0 0 1,0 0-1,1 0 1,-1 0 0,-17 0-16,-1 0 15,1 0 1,0 0 78,-18 17-94,0 1 15,0 0 1,0-1-16,0 1 16,0 0-1,0 17-15,0-18 16,-18 1-1,18 0 1,-18-1 0,1 19-1,-1-36 1,0 17 0,18 1-1,-17-18 1,17 18-1,-36-1 17,19 1-17,-1-18 1,0 0-16,1 17 31,-1-17-31,1 0 78</inkml:trace>
  <inkml:trace contextRef="#ctx0" brushRef="#br0" timeOffset="14816.56">19791 4480 0,'0'0'0,"0"18"16,0 0-16,17-1 15,1 18 1,-18 1-1,0 34 1,0-34 0,-18 52-16,1 0 31,-18 18-31,35-89 16,0 19-1</inkml:trace>
  <inkml:trace contextRef="#ctx0" brushRef="#br0" timeOffset="15264.67">20144 4516 0,'-18'0'0,"36"0"16,-1 35 0,-17-18-1,0 19 1,0-19-16,0 36 15,0 0 1,0-35 0,0 17-1,18 0 1,0-17-16,-1-18 16,36 18-1,53-1 1,-53-17-1,-36 0-15,36 0 16,0-17-16,-35-1 31,-18 0-15,0 1-16</inkml:trace>
  <inkml:trace contextRef="#ctx0" brushRef="#br0" timeOffset="15543.64">20426 4568 0,'0'18'15,"0"70"1,0-35-1,0 0-15,-18 18 16,1-54 0,-1 36-1,18-35-15,0 0 16,-18-1 0,-17 1-16</inkml:trace>
  <inkml:trace contextRef="#ctx0" brushRef="#br0" timeOffset="16939.4">5715 7602 0,'0'18'62,"0"35"-30,-18-35-17,18 17-15,0 18 16,-17 0-16,17 35 31,-18-53-31,18 18 16,0-35-16,0-1 15,0 1 1</inkml:trace>
  <inkml:trace contextRef="#ctx0" brushRef="#br0" timeOffset="21042.81">23742 7620 0,'18'0'94,"-1"0"-78,107 0 15,-36 0-15,0 0-1,-53 0 1,18 0-1,0 0-15,-35 0 16,17 0-16,-17 0 16,-1 0-1,1 0 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2:2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7673 0,'0'18'62,"0"17"-62,0 0 16,0 53-1,0-35 1,0 35-16,0 71 16,0-71-1,0-35 1,0 35-16,0-35 0,0 18 0,-18-1 31,18-17-15,0-35-1,0 0 1,18-1-16,-1 1 16,1 0-16,-1-1 15,19 1-15,-1 35 16,36-18 0,-54-17-16,36 17 15,71 0 1,-71-17-16,52 0 15,-34-18-15,123 17 16,18-17 0,-142 0-1,-35 18 1,-17-18-16,0 0 31,-18-18 0,17-17-15</inkml:trace>
  <inkml:trace contextRef="#ctx0" brushRef="#br0" timeOffset="776">4533 7267 0,'53'35'15,"18"-17"1,17-18-16,-35 18 16,123-18-1,-88 17 1,-35 1-16,71 0 15,-1-1 1,36 19-16,-88-19 16,-1-17-16,1 18 15,-36-18 1,-17 18-16,-1-18 16,1 0-1,-1 17 16,1 1-15,-18-1 0,0 1-16,0 0 15,0 17 1,0-17-16,0 35 16,0-18-16,0 18 15,0 17-15,0 54 16,0-89-16,-18 124 15,18-36-15,-17 89 16,17-71 0,0-35-1,0-88-15,0 105 16,0-17 15,0-71-15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33:09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7320 0,'18'0'78,"-1"0"-62,-17 18-16,18-18 15,0 17 1,-18 19-16,0 17 31,0-18-15,-18-17-1,-17-1 1,17 1 0,0-18 15,-17 0-16,18 0 1,17 17 62,17-17-47,18 0-15,1 0-16,52 0 16,-18 0-1,-52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17:59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3845 0,'0'0'0,"-17"18"62,-18 17-46,17 0-16,-35 1 15,-18-1 1,36 18 0,18-53-1,17 18 1,0-1-1,0 1 1,17-1 0,1 1-1,17 0 1,-17-18-16,-18 17 16,53 1-1,0-18-15,-18 0 16,35 0-1,-17-35 1</inkml:trace>
  <inkml:trace contextRef="#ctx0" brushRef="#br0" timeOffset="659.57">12823 4004 0,'36'18'63,"-1"-1"-47,0-17-16,36 18 15,17-18-15,36 0 16,-1 0-16,89 0 15,-36 0 1,53 0 0,-140 0-1,-19 0-15,1 0 16,-1 0-16,-35 0 16,18 0-16,18 0 15,0 18-15,17-18 16,18 0-1,-36 0-15,-17 0 16,-18 0-16,1 0 16,34 0-1,1 17 1,-36-17-16,18 0 16,-18 0-1</inkml:trace>
  <inkml:trace contextRef="#ctx0" brushRef="#br0" timeOffset="1018.06">15028 3916 0,'18'17'31,"158"142"63,-176-141-94,0-1 15,0 1 1,0 0-16,0-1 0,-17 1 15,-54 35 1,1-35-16,34-1 16</inkml:trace>
  <inkml:trace contextRef="#ctx0" brushRef="#br0" timeOffset="38614.05">12153 6932 0,'0'0'0,"-17"0"31,-19 0-15,1 0 0,-18-35-1,18 17-15,17 18 16,-17-35-16,-18 17 16,18 1-16,-18-19 0,35 19 15,-17-19 1,35 19-1,0-1-15,0 0 16,0 1-16,0-1 16,0 1-1,35-19 1,18 19 0,0-1-1,-35 18 1,-1 0-16,1-18 15,17 18 1,-17 0 0,-1 0-16,1 0 15,0 36 17,-18-19-17,0 1-15,0 17 16,0-17-1,0 17 1,0 0-16,-18 1 16,-17 17-1,17-18 1,1-35 0,-1 0-1</inkml:trace>
  <inkml:trace contextRef="#ctx0" brushRef="#br0" timeOffset="39955.19">12294 17286 0,'-17'0'47,"-1"0"-32,-35 0-15,-17 0 16,52 0 0,0 0-1,1-18 1,17 1-16,-18 17 15,0-18 1,18 1-16,0-1 16,0-53-1,0 54-15,0-54 16,0 1 0,0 17-1,18 35 1,-18 0-1,18 18 1,-1 18 15,19 17-31,16 18 16,-16-35-16,-19 35 16,1 0-1,-18-18 1,0-17-1,0-1 17,-18 1-17,1-18-15,-19 18 16,19-18-16,-1 0 0,-17 0 16,17 0-16</inkml:trace>
  <inkml:trace contextRef="#ctx0" brushRef="#br0" timeOffset="41086.04">15663 6491 0,'0'0'0,"-17"0"15,-19 18 1,36-1-1,-17-17 1,-1 0 0,-70-53-1,35 18 1,0-35 0,35 52-16,1-17 15,17-1 1,0 19-1,0-1-15,17-17 16,-17 17 0,36 1-16,-36-1 15,17 0-15,36 1 16,-17 17-16,-19 0 16,1 0-1,-1 17-15,1 1 16,0 35-1,-18-35-15,0 34 16,0-34-16,0 53 16,-18-18-1,0-36 1,-17 1 0,0-1-1</inkml:trace>
  <inkml:trace contextRef="#ctx0" brushRef="#br0" timeOffset="42335.59">15716 17163 0,'-17'0'47,"-1"0"-31,-35 0-1,35 0-15,1 0 16,-36 0 0,0-18-1,0-17 1,35 17-16,18 0 15,-17 18-15,-1-17 16,18-18 0,0-1-16,0-17 15,0 0 1,0 36 0,18-1-1,-1 18 1,19 0-16,34 0 15,-17 0 1,-18 0 0,-17 0-16,17 0 0,1 18 15,-36-1-15,17 1 16,1 0 0,-18 17-1,18 0-15,-18 1 16,0 16-1,-18-16 1,0-19 0,-17-17-1,17 18 1,1-18 15</inkml:trace>
  <inkml:trace contextRef="#ctx0" brushRef="#br0" timeOffset="43409.66">11289 7426 0,'18'0'16,"34"18"-1,19-18-15,0 17 16,-36 1-1,0-18-15,-17 0 16</inkml:trace>
  <inkml:trace contextRef="#ctx0" brushRef="#br0" timeOffset="43670.5">11624 7391 0,'18'0'47,"-18"35"-31,17 18-16,-17 0 15,0-36 1,0 1 0,0 0-1</inkml:trace>
  <inkml:trace contextRef="#ctx0" brushRef="#br0" timeOffset="44318.12">15222 7338 0,'53'0'31,"-17"0"-15,52 17-1,-35-17 1,-36 0-16,1 0 16,0 0-1,-1 0-15,1 0 16,17 0-16</inkml:trace>
  <inkml:trace contextRef="#ctx0" brushRef="#br0" timeOffset="44520.63">15628 7285 0,'0'35'31,"0"-17"-31,-18 88 16,18-53-1,-17-36-15,-1 18 16,0-17 0</inkml:trace>
  <inkml:trace contextRef="#ctx0" brushRef="#br0" timeOffset="46130.44">12188 8149 0,'0'0'0,"18"0"0,0 0 31,-1 0-16,1 18-15,17 17 16,1 18 0,-1 18-1,-35-54-15,35-17 16,-35 18 0,18-18-16,52 35 15,-34-35 1,140 0-16,-123 0 15,53 0 1,-53 0-16,17 0 0,-17-18 31,-35 1-31,-1 17 0,1 0 125,70 0-93,-70 0-32,0 0 15,-18 35 79,0 36-63,17-36-31,1-17 16,-18-1-16,0 1 15,17-1-15,1-17 16,0 0-16,17 0 16,18 0-1,0-17-15,-18-18 16,-17-1 0,17 1-16,-17 17 15,-18 1-15,0-1 16,0 0 15,0 1-31,17 17 125,36 0-125,71 0 31,-54 0-31,124 53 16,-106-36-16,177 1 16,-18 0-1,-194-18 1,106 0-16,52 0 15,-158-18 1,18 0-16,-1-17 16,-34 17-1,-19 1 1,19-1 0,-36-17-1,17 0-15,-17 17 16,18-17-16,-18 17 15,0-17 1,17 0-16,-17-1 16,0 1-1,0 0 1,0-1 0,-17 36 30,-18 18-30</inkml:trace>
  <inkml:trace contextRef="#ctx0" brushRef="#br0" timeOffset="46961.74">13194 9066 0,'0'18'78,"-53"70"-47,53-70-31,0-1 16,0 1-16,0 17 15,0-17-15,18 0 16,17-1-16,-17 19 0,-1-36 15,36 17 1,35-17 0,-52 0-16,-1-17 15,0-19 1,-35 19-16,0-19 16,0 19-1,0-19-15,-18 1 16,1 18-1,-1-1 17,1 18-32,-1-18 0,-17 1 31,17 17 0</inkml:trace>
  <inkml:trace contextRef="#ctx0" brushRef="#br0" timeOffset="55322.12">17833 12136 0,'-18'0'110,"18"-18"-48,-35 0-46,17 18-16,18-17 15,-17-1 17,-1 0-17,18 1 16,-18 17-15,18-18-16,0 0 16,0-17 15,0 18-15,0-1-16,0 0 15,0 1 1,18-1-16,0 18 15,-18-18 1,17 1 0,19-1-1,-19 18 1,1 0 15,0 0-31,-1 0 16,1 0-16,-1 0 15,1 0 1,0 0 0,-1 0-16,1 0 15,0 18 32,-1 35-16,-17-36-15,0 19 0,0-19-1,0 1 1,0 17 0,0 0-1,-17 1 1,-1-19-1,-17 1 1,-1 0 0</inkml:trace>
  <inkml:trace contextRef="#ctx0" brushRef="#br0" timeOffset="56655.24">16210 17339 0,'35'0'47,"-17"0"-31,35 0-16,0 0 16,-18 0-16,18 0 15,53 0 1,-53 0-1,-36-18 1</inkml:trace>
  <inkml:trace contextRef="#ctx0" brushRef="#br0" timeOffset="56892.02">16722 17198 0,'17'18'31,"1"34"-31,0 37 16,-18-1-1,0-71 1,0 1-16</inkml:trace>
  <inkml:trace contextRef="#ctx0" brushRef="#br0" timeOffset="57798.81">18538 11853 0,'0'18'31,"0"0"-15,0 70-1,18 0 1,-18-35-16,0-18 16,0 0-16,0 18 15,0-17 1</inkml:trace>
  <inkml:trace contextRef="#ctx0" brushRef="#br0" timeOffset="60535.35">16475 15840 0,'0'-18'15,"17"18"1,1-18-1,0 1-15,35-36 16,35-53 0,-35 53-1,0 18-15,-1-18 16,-16 0-16,-1 18 16,36-53-1,-54 70-15,1 0 16,0-17-16,-1 0 15,1-18 1,-1 18 0,-17 17-1</inkml:trace>
  <inkml:trace contextRef="#ctx0" brushRef="#br0" timeOffset="61004.34">16969 14975 0,'17'0'63,"36"0"-48,-18-17-15,-17 17 16,88 0 0,-71 0-16,-17 0 15,17 0-15,-17 0 31,-1 53-15,1 17 0,-18-34-1,18-1-15,-18-18 16,0 36-16,0 71 16,0-89-1,0 18-15,-18-18 16,18-17-16</inkml:trace>
  <inkml:trace contextRef="#ctx0" brushRef="#br0" timeOffset="63934.03">15734 8167 0,'-18'0'0,"18"17"47,0 19-32,0-19 1,18 1-16,0 0 16,-1-1-16,-17 19 0,18-19 15,-1 36 1,1-53 0,0 18-1,17-1 1,-35 1-1,18-18-15,17 0 0,-17 0 16,17 0-16,-18 18 16,1-18-16,35 0 15,-18 0 1,-17 0 0,17-18-1,-17 0 1,-1 18 15,1 18 141,17 70-156,-17-70-1,35 70 1,-18-53-1,-17 1 1,0-36 0,-1 0 15,18-18-15,-17 0-1,17-52 1,-35 34-1,0 19-15,0-1 16,0 1-16,18 17 156,17 0-124,-17 0-32,35 0 15,0 0 1,-36 0-16,36 0 15,-17 0-15,34 0 16,18 0 0,-52 0-1,-1 0 1,-17 0-16,-1 0 16,1-18-1,-1 0-15,36 1 31,-53-1-31,18 0 32,0 18-17,-18-17 1,0-1-16,0 0 16,17-17-16,1 0 15,0 0 1,-18-36-1,0 53 1,0 1 0,-18 17 15</inkml:trace>
  <inkml:trace contextRef="#ctx0" brushRef="#br0" timeOffset="64408.23">16457 9119 0,'0'18'47,"18"105"-31,-18-70-1,0 0 1,0-17-1,0-19 1</inkml:trace>
  <inkml:trace contextRef="#ctx0" brushRef="#br0" timeOffset="68636.22">18062 3986 0,'0'0'0,"-35"0"47,-18 0-31,-18 0-16,-17-17 15,35-1 1,-17-17-1,52 17 1,1 1-16,-1-1 16,-17 0-1,17-17 1,18 0 0,0-1-1,0 19-15,0-1 16,18 1-16,-1 17 15,1-18-15,52 18 16,-52-18 0,17 18-16,54 0 15,-37 18 1,1 17 0,-17-17-1,-19-18 1,1 17-1,0 1-15,-18 0 16,17-1-16,-17 1 16,0 17-1,0-17 1,0 0-16,0 17 16,-35-18-16,35 1 15,-18-18-15,1 18 16,-1-18-1</inkml:trace>
  <inkml:trace contextRef="#ctx0" brushRef="#br0" timeOffset="68994.37">18344 2928 0,'0'18'16,"0"105"-1,0-35 1,0 18 0,0-53-1,0-18 1,0 1-1</inkml:trace>
  <inkml:trace contextRef="#ctx0" brushRef="#br0" timeOffset="70209.41">20373 9560 0,'-18'0'78,"1"0"-78,-19 0 16,-17-17-1,1-19 1,-1 19-1,35-1 1,18 0 0,-18 1-1,18-1 1,0-17-16,0-18 16,18 0-1,0 18 1,-1 17-1,19 18 1,-19 0 0,1 0-1,17 18-15,-17 17 16,35 18-16,-18-35 16,0 35-1,-35-18 1,0-18-16,0 1 15,0 0 1,0-1-16,-35 1 16,35 0-1,-18-18 1,-17 0-16,35 17 16,-18-17-1</inkml:trace>
  <inkml:trace contextRef="#ctx0" brushRef="#br0" timeOffset="70610.17">19756 10231 0,'35'0'31,"35"0"-15,-17 0-16,-17 0 15,-19 0 1,18 0-16,18 0 16,-35 0-1,0 0-15,-1 0 16</inkml:trace>
  <inkml:trace contextRef="#ctx0" brushRef="#br0" timeOffset="70862.03">20214 10107 0,'0'35'32,"0"1"-17,0 17-15,0-1 16,0-16-16,0 17 16,-17 0-16,17-18 15,0 18 1,0-18-16</inkml:trace>
  <inkml:trace contextRef="#ctx0" brushRef="#br0" timeOffset="71911.38">20249 17092 0,'-17'-18'46,"-36"1"-30,35-1-16,-35 1 16,36-1-1,-1 0 1,0 1-16,1 17 16,-1-36-16,0 19 0,1-1 15,17-35-15,0 18 16,0-18-1,0 35-15,0 1 16,17-1 0,-17 0-16,53 1 15,0-19 1,-17 36 0,-1 0-1,-17 0-15,17 18 16,0 17-1,0 1-15,-17-1 16,17 18 0,-17-36-1,-18 1-15,0 0 32,0-1-32,0 1 15,-18 17 1,1-17-1,-1 0-15,0-18 16,1 0 0,-1 0-16,0 0 15</inkml:trace>
  <inkml:trace contextRef="#ctx0" brushRef="#br0" timeOffset="72902.73">18856 14182 0,'18'0'31,"-18"35"-16,35 0-15,53 89 32,0 52-17,0-70 1,-35-18 0,-35-53-16,-18-17 15,18 0-15,-1-1 31</inkml:trace>
  <inkml:trace contextRef="#ctx0" brushRef="#br0" timeOffset="73378.75">19121 14905 0,'17'0'47,"18"35"-31,18 0-16,0-17 15,-17 0-15,-1-1 16,-18-17 0,1 0-1,0 0-15,-1 0 16,1-17-1,-18-89 17,0 71-32,0 17 15,-35-88 1,-18 36 0,35 34-16,1 19 15,-1-36 1,18 35-1,0 0-15</inkml:trace>
  <inkml:trace contextRef="#ctx0" brushRef="#br0" timeOffset="75867.3">18133 8396 0,'0'18'31,"0"-1"-31,17 1 16,1 17-1,0 1 1,35-1-1,-36 0 17,1-35-32,-18 18 15,18-1 1,-1-17-16,1 0 16,17 18-1,0-18 1,36 0-1,-18 0-15,-36 0 16,19 0-16,-19 0 16,1 0 62,0-18-47,-1 18 32,-17 36-1,0 52-46,0-53-1,18 0 1,-18 1-16,18-36 16,-1 0-16,-17 17 15,18-34 63,35-71-46,-53 17-17,17 53-15,-17 1 16,0-1-16,18 0 15,-18 1 1,0-1 15,0 0 1,18 18 46,52 0-63,-52 0 1,35 0 0,0 0-1,0 0-15,-18 0 16,35 0-16,-17 0 15,-17 0-15,52 0 16,-71 0 0,19 0-1,-19 0 17,1 0-32,-18-17 15,18-1 1,-18-17-1,0 0 1,0 17-16,0-70 31,0 53-31,0 17 16,0 0 0,-18 1-1</inkml:trace>
  <inkml:trace contextRef="#ctx0" brushRef="#br0" timeOffset="76630.1">18644 9278 0,'0'-18'15,"36"-35"1,16 18-1,1 35 17,-35 0-32,0 0 15,-1 0 1,1 0 0,0 0-16,35 71 31,-36 17-16,-17-53 1,0 18 0,0-35-16,0-1 15,-17-17 1,-1 18-16,0-18 16,18 18-16,0-1 62,0 1-46,18 0-1,0-18 1,34 0 0,-16 0-16,-19 0 31</inkml:trace>
  <inkml:trace contextRef="#ctx0" brushRef="#br0" timeOffset="90619.4">20655 9507 0,'-18'0'140,"1"0"-124,17 18 0,-18-18-1,1 0-15,-1 0 16,0 0-1,1 0-15,-1 0 47,0 0-47,1 0 32,17-18 577,-18 18-609,18-17 16,0-1-1,0 0 1,0-17-1,0 18 1,0-1-16,18 0 31,-18 1-15,17 17-16,1-18 16,35 18-1,-35 0 1,-1 0-1,18 0 1,1 0-16,-1 0 16,-17 0-1,-1 18 17,-17 17-17,0 0 1,0-17-16,0 35 15,0-18 1,0-17 0,0-1 15,0 1-31,-88 0 16,70-18-1,-17 17-15,18-17 16,17 18-16,-18-18 15</inkml:trace>
  <inkml:trace contextRef="#ctx0" brushRef="#br0" timeOffset="91772.09">21131 10089 0,'36'18'47,"-1"-18"-31,0 18-16,0-18 15,18 0 1,53 0-1,-53 0 1,-35-18 0</inkml:trace>
  <inkml:trace contextRef="#ctx0" brushRef="#br0" timeOffset="92024.38">21555 10037 0,'0'35'16,"0"-18"0,0 72-1,0-1 1,0-53-1,0-17 1,0 52 0</inkml:trace>
  <inkml:trace contextRef="#ctx0" brushRef="#br0" timeOffset="94166.8">20055 10848 0,'18'0'31,"-18"18"31,0 17-30,18 0-17,-18-17 1,17-1-16,1-17 16,0 0 30,-1 0-30,1 0-16,0 0 31,-1 0-15,18 0-16,1 0 16,-1 0-1,-17 0 1,-1 0-16,-17-17 62,0-1-30,36 53 108,-1 18-109,-18-53-31,-17 18 16,0 0 0,18-18-1,0 0 17,-1 0-1,1-18-31,0 18 15,17-88 1,0 52-16,-17 1 16,17 18-16,-35-19 15,18 36 17,-1 0 14,19 0-14,-19 0-32,36 0 31,-35 0-31,0 0 16,-1 0-16,-17-35 78,0 0-47,0 17-31,0 0 0,0 1 16,-17-1-1,-1 18 48,18-17-48</inkml:trace>
  <inkml:trace contextRef="#ctx0" brushRef="#br0" timeOffset="94974.45">20443 11289 0,'0'0'16,"0"18"78,18-1-79,-18 1-15,18-1 16,-18 1 0,17-18-1,1 18 1,0-18-1,35 0-15,-1 0 16,-16 0 0,-1 0-16,-17 0 15,-18-18 17,0-17-17,-18 0 1,18 17-16,0 0 15,-35-17 1,17 35 0,0 0-16,1-18 15,-1 18 17,1 0-17</inkml:trace>
  <inkml:trace contextRef="#ctx0" brushRef="#br0" timeOffset="97568.11">24959 3387 0,'-18'0'31,"1"0"-15,-54 0 0,18 0-16,18 0 15,-18 0-15,35 0 16,-34 0-16,16-18 15,1 18-15,17-18 16,-17 1 0,-18-19-1,35 19 1,18-1 0,-17 1-1,-1 17 1,18-18-16,0-17 0,0 17 15,0 0 17,35-35-32,1 53 31,-19-17-31,1-1 16,0-17-16,35 17 15,17-17 1,-52 35-1,-1 0-15,1 0 16,0-18-16,17 18 16,36 0-1,-54 0 1,1 0 0,-1 0 15,1 18-31,0 0 15,-1 35 17,1-36-32,-18 18 15,0-17-15,18 70 16,-18-35 0,0-18-16,0-17 15,0 0 1,0-1-1,-18 19 1,0-36 0,1 0 15</inkml:trace>
  <inkml:trace contextRef="#ctx0" brushRef="#br0" timeOffset="98368.25">25629 2805 0,'0'17'140,"0"18"-124,-17 1 0,17-1-1,0 0-15,0 1 16,-18-19-16,18 71 15,-18-52 1,18-19-16,0 1 16,0 0 15</inkml:trace>
  <inkml:trace contextRef="#ctx0" brushRef="#br0" timeOffset="100452.37">21537 15469 0,'18'0'15,"35"-53"1,52-17 0,54-89-1,-124 124 1,36-36-16,17-17 0,-35-18 15,35 0-15,71-105 16,-18 17 0,-35 53 15,-71 88-31,1 17 16,-36 19-16</inkml:trace>
  <inkml:trace contextRef="#ctx0" brushRef="#br0" timeOffset="100817.4">22578 13864 0,'35'0'47,"0"0"-32,1 0 1,-19 0-16,1 0 16,0 18-16,-1-18 15,18 53 1,1 0-16,-1 0 15,-17 158 1,-18-158-16,0-35 16,0 17-1,-36 0-15,19 18 16,-1-53 0</inkml:trace>
  <inkml:trace contextRef="#ctx0" brushRef="#br0" timeOffset="103200.03">21361 8378 0,'0'18'32,"0"0"-17,0 17 1,0 0-1,0-17-15,0 17 16,0 0 0,17-17-16,-17 0 15,18-1-15,0 19 16,52 17 0,-35-36-1,1 1 1,17-18-1,-36 0-15,36 0 16,0 0-16,35 0 16,-35 0-1,-35 0-15,17-18 16,-17 1 0,-1-1-1,-17 0 1,0 1-1,18 17 1,-18-18-16,18 18 16,-18-18-1,0 1 17,0-1-17,0-35 1,0 36-1,0-19 1,17 54 93,36 52-77,-35-52-32,0 17 15,-1-17 1,1 0-16,-18-1 16,17-17-1,19 0 1,17 0-16,88 0 15,35 0 1,-123 0 0,71 0-16,-54 0 15,-52 0-15,17 0 16,-35-17 15,18 17-15,-1-36-1,1 19 1,-18-1 0,0 0-1,0 1 1,0-1 0,0 1-1,0-1 1,0-17-1,0 17 1,18 18 375,17 0-376,-18 0 1,36 18 0,-35-18-1,0 17 1,-1-17-1,19 0 1,-1 0-16,71 18 16,0-18-16,17 0 15,36 0 17,-106 0-17,-18 0 1,-17 0-1,-18-18 1,35 1 0,-18-19-1,36-17 1,-53 36-16,36-18 16,-19-1-1,36 1-15,-35 17 16,0 1-16,-1-1 15,-17-35 1,0 36 0,18-54-1,-18 36-15,17-36 16,1 53-16,-18-17 0,0 18 16</inkml:trace>
  <inkml:trace contextRef="#ctx0" brushRef="#br0" timeOffset="104967.95">22437 9119 0,'0'18'828,"0"17"-828,0 0 16,0-17-16,0 35 31,0-18-15,0-17-16,0 53 16,17-36-1,-17 0 1,0-17-16,18 35 15</inkml:trace>
  <inkml:trace contextRef="#ctx0" brushRef="#br0" timeOffset="107804.12">27146 7832 0,'18'0'31,"52"-18"-15</inkml:trace>
  <inkml:trace contextRef="#ctx0" brushRef="#br0" timeOffset="107947.99">28310 7761 0,'-70'0'0,"158"0"15,-106 0 1,107 0-16,-36 0 16,-1-18-16</inkml:trace>
  <inkml:trace contextRef="#ctx0" brushRef="#br0" timeOffset="108099.66">29139 7743 0,'18'0'32,"-18"-17"-32,35 17 15,1-18-15,-19 1 16</inkml:trace>
  <inkml:trace contextRef="#ctx0" brushRef="#br0" timeOffset="108217.24">29369 7655 0,'0'0'16,"17"0"-16,19 0 31,-19 0-31</inkml:trace>
  <inkml:trace contextRef="#ctx0" brushRef="#br0" timeOffset="109865.21">25647 8696 0,'0'18'31,"18"17"-15,-18 0-1,17 0 1,-17-17 0,18 0-16,-1 17 15,1-17 1,0-18-16,17 35 31,0-35-31,1 18 0,69-1 31,-52-17-31,0 0 16,18 0-16,52-17 16,-70-1-16,-18 0 15,54-17 1,-54 17 0,-17 18-1,-1-17-15,-17-1 16,0 0 31,18 1-16,0 17-31,-18-18 16,17 18-16,1 0 78,35 53-47,-18-53-31,0 71 16,53-18-1,1-18 1,-54-18-1,-17-17-15,-1 18 16,36-18 0,-18 0-16,1 0 15,17 0-15,0 0 16,88 0 0,-53 0-16,-35 0 15,17-18-15,-34 1 0,34-1 31,-52 1-31,-1 17 16,1 0-16,0 0 16,-18-18-16,0 0 15,17 18 17,19-17-17,-1-1-15,18 18 16,35-18-1,0 18-15,53 0 16,-53-17 0,-17 17-16,53-18 15,-1 18 1,-52 0 0,-54-18-16,36 18 15,0 0 1,-18 0-16,71-17 15,-71 17 1,18-18 0,-17 1-16,-19-1 15,1 18 1,0-35 15,-1 17-15</inkml:trace>
  <inkml:trace contextRef="#ctx0" brushRef="#br0" timeOffset="110497.29">27323 9596 0,'-18'0'31,"0"17"-15,18 1-16,-17-1 15,-1 1 1,18 17-16,-18-17 15,18 17-15,0 18 16,0-18 0,36-35-16,-19 0 15,72 0 1,-19-17-16,-35-1 16,1-35-1,-36 18-15,17 0 0,-17-18 16,0 18-1,0-1 1,-17 19 0,-1-1 15,-17 18-15,-18 0-1,18 0-15,17 0 16,0 0-1</inkml:trace>
  <inkml:trace contextRef="#ctx0" brushRef="#br0" timeOffset="113346.27">10019 8396 0,'18'18'31,"17"35"-31,-35 0 16,0-18-16,35 18 15,-35-36 1,18-17-16,-1 36 16,-17-19-1,18-17-15,0 18 16,-1-18-16,-17 18 15,18-18-15,0 17 16,17-17 0,18 0-1,-36 0-15,107 0 16,-107 0-16,36 0 16,0-17-1,-35 17 1,-18-18-1,0 0 1,0 1 0,0-19-1,0 1 1,0 17 15,18 1 110,-18 34-126,17-17-15,19 53 16,-1-35 0,0 17-1,18 1 1,-35-19 0,-1-17-1,19 0 16,-1-17-15,18-19 0,-18 36-16,-17-17 15,52-54 1,-52 36 0,-1 0-16,19-18 15,-1 0 1,-17 35-1,-1 18 32,36 0-15,-17-18-32,34 18 31,-17-17-16,-18 17-15,-17 0 32,-18-18-1,18 18-15,-1 0-1,-17-17 1</inkml:trace>
  <inkml:trace contextRef="#ctx0" brushRef="#br0" timeOffset="114248.13">10636 9066 0,'-35'0'31,"35"18"-16,-35 17 1,17 36 0,18-36-1,0 36 1,18-54 0,-1 1-1,1-18 16,17 0-15,1-18-16,87-52 16,0 17-1,-70 35 1,-53 1-16,0-1 16,0-17-1,-17 17 1,-19 0-16,1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0:21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18697 17321 0,'0'0'0,"0"-17"422,0-1-422,0 0 15,0-34 1,0-19-16</inkml:trace>
  <inkml:trace contextRef="#ctx0" brushRef="#br0" timeOffset="1190.69">18979 11871 0,'0'0'0,"0"18"0,0 17 16,0 0-1,0 0-15,0 54 16,0-36 0,-17-1-16,17 54 15,-18-35 1,18 17-16,0 212 31,-17-177-15,17-17-1,0 88 1,0-88-16,0 18 16,-36 52-1,36-88-15,0-70 16,-17 70-16,17 35 15,-18-17 1,0 35 0,1-35-1,17 0-15,-18 18 16,0 34 0,18-87-1,-17 52 1,17-17-1,0-35 1,0-18-16,0 17 16,0 18-16,0-35 15,-18-17-15,18 34 16,0-17-16,0 0 16,0 0-16,-18 53 15,18 17 1,0-35-1,-17 1 1,17-37-16,0 19 16,0-18-16,0 0 15,0 17-15,0 1 32,-18-18-32,18-18 0,0 0 15,0 18-15,0 18 16,0 17 15,0-53-31,0 1 16,-17-1-16,17 53 15,0-17 1,0-36 0,0-17-1,-18 17 1,18 0-1,0-17 1</inkml:trace>
  <inkml:trace contextRef="#ctx0" brushRef="#br0" timeOffset="3001.72">25823 12700 0,'0'0'0,"0"18"0,0 17 31,0 0-15,0 0-16,0-17 15,0 35 1,0-18-16,0 18 16,0-18-16,0 36 15,0 35 1,0-53-1,0 0-15,0 35 16,0-53-16,0 142 16,0 17-1,0-71-15,0-35 16,0-35 0,0 106-16,0-53 15,0 0-15,0 88 16,0 35-1,0-106 1,0-52 0,0 35-16,0 35 15,0-71-15,0 142 16,0-106 0,-17 17-1,17-52-15,0-18 16,0 35-16,0-17 15,0 70 1,0-35 0,0-18-1,0-35 1,0 0-16,0 52 16,0-16-1,0-1 1,0 35 15,0-87-31,0 17 31,0-1-15,0-34-16,0 35 16,0-35-16,0-1 15,0 71 1,17-35-1,-17 0 1,0-17-16,18 34 16,-18-35-16,0-17 31,0 0-15,0-54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14:2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6579 8678 0,'-17'0'94,"-19"0"-79,19 0 1,-1 0-16,-52-17 16,52 17-1,0-18-15,1 18 16,-1-18-16,0 18 31,1 0-15,-1 0-1,0 0 1,1-35 0,-1 35-1,18-18 17,0 1-1,0-1-31,-17 1 15,17-36 1,0 35 0,0 0-16,0 1 15,0-1 1,0-35 0,17 53-16,1-17 15,-18-19 1,17 19-16,1-1 15,0 0-15,-1 1 16,19-1 0,-19 0-16,19 18 15,16-35 1,-16 35 0,-19 0-16,1-17 15,0 17-15,17 0 31,-17 0-15,-1 0 0,1 0-1,17 0 1,-35 17-16,18 1 16,17-1-1,-17 1 1,-18 0-1,17-1-15,-17 1 16,0 0-16,0 17 16,18 0-1,-18-17-15,0-1 16,0 19 15,0-19-15,0 19-1,-18-19 1,1 19-16,-1-19 16,0-17-1,1 18-15,-19-1 32,36 1-17,-17-18 1,-1 0-1,1 18 1,-19-18 0,19 0-16,-1 0 15,0 0 1</inkml:trace>
  <inkml:trace contextRef="#ctx0" brushRef="#br0" timeOffset="1428.38">8343 8678 0,'-35'0'31,"17"0"0,-35 0-15,18 0-16,0 0 16,0 0-16,-18-17 15,0-1-15,0-17 16,17 17-16,19 18 31,-1-18-15,18 1-1,-17-18-15,17 17 16,0 0 0,0-17-16,35 0 15,35-18 17,-17 35-32,-17-17 0,87-36 31,-70 71-31,0-17 15,-18 17-15,0-18 16,-17 18 0,0 0-1,-1 0-15,1 0 16,0 0-16,17 18 16,0-1-1,-17 1 1,-1 35-1,-17-18 1,0-17 0,0-1-1,0 19-15,-17-36 16,17 17-16,-18 1 16,1 0-16,-19-1 15,1-17-15,17 18 16,-17 0-16</inkml:trace>
  <inkml:trace contextRef="#ctx0" brushRef="#br0" timeOffset="2805.94">9807 8643 0,'-17'0'62,"-1"0"-46,-17-18 0,17 18-1,-17-17 1,17 17-16,-17 0 16,-18 0-1,35 0 1,18-18 46,0-70-46,0 53 0,18-1-16,0 19 15,70-36 1,0 0-1,-35 35-15,0 1 16,0-1 0,-18 18-16,-17-18 15,-1 18 1,1 0 15,17 0-31,0 36 16,18-1-1,-17 0 1,-19-17-16,1 17 16,-18-17-16,18-1 15,-1 54 1,-17-36 15,0 0-15,0 18-1,0-35 1,-17 0 0,-1-18-16,0 35 15,1-35-15,-19 0 16,19 0-16,-1 0 16,-17 0-16,17 0 15,1 0-15,-1 0 16</inkml:trace>
  <inkml:trace contextRef="#ctx0" brushRef="#br0" timeOffset="4948.28">8132 9437 0,'17'0'16,"-17"17"15,0 1-31,18-18 15,-18 18-15,17-18 16,-17 35-16,18-17 16,-18 35-1,0-1 1,18-52-16,-18 36 16,0-1-1,0 18 1,0-35-16,0-1 15,0 1-15,0-1 32,0 1 61</inkml:trace>
  <inkml:trace contextRef="#ctx0" brushRef="#br0" timeOffset="6140.38">6632 9931 0,'-17'0'16,"-1"0"-16,0 0 16,1 0-16,-19-18 46,19 0-46,-1 18 16,-17-17 0,17-1-16,1 0 15,-1 18-15,18-17 47,0-1-31,0-17-1,35 17 1,-35 1 0,18 17-16,17 0 31,-17-18-31,-1 18 0,19 0 31,-1 18 0,-17-18-15,-1 17-16,-17 1 0,18-18 16,-18 18-16,0-1 31,0 1-15,0-1-1,0 1-15,0 0 16,-18-1-16,-17 1 15,-18 0 1,35-1 0</inkml:trace>
  <inkml:trace contextRef="#ctx0" brushRef="#br0" timeOffset="7481.2">9807 9931 0,'-17'0'63,"-1"0"-48,0 0-15,1 0 16,-1-18-1,0 0 1,1 18-16,17-17 47,0-1-47,0-17 16,0 17-1,17-35 1,1 18 15,0 35-15,17-18-1,0 18-15,-17 0 32,-1 0-32,1 0 15,0 18 1,-1 17-1,-17-17-15,0 0 16,0-1 0,0 1-16,0-1 31,0 1-31,0 0 16,-17-1-16,17 1 15,-18-18-15,-17 0 31,17 0-31,18 18 16,-17-18-16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14:41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14658 8943 0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0:44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13811 8643 0,'-35'18'110,"35"-1"-95,-35 1 1,17-18-16,0 0 16,-17 18-16,17-1 15,1 1 1,17 0-16,-18-1 16,18 18-1,0-17 1,0 0-1,18 17-15,35 0 16,-18 1 0,-17-36-1,-1 35-15,19-35 16,-36 17 0,17 1-16,1-18 15,0 0 1,17 0-16,71 18 15,-36-18 1,-35 0-16,18 0 16,0 0-1,-35 0-15,0 0 16,-18-18 0,0 0-1</inkml:trace>
  <inkml:trace contextRef="#ctx0" brushRef="#br0" timeOffset="638.29">14429 8678 0,'0'18'156,"-18"-18"-140,18 35-16,-18 1 15,18-1-15,-35 88 16,17-70-16,18-35 15,-17 52 1</inkml:trace>
  <inkml:trace contextRef="#ctx0" brushRef="#br0" timeOffset="1112.09">14482 8608 0,'0'17'16,"0"19"0,0-19-16,17 19 15,-17-19-15,18 36 16,-18-18-16,17-17 15,-17 0-15,18 17 16,-18-17-16,0-1 16,0 1-16,18-18 15,-1-18 32,1-17-31,0-36-16,-1 1 15,1-36-15,0 71 16,-1-18-16,1 0 16,-18 35-1</inkml:trace>
  <inkml:trace contextRef="#ctx0" brushRef="#br0" timeOffset="1438.48">14834 8572 0,'18'53'32,"-18"-17"-32,0-1 15,0 71 1,-18-53 0,1 0-1,-1-53 1</inkml:trace>
  <inkml:trace contextRef="#ctx0" brushRef="#br0" timeOffset="1763.63">14905 8502 0,'35'18'16,"0"17"0,-17 18-16,17 17 15,-17 19 1,-18-54-16,0-18 15,0 1 1,18-18 0,-1-35 15,19-71-15,-36-35-1,0 123-15</inkml:trace>
  <inkml:trace contextRef="#ctx0" brushRef="#br0" timeOffset="2509.64">14270 9860 0,'17'0'16,"36"0"0,18 0-1,-36 0 1,-17 0 0,0 0 15</inkml:trace>
  <inkml:trace contextRef="#ctx0" brushRef="#br0" timeOffset="2734.52">14393 9807 0,'-17'124'16,"34"-248"-16,-34 301 16,17-124-16,0-1 15,0 19 1,0-53 0</inkml:trace>
  <inkml:trace contextRef="#ctx0" brushRef="#br0" timeOffset="3298.97">13035 13088 0,'18'0'16,"17"106"0,0-18-1,-17-17 1,-18-18-16,0-18 15,0 88 1,0-52 0,0-18-16,35 0 31,1-53-31,122 17 16,-52-34-1,0-1 1,-53 18-16,-36-18 15,-17 1-15</inkml:trace>
  <inkml:trace contextRef="#ctx0" brushRef="#br0" timeOffset="3828.32">14058 13300 0,'0'0'0,"-17"0"31,-19 0-16,1 17 1,17-17-16,-17 0 0,0 0 16,0 36-1,17-19 1,18 1 15,18 17-15,17-17-16,-35-1 15,35 19 1,0 17 0,-17-18-16,-18 0 15,18 0-15,-18-17 16,0 0-16,0-1 16,-18 1-1,0-18-15,-17 0 16,-53 0-1,70-18 1,1-17-16,17 17 16,-18-17-1</inkml:trace>
  <inkml:trace contextRef="#ctx0" brushRef="#br0" timeOffset="4220.26">14464 13353 0,'0'0'0,"18"-18"0,-1 18 32,36-18-17,-18 18 1,-17 0 46</inkml:trace>
  <inkml:trace contextRef="#ctx0" brushRef="#br0" timeOffset="4451.96">14534 13458 0,'0'0'16,"0"18"-16,0 0 31,0 35-15,0 0-1,0-1 1,0 19-1,0-53-15,0-1 16</inkml:trace>
  <inkml:trace contextRef="#ctx0" brushRef="#br0" timeOffset="4797.03">14764 13388 0,'0'0'0,"0"35"16,0 36 0,0-36-1,-18 18-15,18-18 16,-18-17 0,18-1-16,-17-17 15,17-17 32,0-36-47</inkml:trace>
  <inkml:trace contextRef="#ctx0" brushRef="#br0" timeOffset="5281.3">14852 13247 0,'0'35'31,"0"0"-31,0 1 16,0-19-1,18 1-15,-18 17 0,0 0 16,17-35-16,1 36 16,-18-19-16,35 19 31,-17-36-31,17 0 31,-35-18-15,71-123-1,-36 70 1,-17 18 0,17 53-1,-35 36 48,53 228-32,-36-193-15,-17-54-16,18 19 15,0-19 16</inkml:trace>
  <inkml:trace contextRef="#ctx0" brushRef="#br0" timeOffset="6893.82">13582 11359 0,'0'0'0,"-18"0"15,-35 0 1,18 53 0,0-53-16,0 36 15,-1 34 1,19-52-16,17 17 15,0 0-15,0-17 16,0 35-16,53 0 16,-1-53-1,-34 0 1,17 0-16,18 0 16,-17 0-16,16 0 15,-16-35 1</inkml:trace>
  <inkml:trace contextRef="#ctx0" brushRef="#br0" timeOffset="7253.34">13952 11412 0,'0'18'31,"0"0"-31,0 52 15,-35 1 1,35-54 0,-18 19-1,1-19-15,17 19 16,0-19 0</inkml:trace>
  <inkml:trace contextRef="#ctx0" brushRef="#br0" timeOffset="7561.89">13988 11430 0,'0'0'0,"17"18"15,-17 17 1,18 0-1,-18 0-15,18 18 16,-1 36 0,18-54-1,-35-18-15,18-17 47,0-17-31,-1-36-16,36-88 15,-35 17 1,0 54-16,-1-1 16</inkml:trace>
  <inkml:trace contextRef="#ctx0" brushRef="#br0" timeOffset="8001.54">14605 11324 0,'0'35'15,"-35"1"-15,-1 52 16,36-53-1,-17-17-15,-18 35 16,17-18 0,18-17-1,0-36 32</inkml:trace>
  <inkml:trace contextRef="#ctx0" brushRef="#br0" timeOffset="8276.52">14658 11236 0,'18'53'16,"34"123"15,-52-140-31,18 69 15,17-69 1,-17-19 0,0 1-1,-1-36 17,36-105-17,-35 88-15,17-71 16,-17 53-16</inkml:trace>
  <inkml:trace contextRef="#ctx0" brushRef="#br0" timeOffset="8764.4">14217 12259 0,'70'0'47,"-17"0"-32,-17 0 1,-1 0-16,36 0 16,-36 0-16,0 0 15,-17 0-15,-18-18 16</inkml:trace>
  <inkml:trace contextRef="#ctx0" brushRef="#br0" timeOffset="8985.09">14429 12136 0,'0'0'0,"0"35"0,0 88 31,0-52-15,0-18-1,0-36 1</inkml:trace>
  <inkml:trace contextRef="#ctx0" brushRef="#br0" timeOffset="13666.68">23195 5680 0,'0'35'0,"0"-17"15,53 70 1,0 0 0,-35-53-16,-18 1 15,17-1-15,1-18 16,-18 1 0,18 0-1</inkml:trace>
  <inkml:trace contextRef="#ctx0" brushRef="#br0" timeOffset="13943.44">23407 5768 0,'0'18'16,"-106"52"-1,53 1 1,0-54-1,35 1-15,18 0 16,-17-1-16,-1-17 16,1 18-16</inkml:trace>
  <inkml:trace contextRef="#ctx0" brushRef="#br0" timeOffset="16332.06">23618 15434 0,'0'18'47,"0"-1"-32,0 1 1,0 0 0,0-1-1,18-17-15,0 0 16,17-17-1,-17-19 1,52-17 0,-52 53 15,-18 53 31,-35 106-30,17-141-32,0 88 15,1-18 1,-1-53 0,18-17-16,0 17 15,-18 0-15,1-35 16,-1 0 15,-17 0-15,-53-35-1,70 0-15</inkml:trace>
  <inkml:trace contextRef="#ctx0" brushRef="#br0" timeOffset="30857.01">26123 5062 0,'0'0'0,"0"-17"16,-17 17 62,-19 17-78,1 1 15,0 17-15,-18-17 16,0-18-16,0 18 16,53-1-16,-18 1 15,18-1 1,0 19-1,53 34 1,18 1 0,-1 17-1,-52-70 1,-18 35-16,18-36 16,-18 1-1,0 0-15,0-1 16,0 1-1,-18-18 1,0 0 0,1 0-16,-1 0 15,-17 0-15,0-18 0,-18-17 16,0-18-16</inkml:trace>
  <inkml:trace contextRef="#ctx0" brushRef="#br0" timeOffset="31160.55">25894 5309 0,'18'0'0,"-36"18"0,53-36 32,-70 18-32,105 0 0,-34 0 15,-1 0 1,124 0 0,-71 0-16,-18 0 15,19 0-15,-19 0 0,18 0 16,-17 0-1</inkml:trace>
  <inkml:trace contextRef="#ctx0" brushRef="#br0" timeOffset="31557.31">26705 5292 0,'-17'17'47,"17"19"-31,-18-1-16,18-18 15,0 1-15,0 17 16,0 18 0,35-35-16,-17 0 15,52 17 1,-52-17-16,35-18 15,-18 0-15,1 0 16,-19-36-16,18 1 16,-35 17-16,18 1 15,-18-1-15,0 0 16,-18 18 15,18-17-31,-52-1 16,16 18-1,-52-18 1,53 18-16</inkml:trace>
  <inkml:trace contextRef="#ctx0" brushRef="#br0" timeOffset="32452.39">26123 6015 0,'-17'0'0,"-19"0"15,19 70 1,-19-17 0,19-17-1,17-19-15,0 1 16,0 0 31</inkml:trace>
  <inkml:trace contextRef="#ctx0" brushRef="#br0" timeOffset="32972.17">26370 6085 0,'18'0'16,"-18"18"15,0 0-15,0-1-16,17 19 16,19-1-1,-19-35-15,-17 18 16,36 17-1,-19-35-15,36 17 32,-18-17-17,-17-17 1,-18-1 0,0-17-1,0 0 1,0 17-1,-18 0 1,-17 18 0,18 0-1,-36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9:32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13176 15399 0,'0'0'0,"0"17"16,-17 19-1,17 17 1,0 52-16,0 19 15,0 70 17,35-18-32,-17-52 15,17-1 17,-18-87-32,1-1 15,17-18-15,-35 1 16,18-18-1,105 18 1,-52-1 0,52 19-1,36-36 1,-88 0-16</inkml:trace>
  <inkml:trace contextRef="#ctx0" brushRef="#br0" timeOffset="547.49">14287 15752 0,'-35'17'63,"0"18"-63,0-17 15,-18 17-15,17-17 16,19 17-1,17-17 32,0 52-31,53 19 15,-18-1-31,53 71 16,-70-106-1,-18-18 1,0 18 0,-53-18-1,18-17 1,17-18 0,-17-18 15,17-53-16</inkml:trace>
  <inkml:trace contextRef="#ctx0" brushRef="#br0" timeOffset="848.98">14340 15769 0,'36'0'16,"17"0"-1,35 35-15,35 36 16,36-53-1,-124-18 1,-17 0 0</inkml:trace>
  <inkml:trace contextRef="#ctx0" brushRef="#br0" timeOffset="1035.42">14781 15998 0,'0'0'0,"-17"36"16,-1 52-1,18-18-15,0-34 16,0 17-16,0 0 16,0-36-16,0 1 15</inkml:trace>
  <inkml:trace contextRef="#ctx0" brushRef="#br0" timeOffset="1357.55">14922 16140 0,'18'0'32,"0"70"-17,-18-35-15,0 1 16,0-1-16,0 0 15,0-17-15,0 0 16,0-1-16</inkml:trace>
  <inkml:trace contextRef="#ctx0" brushRef="#br0" timeOffset="1919.17">15081 16069 0,'18'0'62,"0"18"-62,52 70 16,-35-53-1,-17 0 1,0-35 78,35-105-63,-53 69-31,17-17 31,-17 36-31,18 52 78,193 335-46,-175-317-17,-19-17-15,1-1 16</inkml:trace>
  <inkml:trace contextRef="#ctx0" brushRef="#br0" timeOffset="-195326.87">12647 14817 0,'0'0'0,"0"35"32,-18 53-17,18-17 1,0-1-16,0 18 16,0-70-16,0 35 15,-35 282 1,18-176 15,-1 123-31,18-123 16,0-18-1,0 0 17,0 106-17,0-141 1,18 0-1,-18-53 1,0 0 0,17 17-1,1-35-15,-18 1 16,0-1 0,35-17-1,0-1 1,18 18-1,0-35 1,106 18 0,264 17 15,-264-17-15,194 35-1,-106-18 1,176-17-1,-70 17 1,229-17 0,-370-18-1,-107 0 1,-87 0-16</inkml:trace>
  <inkml:trace contextRef="#ctx0" brushRef="#br0" timeOffset="-194053.63">13088 14305 0,'18'0'46,"17"0"-30,36 0-16,34 18 0,142 17 16,124 18 15,-19-35-15,213 52-1,-177 1 1,-123-54-16,70 54 15,-88-53 1,-177-18 0,-17 17-16,-53 1 93,18-18-93,-18 17 32,17 1-17,1 35-15,0 0 16,-1 17 0,19 54-1,-19-1 1,1 71-1,-18 0 1,0 18 0,0-88-16,0 52 15,0-17-15,35 141 16,-35-177 0,-17 124-1,17-123 1,-18 87-1,18-52 1,-18-124 0,1 0 15,-1-17-15,0 0 15,1-1-16,-1-17 1,-17 18 0,-18 0-1,-18-18 1,36 0-16,-18 0 16,0 0-1,36 0-15,-19 0 47,19 0-47</inkml:trace>
  <inkml:trace contextRef="#ctx0" brushRef="#br0" timeOffset="-188440.17">11942 10425 0,'0'17'63,"-18"71"-48,0-52 1,1 34-16,-1-34 16,18-1-1,-18-35 1,1 0 46,-72-106-46,54 71 0,18 35-1,-1 0 1,0 0-16,-17 0 16,35 17-16,-53 36 15,18 53 1,35-35-1,0-36 1,17-35 0,-17 18-1,18-18-15,53 0 16,-36 0 0,53 0-1,-17-18 1,-54 0-1</inkml:trace>
  <inkml:trace contextRef="#ctx0" brushRef="#br0" timeOffset="-187739.5">12083 10742 0,'0'35'62,"17"-35"-62,-17 18 16,0 17-16,0 1 31,0-54 32,53-53-32,0 54-31,18-19 16</inkml:trace>
  <inkml:trace contextRef="#ctx0" brushRef="#br0" timeOffset="-187348.46">12365 10795 0,'0'18'32,"0"-1"-17,0 1 1,17-18 46,1 0-46,0-53 0,-1 35-1,-17 1-15,18-19 16</inkml:trace>
  <inkml:trace contextRef="#ctx0" brushRef="#br0" timeOffset="-186957.87">12541 10777 0,'0'36'15,"0"17"-15,0-1 16,-17 19 0,-1 0-1,18-36 1,0-18 0</inkml:trace>
  <inkml:trace contextRef="#ctx0" brushRef="#br0" timeOffset="-186633.86">12577 10672 0,'52'0'31,"1"0"-31,18 0 32,-1 0-32,-52 17 46,-18 1-30,-18 17 15,-87 0-15</inkml:trace>
  <inkml:trace contextRef="#ctx0" brushRef="#br0" timeOffset="-183820">11359 13088 0,'18'0'47,"17"0"-32,-17 0 1,35-18-16,-18 18 15,36-17 1,17-1 0,0 0-1,-17 1 1,-18 17 0,-36 0-1,1 0-15,0 0 16</inkml:trace>
  <inkml:trace contextRef="#ctx0" brushRef="#br0" timeOffset="-183459.56">12012 12859 0,'18'0'47,"-1"0"-47,1 35 15,0-17-15,-1-1 16,1-17 0,-18 36-16,0 16 15,-53 1 1,0 36 0,-17-54-1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2:17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20832 14376 0,'-18'0'78,"-35"0"-78,18 0 16,-54 0-1,1 0-15,-35 0 0,70 0 16,-71 35-1,89-17-15,35-1 32,0 19-32,0-19 15,18 36-15,70 35 16,-53-52 0,1 16-16,52 54 15,-18-35 1,-70-54 31,0 1-32,-70-18 1,17 0-16,18 0 16,-71-35-1,53-18-15,18 35 16,17-17-16,-17 17 15,17-17-15,0 17 16,18 1-16</inkml:trace>
  <inkml:trace contextRef="#ctx0" brushRef="#br0" timeOffset="701.36">20832 14464 0,'35'0'47,"-18"0"-31,1 0-16,17 0 15,18 0 1,0 0 0,0 0-16,-35 0 15,-1 0 1</inkml:trace>
  <inkml:trace contextRef="#ctx0" brushRef="#br0" timeOffset="952.8">21078 14411 0,'18'0'16,"-36"0"-16,1 0 0,-1 0 15,1 71 1,17 34-1,0-87 1,0 17-16,0 1 16,0-19-1,0 18-15,0 1 32,0-19-32</inkml:trace>
  <inkml:trace contextRef="#ctx0" brushRef="#br0" timeOffset="1635.98">21396 14587 0,'0'18'16,"0"0"31,0-1-32,18 1 1,-1-18 0,1 0-1,0-18 1,-1-17-16,1 17 0,-18 1 16,0-19-1,0 19 1,-35 17 15,-1 17-15,1 19-1,17-19-15,18 54 16,0-18 0,0-18-16,0 53 15,18-88 1,0 36-1,-1-36-15,36 0 32,-18-36-17,1 36-15</inkml:trace>
  <inkml:trace contextRef="#ctx0" brushRef="#br0" timeOffset="1964.84">21749 14570 0,'0'17'31,"0"36"-31,-18 71 16,18-71 0,0 17-1,-18 18-15,18-35 16,-17 0 0,17-123 15,0-19-16</inkml:trace>
  <inkml:trace contextRef="#ctx0" brushRef="#br0" timeOffset="2351.1">21678 14517 0,'18'0'32,"17"0"-17,0 0 1,-17 0-16,17-18 16,-17 18-16,0 0 31,-1 0-16,-17 35-15,0 1 0,0-1 16,-17 36 0,-36-54-1,35 1 1,0-18 0,1 0 15,-1 0-31,0-18 15</inkml:trace>
  <inkml:trace contextRef="#ctx0" brushRef="#br0" timeOffset="2865.46">22207 14446 0,'36'36'62,"-19"-19"-46,-17 1-16,0-1 16,18-17-1,-18 18 1,0 0 15,0-1 0,0 19-31,-18-19 16,18 19 0,0-19-1,0 1 17,36-18-17,-1 0 1,0 0-1,18 0-15,-35 0 16</inkml:trace>
  <inkml:trace contextRef="#ctx0" brushRef="#br0" timeOffset="4171.17">22878 14499 0</inkml:trace>
  <inkml:trace contextRef="#ctx0" brushRef="#br0" timeOffset="4378.41">22878 14781 0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9-03T14:27:4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 11712 0,'36'0'16,"-19"0"0,54 0-1,70-70 1,-17 17-1,-54 0-15,-52 35 16,70-35-16,-88 36 16,35-1-16,-17-17 15,-18-36 1</inkml:trace>
  <inkml:trace contextRef="#ctx0" brushRef="#br0" timeOffset="313.98">1323 11130 0,'35'35'31,"71"18"-16,-18-17 1,-53-19-16,1 1 16,-1 17-1,-35-17 1,18 35 0,-18-18-16,0 36 15,0-1 1,-36 18-1</inkml:trace>
  <inkml:trace contextRef="#ctx0" brushRef="#br0" timeOffset="945.54">582 14940 0,'0'18'31,"35"17"-31,89 89 15,-1 34 1,-35-34 0,-17-1-1,-36-88 1,-17 18-16,-18-17 16,18 17-1,-18-36 1</inkml:trace>
  <inkml:trace contextRef="#ctx0" brushRef="#br0" timeOffset="1361.12">1182 15522 0,'0'53'31,"17"35"-15,1 18 0,0-88-16,-18 35 15,0 0 1,0 0 0,-18-89 46,-70-34-62,0-1 16,52 54-1</inkml:trace>
  <inkml:trace contextRef="#ctx0" brushRef="#br0" timeOffset="8742.6">1005 7532 0,'18'0'47,"0"35"-47,52 18 16,-52-18-1,0-17 1,-1-18-16,1 18 15,-1-1 17,1 1-17</inkml:trace>
  <inkml:trace contextRef="#ctx0" brushRef="#br0" timeOffset="9059.26">1217 7549 0,'0'18'47,"-18"17"-31,1 1 0,-1-19-16,1 19 15,-19-19 1</inkml:trace>
  <inkml:trace contextRef="#ctx0" brushRef="#br0" timeOffset="-481.91">20567 10548 0,'18'0'31,"-1"0"-31,18 0 15,-17 0 1,0 0 0,-1 0-1,1 0 17</inkml:trace>
  <inkml:trace contextRef="#ctx0" brushRef="#br0" timeOffset="930.15">20637 10566 0,'0'17'32,"0"1"-32,-17 0 15,-1 17 1,18-17 0,0 17-16,0 18 15,0 0 16,0 17-15,0 54 0,0-71-1,0-36-15,0 54 16,0-1 0,0 19-1,0-19 1,0 1-1,0-18-15,0-36 16,0 71 0,0 18-1,0 0 1,-17 18 0,-1 105 15,18-176-16,0 17-15,0-17 16,0-35-16,0 52 16,-18-17-1,18 0 1,0 35 0,0-35-1,0 18 1,0-53-16,-17 17 15,17 0 1,0 18 0,-18 18-1,18-19 1,0 1-16,-18 0 16,18-17-1,-17 34-15,17 1 16,0-1 15,0 1-15,0-36-1,0 18 1,0 18 0,0-36-1,0 0 1,0 18 15,0-35-15,0-1-1,17 1-15,1 0 16,-18 17 0,18-35 30,-18 18-30,17-18-16,-17 17 16,18-17 15,0 0 0,-1 18-15,1-18-16,-1 17 15,19-17 1,-19 0 15,1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CF7E-FB8D-49DF-8AD5-C1F38814ECE5}" type="datetimeFigureOut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F6FCD-8254-4394-A417-E7A77DF41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8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8721-8DCA-4FF9-855D-DB05A560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14FCC-91B3-AA36-AE60-B71F35C4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D4921-BF26-710F-37BF-D420627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76BB-1E7A-44F3-842B-36AD70466628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0BEF3-01EB-8C8B-294C-E3ACF37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61023-9548-4833-45A3-B0ACC95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9966-421B-91C7-AABF-CDF4D748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225C7D-4AE0-AE1E-5A54-E2F2541B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708FAC-F854-8429-E738-BBCAEF68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8AA-4F5D-4286-A83F-0A1C404DF1E6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B2E8-B7A6-1737-150A-33F48CFD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10F46-0874-8AFF-22AD-426FF759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F35C93-5C0A-C5CF-958E-EE9568D0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41073-0FA9-819F-883E-B78D89DF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FA0C8-6CF0-BA63-C922-478B2ACC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1EA-0BB9-4DE3-AFCC-545A4DDA7658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8C1BFD-8C7D-F32B-9740-A2483DB4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0762D-3F39-D4B8-CF19-F69D938F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2411-F7F6-64F4-35CB-508A86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7C5D-583A-885D-38A3-9A36383A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7D96A-EF6F-6C94-DB58-89693D8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DF8C-7D4B-4A58-82B5-D2A821FE06ED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8EBF25-0FB8-A852-E224-032ED648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12D42-7A19-24B1-D382-1F67682F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0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2E442-427D-11B5-AF8C-0F31222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A352B6-F106-7274-5BFE-78AD17AF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00D560-2AED-7649-53CF-4D7BD88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9F30-1DA0-4EDB-93CB-C4417A07CA9A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72A7C-5493-275A-6314-4B32F1AC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A5582-AD16-1DEB-ABD1-977AC534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31C29-4843-9024-1030-BD23368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72375-774A-F9CC-9043-D56C63DA2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1CDC73-69EE-53FB-781E-8C1318DB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D219D-3F58-EC33-7829-0302666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9F91-B069-49AC-B7DC-EFB695ED02E6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2A1207-24BE-D3C8-190E-A62A746E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25E64-61B5-AB18-1922-B9E7C4D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4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D2C85-59BD-C49F-69EF-9886D6E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AD5BDC-15B1-863B-3BFE-724D3DD5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7E99C7-8707-C08E-C53C-22E93C8D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549772-EF7A-0D67-EDD5-AE9E6F7CB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7C06BD-7E05-5BD0-C606-62C90D91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A1627F-CDB2-7987-5D8B-A1547DAC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A75-121F-4BE2-AD83-5EED5DC2ABAF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B524CE-5AA4-370C-D239-7A95F90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AAC774-C46D-3EFC-A215-A539654B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2133-25D9-BE07-3230-E155A1C3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93727-8F5A-0580-51CA-62623DC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8404-5CEB-4CED-BB96-D0032DBC3BD9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FE70F-873D-1CB3-2FD7-8BDC1B2E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25197C-893A-24E4-8E07-E818280F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4E9F9-D225-D0FD-68D7-80B8DE3C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264F-EFDD-4761-B2EE-59E69EB69424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B4F5E-4459-1070-D820-1DECE9D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697C7-2761-5D25-729A-BCA96F4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E3C94-4F31-B3BF-B28E-3C2AC759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697C8-A318-006B-4027-8341C59C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C5F67B-6575-CB65-46E0-5D0D10C0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7BFF5E-01FA-DB2E-803C-41BA374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AC02-BB78-411B-BA5E-87B82477D23B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9219B9-2F03-5A76-03F2-96A3538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6146D8-49BC-7035-D37B-756C728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4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A14D-D593-F238-28C8-A63A838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FB7BA-2699-8422-1F64-9B690AD47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F91A5-5D87-468F-1ECB-EEE1A423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BC4CA-E9B5-633C-7D57-DC7FBBF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D2CB-DF91-45A0-856F-F3C88DD50D8B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AC252-A229-43B6-4FF0-800AD174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ACF3D-CAD8-7AB0-EA27-1FE5AF0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1FD636-37B4-21C8-0F43-F6F3CAED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59F7A-6337-1CB8-C366-29B07AB1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CA1AD-440E-E146-0CF9-24CC003A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8F65-9BF7-46D2-BBA1-71FA31472E09}" type="datetime1">
              <a:rPr lang="zh-TW" altLang="en-US" smtClean="0"/>
              <a:t>2023/9/3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5C7DD-E8A3-DB86-56E7-F29DA0280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50C55-17A5-008D-A33D-4CA32348D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54D3-CEF5-4D3A-A25B-7B4FC8F60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customXml" Target="../ink/ink1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0.png"/><Relationship Id="rId7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1CEA-3D85-64B9-6AB4-FFF82B8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8A4FC7-8E4D-C7A0-1ABA-E2F84CA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D95DD8-DCD3-6861-28FA-12D47D437565}"/>
              </a:ext>
            </a:extLst>
          </p:cNvPr>
          <p:cNvSpPr/>
          <p:nvPr/>
        </p:nvSpPr>
        <p:spPr>
          <a:xfrm>
            <a:off x="817340" y="1778712"/>
            <a:ext cx="176604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fetch_data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8BE14F-BC1D-9263-519F-58E6A21F28EA}"/>
              </a:ext>
            </a:extLst>
          </p:cNvPr>
          <p:cNvSpPr/>
          <p:nvPr/>
        </p:nvSpPr>
        <p:spPr>
          <a:xfrm>
            <a:off x="7216075" y="1778712"/>
            <a:ext cx="173789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 Processing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FB594-B56C-6E29-1BF8-768F217B4977}"/>
              </a:ext>
            </a:extLst>
          </p:cNvPr>
          <p:cNvCxnSpPr>
            <a:cxnSpLocks/>
            <a:stCxn id="43" idx="3"/>
            <a:endCxn id="7" idx="1"/>
          </p:cNvCxnSpPr>
          <p:nvPr/>
        </p:nvCxnSpPr>
        <p:spPr>
          <a:xfrm>
            <a:off x="6875576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91FECF-333F-6E6D-D24B-31DD3A31A6EF}"/>
              </a:ext>
            </a:extLst>
          </p:cNvPr>
          <p:cNvSpPr/>
          <p:nvPr/>
        </p:nvSpPr>
        <p:spPr>
          <a:xfrm>
            <a:off x="784412" y="4196832"/>
            <a:ext cx="2115671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Construction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BD3EC3-58D9-A05A-1A08-E59CA6F0D345}"/>
              </a:ext>
            </a:extLst>
          </p:cNvPr>
          <p:cNvSpPr/>
          <p:nvPr/>
        </p:nvSpPr>
        <p:spPr>
          <a:xfrm>
            <a:off x="3293901" y="4196832"/>
            <a:ext cx="2487707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Hyperparameter Tuning 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8A82A13-0768-BE59-B6C2-BF5A9E3584E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900083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ABD87E-DB2A-409C-84F2-54379A96F780}"/>
              </a:ext>
            </a:extLst>
          </p:cNvPr>
          <p:cNvSpPr/>
          <p:nvPr/>
        </p:nvSpPr>
        <p:spPr>
          <a:xfrm>
            <a:off x="9326515" y="1778713"/>
            <a:ext cx="2027285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One hot encoding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DD7BDCC-371D-1BBB-B15E-AC85FFD05041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8953970" y="2034206"/>
            <a:ext cx="372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AF24ED6-4BBE-2260-2F9E-F14DD73A5766}"/>
              </a:ext>
            </a:extLst>
          </p:cNvPr>
          <p:cNvSpPr/>
          <p:nvPr/>
        </p:nvSpPr>
        <p:spPr>
          <a:xfrm>
            <a:off x="6175426" y="4196832"/>
            <a:ext cx="165846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A600D7-6978-B982-98BF-78ACC1CBF322}"/>
              </a:ext>
            </a:extLst>
          </p:cNvPr>
          <p:cNvSpPr/>
          <p:nvPr/>
        </p:nvSpPr>
        <p:spPr>
          <a:xfrm>
            <a:off x="8205927" y="4196832"/>
            <a:ext cx="3048003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Prediction and Evaluation</a:t>
            </a:r>
            <a:endParaRPr lang="zh-TW" altLang="en-US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726FF2E-DE1C-D37A-451F-2A58370A67E9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833895" y="4452326"/>
            <a:ext cx="37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0F1531DB-4C4E-AE85-62A0-3B450988C8B9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H="1">
            <a:off x="784412" y="2034207"/>
            <a:ext cx="10569388" cy="2418119"/>
          </a:xfrm>
          <a:prstGeom prst="bentConnector5">
            <a:avLst>
              <a:gd name="adj1" fmla="val -2163"/>
              <a:gd name="adj2" fmla="val 50000"/>
              <a:gd name="adj3" fmla="val 102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9005098-F356-B345-FB96-80731B35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6" y="2319437"/>
            <a:ext cx="3482642" cy="251482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111C985-7C5D-E91E-731E-4FD5282AB7E8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5781608" y="4452326"/>
            <a:ext cx="3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D29FD62-44C8-31DD-3094-BFA417DC61B4}"/>
              </a:ext>
            </a:extLst>
          </p:cNvPr>
          <p:cNvSpPr/>
          <p:nvPr/>
        </p:nvSpPr>
        <p:spPr>
          <a:xfrm>
            <a:off x="2925832" y="1778712"/>
            <a:ext cx="2126046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Feature Engineering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6979AA5-3A6A-0304-4F6D-73A2788BEE06}"/>
              </a:ext>
            </a:extLst>
          </p:cNvPr>
          <p:cNvSpPr/>
          <p:nvPr/>
        </p:nvSpPr>
        <p:spPr>
          <a:xfrm>
            <a:off x="5392377" y="1778712"/>
            <a:ext cx="1483199" cy="51098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Standardizing</a:t>
            </a:r>
            <a:endParaRPr lang="zh-TW" altLang="en-US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E959DF3-1C79-DECF-52B8-215E7F1953B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5051878" y="2034206"/>
            <a:ext cx="34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518054-C296-AFE8-9DE0-3070E3FDD3F5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2583387" y="2034206"/>
            <a:ext cx="342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筆跡 82">
                <a:extLst>
                  <a:ext uri="{FF2B5EF4-FFF2-40B4-BE49-F238E27FC236}">
                    <a16:creationId xmlns:a16="http://schemas.microsoft.com/office/drawing/2014/main" id="{2FE8A3C8-9B39-11F0-752D-64BCBE641AB3}"/>
                  </a:ext>
                </a:extLst>
              </p14:cNvPr>
              <p14:cNvContentPartPr/>
              <p14:nvPr/>
            </p14:nvContentPartPr>
            <p14:xfrm>
              <a:off x="1778040" y="2616120"/>
              <a:ext cx="1359360" cy="45000"/>
            </p14:xfrm>
          </p:contentPart>
        </mc:Choice>
        <mc:Fallback>
          <p:pic>
            <p:nvPicPr>
              <p:cNvPr id="83" name="筆跡 82">
                <a:extLst>
                  <a:ext uri="{FF2B5EF4-FFF2-40B4-BE49-F238E27FC236}">
                    <a16:creationId xmlns:a16="http://schemas.microsoft.com/office/drawing/2014/main" id="{2FE8A3C8-9B39-11F0-752D-64BCBE641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8680" y="2606760"/>
                <a:ext cx="13780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6828B-4904-AA60-EA9D-D6EA65F7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770F26-9F19-EA99-85F9-6D180E0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465204-AC41-9761-523E-233824DF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4898"/>
            <a:ext cx="7064451" cy="45214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208592-F963-6561-2F94-841BC05E5340}"/>
              </a:ext>
            </a:extLst>
          </p:cNvPr>
          <p:cNvSpPr txBox="1"/>
          <p:nvPr/>
        </p:nvSpPr>
        <p:spPr>
          <a:xfrm>
            <a:off x="7979664" y="1954067"/>
            <a:ext cx="3038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actual change index = 13</a:t>
            </a:r>
          </a:p>
          <a:p>
            <a:r>
              <a:rPr lang="en-US" altLang="zh-TW" sz="1600" dirty="0"/>
              <a:t>predict change index = 1</a:t>
            </a:r>
          </a:p>
          <a:p>
            <a:r>
              <a:rPr lang="en-US" altLang="zh-TW" sz="1600" dirty="0"/>
              <a:t>diff = 12</a:t>
            </a:r>
            <a:endParaRPr lang="zh-TW" alt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172CDC8-9B33-34DC-88E7-D4564B2B392D}"/>
                  </a:ext>
                </a:extLst>
              </p14:cNvPr>
              <p14:cNvContentPartPr/>
              <p14:nvPr/>
            </p14:nvContentPartPr>
            <p14:xfrm>
              <a:off x="1797120" y="1612800"/>
              <a:ext cx="8312400" cy="15436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172CDC8-9B33-34DC-88E7-D4564B2B3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760" y="1603440"/>
                <a:ext cx="8331120" cy="15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D2B3A699-64D7-FE9F-BEC1-B31C12A70DE5}"/>
                  </a:ext>
                </a:extLst>
              </p14:cNvPr>
              <p14:cNvContentPartPr/>
              <p14:nvPr/>
            </p14:nvContentPartPr>
            <p14:xfrm>
              <a:off x="1619280" y="2616120"/>
              <a:ext cx="489240" cy="63540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D2B3A699-64D7-FE9F-BEC1-B31C12A70D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9920" y="2606760"/>
                <a:ext cx="50796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C39FDD7-B792-49B7-E4D9-E45B9F54CBCE}"/>
                  </a:ext>
                </a:extLst>
              </p14:cNvPr>
              <p14:cNvContentPartPr/>
              <p14:nvPr/>
            </p14:nvContentPartPr>
            <p14:xfrm>
              <a:off x="2241720" y="2635200"/>
              <a:ext cx="101880" cy="8280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C39FDD7-B792-49B7-E4D9-E45B9F54CB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32360" y="2625840"/>
                <a:ext cx="12060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91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29819D-6405-ED76-1839-0DE406C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32C1F0-5A92-E48A-FD8B-F6112835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73" y="1577851"/>
            <a:ext cx="8200963" cy="489133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6C82250-A216-36EB-E847-9F015BDB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28" y="722988"/>
            <a:ext cx="7962708" cy="340048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3917CD-FE04-55A3-2DB5-636F8D6C2BC2}"/>
              </a:ext>
            </a:extLst>
          </p:cNvPr>
          <p:cNvCxnSpPr>
            <a:cxnSpLocks/>
          </p:cNvCxnSpPr>
          <p:nvPr/>
        </p:nvCxnSpPr>
        <p:spPr>
          <a:xfrm>
            <a:off x="4370832" y="1656276"/>
            <a:ext cx="0" cy="48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A093F99-BCCC-43B7-B7CC-3EAAB8E00024}"/>
              </a:ext>
            </a:extLst>
          </p:cNvPr>
          <p:cNvCxnSpPr>
            <a:cxnSpLocks/>
          </p:cNvCxnSpPr>
          <p:nvPr/>
        </p:nvCxnSpPr>
        <p:spPr>
          <a:xfrm>
            <a:off x="5583936" y="1690688"/>
            <a:ext cx="0" cy="48655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9CDDB04-DB6C-8316-E7CD-DD389F766957}"/>
              </a:ext>
            </a:extLst>
          </p:cNvPr>
          <p:cNvCxnSpPr>
            <a:cxnSpLocks/>
          </p:cNvCxnSpPr>
          <p:nvPr/>
        </p:nvCxnSpPr>
        <p:spPr>
          <a:xfrm>
            <a:off x="6425184" y="1133856"/>
            <a:ext cx="0" cy="54223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1E8DF60-2ABA-3AFD-C6E3-C6224FCDB52B}"/>
              </a:ext>
            </a:extLst>
          </p:cNvPr>
          <p:cNvCxnSpPr>
            <a:cxnSpLocks/>
          </p:cNvCxnSpPr>
          <p:nvPr/>
        </p:nvCxnSpPr>
        <p:spPr>
          <a:xfrm>
            <a:off x="7266432" y="2532888"/>
            <a:ext cx="0" cy="40880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C0FB7A0-35BF-7BA9-75B4-48DE324F1658}"/>
              </a:ext>
            </a:extLst>
          </p:cNvPr>
          <p:cNvCxnSpPr>
            <a:cxnSpLocks/>
          </p:cNvCxnSpPr>
          <p:nvPr/>
        </p:nvCxnSpPr>
        <p:spPr>
          <a:xfrm>
            <a:off x="7412736" y="2423228"/>
            <a:ext cx="0" cy="41976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6FA296F-ACFD-662B-FDB9-CF4F0D75E7ED}"/>
              </a:ext>
            </a:extLst>
          </p:cNvPr>
          <p:cNvCxnSpPr>
            <a:cxnSpLocks/>
          </p:cNvCxnSpPr>
          <p:nvPr/>
        </p:nvCxnSpPr>
        <p:spPr>
          <a:xfrm>
            <a:off x="8964168" y="594360"/>
            <a:ext cx="0" cy="60265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07D383-8D2B-44AD-83A4-57EF6F20CE5D}"/>
              </a:ext>
            </a:extLst>
          </p:cNvPr>
          <p:cNvSpPr txBox="1"/>
          <p:nvPr/>
        </p:nvSpPr>
        <p:spPr>
          <a:xfrm>
            <a:off x="956433" y="5718429"/>
            <a:ext cx="191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-1: upward point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7FD98D-1BE4-0038-0B41-0D53A3B6A764}"/>
              </a:ext>
            </a:extLst>
          </p:cNvPr>
          <p:cNvSpPr txBox="1"/>
          <p:nvPr/>
        </p:nvSpPr>
        <p:spPr>
          <a:xfrm>
            <a:off x="908587" y="4067612"/>
            <a:ext cx="196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1: downward point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84FEFA-B795-34A0-17DA-6138BC01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128571"/>
            <a:ext cx="10515600" cy="61553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Feature Engineering--RP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27E304-B17B-0045-810C-81E8795798B5}"/>
              </a:ext>
            </a:extLst>
          </p:cNvPr>
          <p:cNvSpPr txBox="1"/>
          <p:nvPr/>
        </p:nvSpPr>
        <p:spPr>
          <a:xfrm>
            <a:off x="8194" y="1688318"/>
            <a:ext cx="32000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array([ 0,  0,  0,  0,  0,  0,  0,  0,  0,  0, -1, -1,  0,  0,  0,  0,  0,</a:t>
            </a:r>
          </a:p>
          <a:p>
            <a:r>
              <a:rPr lang="en-US" altLang="zh-TW" sz="1000" dirty="0"/>
              <a:t>        0,  0,  0,  0,  0,  0,  0,  0,  0, -1,  0,  0,  0,  0,  0,  0,  0,</a:t>
            </a:r>
          </a:p>
          <a:p>
            <a:r>
              <a:rPr lang="en-US" altLang="zh-TW" sz="1000" dirty="0"/>
              <a:t>        0,  0,  0,  0,  1,  0,  0,  0,  0,  0,  0,  0,  0,  0,  0,  0, -1,</a:t>
            </a:r>
          </a:p>
          <a:p>
            <a:r>
              <a:rPr lang="en-US" altLang="zh-TW" sz="1000" dirty="0"/>
              <a:t>        0,  0, -1,  0,  0,  0,  0,  0,  0,  0,  0,  0,  0,  0,  0,  0,  0,</a:t>
            </a:r>
          </a:p>
          <a:p>
            <a:r>
              <a:rPr lang="en-US" altLang="zh-TW" sz="1000" dirty="0"/>
              <a:t>        0,  0,  0,  0,  0,  0,  1,  1,  0,  0,  0,  0,  0,  0,  0,  0,  0,</a:t>
            </a:r>
          </a:p>
          <a:p>
            <a:r>
              <a:rPr lang="en-US" altLang="zh-TW" sz="1000" dirty="0"/>
              <a:t>        0,  0,  0,  0,  0,  0,  0,  0,  0,  0,  0,  0,  0,  0,  0],</a:t>
            </a:r>
          </a:p>
          <a:p>
            <a:r>
              <a:rPr lang="en-US" altLang="zh-TW" sz="1000" dirty="0"/>
              <a:t>      </a:t>
            </a:r>
            <a:r>
              <a:rPr lang="en-US" altLang="zh-TW" sz="1000" dirty="0" err="1"/>
              <a:t>dtype</a:t>
            </a:r>
            <a:r>
              <a:rPr lang="en-US" altLang="zh-TW" sz="1000" dirty="0"/>
              <a:t>=int64)</a:t>
            </a:r>
            <a:endParaRPr lang="zh-TW" altLang="en-US" sz="1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59C204-6814-088E-ABF8-D32BBDA29DFC}"/>
              </a:ext>
            </a:extLst>
          </p:cNvPr>
          <p:cNvSpPr txBox="1"/>
          <p:nvPr/>
        </p:nvSpPr>
        <p:spPr>
          <a:xfrm>
            <a:off x="10387584" y="4252278"/>
            <a:ext cx="4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9B820199-2935-B309-DA49-A28A0DD74114}"/>
                  </a:ext>
                </a:extLst>
              </p14:cNvPr>
              <p14:cNvContentPartPr/>
              <p14:nvPr/>
            </p14:nvContentPartPr>
            <p14:xfrm>
              <a:off x="3606840" y="1009800"/>
              <a:ext cx="6991560" cy="5283360"/>
            </p14:xfrm>
          </p:contentPart>
        </mc:Choice>
        <mc:Fallback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9B820199-2935-B309-DA49-A28A0DD74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480" y="1000440"/>
                <a:ext cx="701028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81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A7484-2482-808D-91F3-1F4E6369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Transformation Rule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A36558-2CC4-D068-5D2B-BD402B26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300262-5EF9-D179-A54B-24D63C005F82}"/>
              </a:ext>
            </a:extLst>
          </p:cNvPr>
          <p:cNvSpPr txBox="1"/>
          <p:nvPr/>
        </p:nvSpPr>
        <p:spPr>
          <a:xfrm>
            <a:off x="962406" y="1832035"/>
            <a:ext cx="100286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Segment Transformation (1 to -1): </a:t>
            </a:r>
            <a:r>
              <a:rPr lang="en-US" altLang="zh-TW" dirty="0"/>
              <a:t>For any contiguous sub-array ranging from the value 1 to -1, set all values in the sub-array starting from the second element to the last element to 2.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Segment Transformation (-1 to 1):</a:t>
            </a:r>
            <a:r>
              <a:rPr lang="en-US" altLang="zh-TW" dirty="0"/>
              <a:t> For any contiguous sub-array ranging from the value -1 to 1, set all values in the sub-array starting from the second element to the last element to 1.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Uniform Value Segment Transformation: </a:t>
            </a:r>
            <a:r>
              <a:rPr lang="en-US" altLang="zh-TW" dirty="0"/>
              <a:t>For any contiguous sub-array composed of identical values (either all 1s or all -1s), set all values in the sub-array starting from the second element to the last element to 0.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Default Values: </a:t>
            </a:r>
            <a:r>
              <a:rPr lang="en-US" altLang="zh-TW" dirty="0"/>
              <a:t>For all other circumstances not covered above, retain all elements as 0.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/>
              <a:t>Nearest Opposite Point Precedence: </a:t>
            </a:r>
            <a:r>
              <a:rPr lang="en-US" altLang="zh-TW" dirty="0"/>
              <a:t>When processing contiguous sub-arrays, only consider the most recently encountered opposite value (either 1 or -1) for transformation. Once a transformation is complete, reset the starting point for identifying new nearest opposite values.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64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29819D-6405-ED76-1839-0DE406C5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84FEFA-B795-34A0-17DA-6138BC01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Engineering—RP Transform to Trend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0D5B6F-A3D5-5DBC-3F71-A1235E9F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8926678" cy="48021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01B2F029-73AD-A2F6-3372-1C99F598A5CB}"/>
                  </a:ext>
                </a:extLst>
              </p14:cNvPr>
              <p14:cNvContentPartPr/>
              <p14:nvPr/>
            </p14:nvContentPartPr>
            <p14:xfrm>
              <a:off x="6718320" y="4273560"/>
              <a:ext cx="2584800" cy="204516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01B2F029-73AD-A2F6-3372-1C99F598A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8960" y="4264200"/>
                <a:ext cx="260352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19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090FA-8C04-D18C-6BAC-7017B6D6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 hot encoding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418F4F6-4796-C4D3-ECDA-040C10E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AD6FD0-52CB-BC3D-1506-79BD9D04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02610"/>
            <a:ext cx="3040643" cy="43351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AA8FA2-0E98-3C45-8D48-A60E6ED0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468" y="1812389"/>
            <a:ext cx="6845331" cy="43590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CC317CB-7014-C6A1-B736-EE4CD3338A98}"/>
              </a:ext>
            </a:extLst>
          </p:cNvPr>
          <p:cNvSpPr txBox="1"/>
          <p:nvPr/>
        </p:nvSpPr>
        <p:spPr>
          <a:xfrm>
            <a:off x="5010912" y="6157182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 reversal trend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954FA4-C145-C0CA-9DED-E54BB33DB83F}"/>
              </a:ext>
            </a:extLst>
          </p:cNvPr>
          <p:cNvSpPr txBox="1"/>
          <p:nvPr/>
        </p:nvSpPr>
        <p:spPr>
          <a:xfrm>
            <a:off x="7568184" y="6185854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upward trend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25AF71-15F9-2156-FE1F-8F57DACD1DB6}"/>
              </a:ext>
            </a:extLst>
          </p:cNvPr>
          <p:cNvSpPr txBox="1"/>
          <p:nvPr/>
        </p:nvSpPr>
        <p:spPr>
          <a:xfrm>
            <a:off x="9680447" y="6195991"/>
            <a:ext cx="18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downward trend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DB31C5A9-515D-F994-1CA4-BB5CDB3E5916}"/>
                  </a:ext>
                </a:extLst>
              </p14:cNvPr>
              <p14:cNvContentPartPr/>
              <p14:nvPr/>
            </p14:nvContentPartPr>
            <p14:xfrm>
              <a:off x="2241720" y="2927520"/>
              <a:ext cx="1447920" cy="65412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DB31C5A9-515D-F994-1CA4-BB5CDB3E59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2360" y="2918160"/>
                <a:ext cx="1466640" cy="6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90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E4A83-1D46-10DD-F281-157DEFD2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F65C9D-6BB0-CA0D-1DAD-B15889FB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F46C2B-53A2-AF6F-8FB7-89500B3A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2" y="1299121"/>
            <a:ext cx="7981378" cy="3042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62D3A8-A2B2-47FA-2454-82A7B70F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6409"/>
            <a:ext cx="5257800" cy="2004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C9577C-3AFE-E961-8628-44F01BDE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" y="1190625"/>
            <a:ext cx="11744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35CBE-5104-2C28-3998-2F850883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Model Construction</a:t>
            </a:r>
            <a:r>
              <a:rPr lang="zh-TW" altLang="en-US" sz="4000" dirty="0"/>
              <a:t> </a:t>
            </a:r>
            <a:r>
              <a:rPr lang="en-US" altLang="zh-TW" sz="4000" dirty="0"/>
              <a:t>and Hyperparameter Tuning </a:t>
            </a:r>
            <a:r>
              <a:rPr lang="zh-TW" altLang="en-US" sz="4000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74F770-16B4-169D-3C71-7BC5CF1C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2EA615-7D09-0291-2BE7-6ED4B128AFC2}"/>
              </a:ext>
            </a:extLst>
          </p:cNvPr>
          <p:cNvSpPr txBox="1"/>
          <p:nvPr/>
        </p:nvSpPr>
        <p:spPr>
          <a:xfrm>
            <a:off x="838200" y="1367522"/>
            <a:ext cx="988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Uses </a:t>
            </a:r>
            <a:r>
              <a:rPr lang="en-US" altLang="zh-TW" dirty="0" err="1"/>
              <a:t>Keras</a:t>
            </a:r>
            <a:r>
              <a:rPr lang="en-US" altLang="zh-TW" dirty="0"/>
              <a:t> Tuner's </a:t>
            </a:r>
            <a:r>
              <a:rPr lang="en-US" altLang="zh-TW" dirty="0" err="1"/>
              <a:t>RandomSearch</a:t>
            </a:r>
            <a:r>
              <a:rPr lang="en-US" altLang="zh-TW" dirty="0"/>
              <a:t> to perform hyperparameter tuning for model. 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49D77B-B594-98A3-0263-906457B4F788}"/>
              </a:ext>
            </a:extLst>
          </p:cNvPr>
          <p:cNvSpPr txBox="1"/>
          <p:nvPr/>
        </p:nvSpPr>
        <p:spPr>
          <a:xfrm>
            <a:off x="838200" y="1889493"/>
            <a:ext cx="60944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Number of Filters in the First Conv1D Layer:</a:t>
            </a:r>
          </a:p>
          <a:p>
            <a:r>
              <a:rPr lang="en-US" altLang="zh-TW" sz="1600" dirty="0"/>
              <a:t>Range: 32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Kernel Size of the First Conv1D Layer:</a:t>
            </a:r>
          </a:p>
          <a:p>
            <a:r>
              <a:rPr lang="en-US" altLang="zh-TW" sz="1600" dirty="0"/>
              <a:t>Choices: 2 or 3</a:t>
            </a:r>
          </a:p>
          <a:p>
            <a:endParaRPr lang="en-US" altLang="zh-TW" sz="1600" dirty="0"/>
          </a:p>
          <a:p>
            <a:r>
              <a:rPr lang="en-US" altLang="zh-TW" sz="1600" dirty="0"/>
              <a:t>Number of Filters in the Second Conv1D Layer:</a:t>
            </a:r>
          </a:p>
          <a:p>
            <a:r>
              <a:rPr lang="en-US" altLang="zh-TW" sz="1600" dirty="0"/>
              <a:t>Range: 64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Kernel Size of the Second Conv1D Layer:</a:t>
            </a:r>
          </a:p>
          <a:p>
            <a:r>
              <a:rPr lang="en-US" altLang="zh-TW" sz="1600" dirty="0"/>
              <a:t>Choices: 2 or 3</a:t>
            </a:r>
          </a:p>
          <a:p>
            <a:endParaRPr lang="en-US" altLang="zh-TW" sz="1600" dirty="0"/>
          </a:p>
          <a:p>
            <a:r>
              <a:rPr lang="en-US" altLang="zh-TW" sz="1600" dirty="0"/>
              <a:t>Number of Units in the LSTM Layer:</a:t>
            </a:r>
          </a:p>
          <a:p>
            <a:r>
              <a:rPr lang="en-US" altLang="zh-TW" sz="1600" dirty="0"/>
              <a:t>Range: 32 to 128 (with a step of 32)</a:t>
            </a:r>
          </a:p>
          <a:p>
            <a:endParaRPr lang="en-US" altLang="zh-TW" sz="1600" dirty="0"/>
          </a:p>
          <a:p>
            <a:r>
              <a:rPr lang="en-US" altLang="zh-TW" sz="1600" dirty="0"/>
              <a:t>Learning Rate:</a:t>
            </a:r>
            <a:br>
              <a:rPr lang="en-US" altLang="zh-TW" sz="1600" dirty="0"/>
            </a:br>
            <a:r>
              <a:rPr lang="en-US" altLang="zh-TW" sz="1600" dirty="0"/>
              <a:t>Choices: 1e-3, 1e-4, 1e-5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253A48-02A1-D1BC-8D3B-1E98A9C5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927" y="2255340"/>
            <a:ext cx="5035471" cy="436663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969B6C-00E7-6198-5FDA-8C73BE8DF342}"/>
              </a:ext>
            </a:extLst>
          </p:cNvPr>
          <p:cNvSpPr txBox="1"/>
          <p:nvPr/>
        </p:nvSpPr>
        <p:spPr>
          <a:xfrm>
            <a:off x="5673414" y="18297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 model: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9873AE78-8CDC-8969-0A92-0B79D57A9B08}"/>
                  </a:ext>
                </a:extLst>
              </p14:cNvPr>
              <p14:cNvContentPartPr/>
              <p14:nvPr/>
            </p14:nvContentPartPr>
            <p14:xfrm>
              <a:off x="5276880" y="3219480"/>
              <a:ext cx="360" cy="360"/>
            </p14:xfrm>
          </p:contentPart>
        </mc:Choice>
        <mc:Fallback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9873AE78-8CDC-8969-0A92-0B79D57A9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7520" y="3210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D56BE679-B13D-A758-E365-331B05434ADA}"/>
                  </a:ext>
                </a:extLst>
              </p14:cNvPr>
              <p14:cNvContentPartPr/>
              <p14:nvPr/>
            </p14:nvContentPartPr>
            <p14:xfrm>
              <a:off x="4692600" y="1816200"/>
              <a:ext cx="5029560" cy="393084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D56BE679-B13D-A758-E365-331B05434A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3240" y="1806840"/>
                <a:ext cx="5048280" cy="39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B7A60729-1158-4A9D-5545-8C80FCD7C075}"/>
                  </a:ext>
                </a:extLst>
              </p14:cNvPr>
              <p14:cNvContentPartPr/>
              <p14:nvPr/>
            </p14:nvContentPartPr>
            <p14:xfrm>
              <a:off x="4089240" y="3753000"/>
              <a:ext cx="1816560" cy="256572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B7A60729-1158-4A9D-5545-8C80FCD7C0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9880" y="3743640"/>
                <a:ext cx="1835280" cy="25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03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4FF77-CE7F-1DDE-C517-63567FEC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D3F64C-B9AC-22A8-B2BD-0A8B52F2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FD980F-0224-A7EC-140C-439853C0FD7B}"/>
              </a:ext>
            </a:extLst>
          </p:cNvPr>
          <p:cNvSpPr txBox="1"/>
          <p:nvPr/>
        </p:nvSpPr>
        <p:spPr>
          <a:xfrm>
            <a:off x="2895600" y="960823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50 Epochs for each dataset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52C32D-59C4-DA6E-3C68-1265E725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292" y="2550693"/>
            <a:ext cx="9283039" cy="364459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48489E-78B6-AD05-702A-E47508795753}"/>
              </a:ext>
            </a:extLst>
          </p:cNvPr>
          <p:cNvSpPr txBox="1"/>
          <p:nvPr/>
        </p:nvSpPr>
        <p:spPr>
          <a:xfrm>
            <a:off x="5090160" y="2389626"/>
            <a:ext cx="123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Epoch 139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64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94714-C497-B23A-5ED4-5D8A98EF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47FCBA-3DF5-3681-F133-33809352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54D3-CEF5-4D3A-A25B-7B4FC8F6018D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612B40-B418-4308-BB9D-345DC502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62" y="3006872"/>
            <a:ext cx="4530610" cy="21255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11C922-1546-F975-38FF-570FD7941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3334" y="1690688"/>
            <a:ext cx="4309838" cy="113844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BC8AFC0-8DF8-E377-5928-5B565FFD7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28" y="1567746"/>
            <a:ext cx="6757412" cy="432182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CC883D0-B8D8-DEE9-6FF6-41B1903EDB7E}"/>
              </a:ext>
            </a:extLst>
          </p:cNvPr>
          <p:cNvSpPr txBox="1"/>
          <p:nvPr/>
        </p:nvSpPr>
        <p:spPr>
          <a:xfrm>
            <a:off x="7272562" y="5260482"/>
            <a:ext cx="471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mean_change_index_diff</a:t>
            </a:r>
            <a:r>
              <a:rPr lang="en-US" altLang="zh-TW" dirty="0"/>
              <a:t> = 4.199095022624435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7670C2F-451D-9E97-18C6-812912C858E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248656" y="5445148"/>
            <a:ext cx="512064" cy="9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BC3D29-21EB-DF51-E121-8D52E588D13A}"/>
              </a:ext>
            </a:extLst>
          </p:cNvPr>
          <p:cNvSpPr txBox="1"/>
          <p:nvPr/>
        </p:nvSpPr>
        <p:spPr>
          <a:xfrm>
            <a:off x="2840736" y="5940851"/>
            <a:ext cx="240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actual change index = 13</a:t>
            </a:r>
          </a:p>
          <a:p>
            <a:r>
              <a:rPr lang="en-US" altLang="zh-TW" sz="1600" dirty="0"/>
              <a:t>predict change index = 14</a:t>
            </a:r>
          </a:p>
          <a:p>
            <a:r>
              <a:rPr lang="en-US" altLang="zh-TW" sz="1600" dirty="0"/>
              <a:t>diff = 1</a:t>
            </a:r>
            <a:endParaRPr lang="zh-TW" alt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02983E24-3157-4C65-1FBF-592DEA48D97C}"/>
                  </a:ext>
                </a:extLst>
              </p14:cNvPr>
              <p14:cNvContentPartPr/>
              <p14:nvPr/>
            </p14:nvContentPartPr>
            <p14:xfrm>
              <a:off x="7238880" y="5175360"/>
              <a:ext cx="997560" cy="254160"/>
            </p14:xfrm>
          </p:contentPart>
        </mc:Choice>
        <mc:Fallback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02983E24-3157-4C65-1FBF-592DEA48D9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9520" y="5166000"/>
                <a:ext cx="1016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72980557-8165-49A8-C269-CF5261AA67D9}"/>
                  </a:ext>
                </a:extLst>
              </p14:cNvPr>
              <p14:cNvContentPartPr/>
              <p14:nvPr/>
            </p14:nvContentPartPr>
            <p14:xfrm>
              <a:off x="209520" y="2711520"/>
              <a:ext cx="7245720" cy="3029400"/>
            </p14:xfrm>
          </p:contentPart>
        </mc:Choice>
        <mc:Fallback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72980557-8165-49A8-C269-CF5261AA67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160" y="2702160"/>
                <a:ext cx="726444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3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625</Words>
  <Application>Microsoft Office PowerPoint</Application>
  <PresentationFormat>寬螢幕</PresentationFormat>
  <Paragraphs>78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Flow chart</vt:lpstr>
      <vt:lpstr>Feature Engineering--RP</vt:lpstr>
      <vt:lpstr>Transformation Rule</vt:lpstr>
      <vt:lpstr>Feature Engineering—RP Transform to Trend</vt:lpstr>
      <vt:lpstr>One hot encoding</vt:lpstr>
      <vt:lpstr>dataset</vt:lpstr>
      <vt:lpstr>Model Construction and Hyperparameter Tuning  </vt:lpstr>
      <vt:lpstr>Training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494</cp:revision>
  <dcterms:created xsi:type="dcterms:W3CDTF">2023-07-24T09:16:32Z</dcterms:created>
  <dcterms:modified xsi:type="dcterms:W3CDTF">2023-09-03T15:15:20Z</dcterms:modified>
</cp:coreProperties>
</file>