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76" r:id="rId2"/>
    <p:sldId id="350" r:id="rId3"/>
    <p:sldId id="368" r:id="rId4"/>
    <p:sldId id="372" r:id="rId5"/>
    <p:sldId id="371" r:id="rId6"/>
    <p:sldId id="370" r:id="rId7"/>
    <p:sldId id="374" r:id="rId8"/>
    <p:sldId id="354" r:id="rId9"/>
    <p:sldId id="356" r:id="rId10"/>
    <p:sldId id="355" r:id="rId11"/>
    <p:sldId id="373" r:id="rId12"/>
    <p:sldId id="375" r:id="rId13"/>
    <p:sldId id="378" r:id="rId14"/>
    <p:sldId id="377" r:id="rId15"/>
    <p:sldId id="379" r:id="rId16"/>
    <p:sldId id="380" r:id="rId17"/>
    <p:sldId id="382" r:id="rId18"/>
    <p:sldId id="381" r:id="rId19"/>
    <p:sldId id="385" r:id="rId20"/>
    <p:sldId id="386" r:id="rId21"/>
    <p:sldId id="387" r:id="rId22"/>
    <p:sldId id="388" r:id="rId23"/>
    <p:sldId id="389" r:id="rId24"/>
    <p:sldId id="395" r:id="rId25"/>
    <p:sldId id="390" r:id="rId26"/>
    <p:sldId id="391" r:id="rId27"/>
    <p:sldId id="397" r:id="rId28"/>
    <p:sldId id="399" r:id="rId29"/>
    <p:sldId id="398" r:id="rId30"/>
    <p:sldId id="347" r:id="rId31"/>
    <p:sldId id="400" r:id="rId32"/>
    <p:sldId id="401" r:id="rId33"/>
    <p:sldId id="402" r:id="rId34"/>
    <p:sldId id="403" r:id="rId35"/>
    <p:sldId id="404" r:id="rId36"/>
    <p:sldId id="406" r:id="rId37"/>
    <p:sldId id="405" r:id="rId38"/>
    <p:sldId id="410" r:id="rId39"/>
    <p:sldId id="407" r:id="rId40"/>
    <p:sldId id="408" r:id="rId41"/>
    <p:sldId id="409" r:id="rId42"/>
    <p:sldId id="396" r:id="rId43"/>
    <p:sldId id="411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153" autoAdjust="0"/>
  </p:normalViewPr>
  <p:slideViewPr>
    <p:cSldViewPr snapToGrid="0">
      <p:cViewPr varScale="1">
        <p:scale>
          <a:sx n="84" d="100"/>
          <a:sy n="84" d="100"/>
        </p:scale>
        <p:origin x="8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3T14:21:30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4939 7267 0,'35'0'78,"0"18"-62,-17-18-16,70 17 16,-35 1-1,0 0 1,-18-18-1,1 0 1,87 17 0,-35-17-1,-35 18 17,18 0-17,-54-18 1,1 0 15,0 0-31,-1 0 16,1 0-1,17 0 1,-17 0 0,0 0-16,-1 0 15,1 0-15,17 0 16</inkml:trace>
  <inkml:trace contextRef="#ctx0" brushRef="#br0" timeOffset="801.73">7814 7355 0,'18'0'78,"17"0"-46,-17 0-32,17 0 0,-18 0 15,1 0-15,35 0 16,53 0 0,-53 0-16,53 0 15,-36 0 1,-17 0-1,0 0-15,18 0 16,-36 0 0,0 0-16,18 0 15,-35 0-15,-1 0 16,19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2:55:53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19632 12259 0,'18'0'47,"-1"53"-47,-17-35 16,18 17-16,0 0 16,17 0-1,-35 1 1,18-36-16,-1 17 15,1-17 17,-1-17-1,160-195-15,-54 53-1,18 53 1,-88 54-1,-17 52 1</inkml:trace>
  <inkml:trace contextRef="#ctx0" brushRef="#br0" timeOffset="10130.7">23601 6403 0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2:56:07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9402 12365 0,'0'-18'31,"88"18"16,35 18-47,54 17 0,422 18 31,-299-18-15,-35-17-16,176-18 15,-124 0-15,36 0 16,194-18 0,-406 18-16,-53 0 15,71 0 1,-71 0-1,-53 0-15,36 0 16,-1 0 0,36 0-16,159 0 15,-71 0-15,-88 0 16,17 18-16,1-18 16,-54 0-16,18 0 15,-17 0 1,-53 0-1,17 0-15,71-18 32,-36 18-17,36 0 1,18 0 0,-89 0-16,35 0 15,-52 0-15,35 0 16,70 18-1,-87-18-15,52 0 16,-18 0 0,-17-18-1,-17 1-15,-1-19 16,-17 19 0,-1 17-16,18 0 15,1 0-15,-36-18 16,35 18-1,-17 0 1,-1 0 0,1 0-16,17 0 15,-17 0 1,17 0 0,18 0-16,53-18 15,17-17 1,-52 18-1,-36 17-15,0-18 16,-17 18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2:56:14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7620 4075 0,'0'17'32,"0"1"-32,0 17 31,18 18-15,-1-53-1,-17 35 1,0-17-1,18 0-15,0-1 16,-1 1 0,1-18 31,35-53-32,123-123 1,-123 105-1,-35 71 1,-18-18-16,17-17 16</inkml:trace>
  <inkml:trace contextRef="#ctx0" brushRef="#br0" timeOffset="9457.07">17868 14817 0,'0'-18'32,"-123"-17"-17,70 35 1,-18-18 0,18 18-1,-53-18 1,-17 18-1,70 0 1,-17 0 0,17 0-16,17 0 0,-17 0 31,-70-17-15,88 17-16,-18 0 15,-18-18-15,1 18 16,34-17-16,-17 17 15,-88-18 1,71 0-16,52 18 16,-35 0-16,-17-17 15,-1 17 1,53-18-16,1 18 16,-1 0-16,1 0 15,-1-18 1,0 1-1,1 17-15,-1-18 16,0 18 62,1-18-47,-1 18-15,18-17 0,-18 17-16,1 0 15,17-18-15,-18 18 16,1-17-16,-1 17 16,-17-18-1,-1 0 1,19 1-16,-1-1 15,-35-53 1,0 18 0,18-17-1,0-36 1,35 18 15,0 35-31,0 0 16,0-53-1,35 53-15,0-17 16,1 34-16,16-16 16,1-1-16,-53 35 0,53-17 15,18 17 1,70-17 0,-18 35-16,19 0 15,-90 0-15,107 17 16,-124 1-16,107 35 15,87 53 1,-88-18 0,-106-70-1,142 70 1,-160-88 0,19 0-16,16 35 31,-34 0-31,17-17 15,18 17-15,-35-17 16,53 35 0,-1-18-1,-52 0 1,-1-35-16,19 36 16,-19-19 15,1 1-31,35 17 15,-36-17 1,1 17-16,35 36 16,-35-36-1,-1 0-15,-17 1 16,18-1 0,-18 18-1,0-18 1,0 0-1,0 18 1,-18-17-16,-17-1 16,-18 0-16,0 18 15,-17 18-15,-36-19 16,0-16 0,53-19-1,18-17 1,17 0-16</inkml:trace>
  <inkml:trace contextRef="#ctx0" brushRef="#br0" timeOffset="10874.87">17286 10830 0,'-18'0'46,"-52"-17"-30,-71 17 0,53 0-1,-1-18-15,1 18 16,-159-18 0,141 1-16,54 17 15,-1 0 1,-53-36-1,0 1 1,53 18 0,0-1-16,-106-35 15,142 53-15,-36-35 16,-18-1-16,18 1 16,18 17-16,17-17 15,-52 0 1,70 17-1,-18-17-15,18 17 16,0 1-16,-17-89 16,17 18-1,35 17 1,35-35 0,-34 53-16,70-35 15,35 0 1,-36 35-1,89-35 1,-52 35-16,-37 0 16,72 18-16,34-36 15,-69 54-15,-54-1 16,212 0 0,-124 18-1,36 0 1,-89 0-1,-17 0 1,-53 18-16,-35-18 16,17 0-1,-18 0-15,-17 18 0,18-18 16,-18 17 0,53 19-1,-35-1-15,17 0 16,0 0-1,1 18 1,-19-17-16,1 16 16,-1 37-1,1-19 1,-18 18 0,-300 565 93,265-600-93,0-18-16,-36 18 0,-17-18 15,70-17-15,-88 35 16,36-35-16,17-1 15,18-17 1,-18 18-16,35-18 0,-17 0 16</inkml:trace>
  <inkml:trace contextRef="#ctx0" brushRef="#br0" timeOffset="11406.44">16563 11218 0,'0'53'0,"0"-70"0,0-19 16,-18 36 15,1 0-31,-36 18 16,-18 17-1,36-17-15,17-18 16,-70 18 0,70-18-16</inkml:trace>
  <inkml:trace contextRef="#ctx0" brushRef="#br0" timeOffset="11644.54">16528 11218 0,'0'0'0,"17"0"16,19 18-1,87 35 1,-88-18-16,1-17 15,-19 17-15,36 0 16,-18-17-16,-17-18 16</inkml:trace>
  <inkml:trace contextRef="#ctx0" brushRef="#br0" timeOffset="12084.27">16810 11395 0,'-18'17'31,"18"19"-16,-17 52 1,17 18 0,0 17-1,0 18 1,0-35-16,0-18 16,0-17-16,17 70 15,1-35 1,-1 17-1,-17-105-15,0 88 16,0-71 0,0 18-16,0-35 15,0 34-15,0-16 16,0-19 0,0 1-16</inkml:trace>
  <inkml:trace contextRef="#ctx0" brushRef="#br0" timeOffset="12439.99">16722 12788 0,'0'18'31,"35"141"-15,0-89-1,0 1-15,36 35 16,-53-89-1,-1-17 1,19 0 15,-19 0-15,19-35-16,-1 0 16,0-18-16,0-18 15,1-88 1</inkml:trace>
  <inkml:trace contextRef="#ctx0" brushRef="#br0" timeOffset="14983.36">17974 2787 0,'-18'0'47,"-17"0"-47,-71 0 15,18 18 1,35-1 0,36 18-1,-36 36-15,17 70 31,36-88-15,0-35 0,18-1-16,0-17 15,-1 18-15,19-18 16,-19 0-16,36 18 16,0-18-1,18 0 1,-54 0-1,1-36 1,-1-17-16</inkml:trace>
  <inkml:trace contextRef="#ctx0" brushRef="#br0" timeOffset="15335.04">18115 2822 0,'0'35'31,"0"18"-31,0-35 16,0 0-16,0 17 16,0 18-1,0-35 1,-18 17-16,1 0 16,17-17-1</inkml:trace>
  <inkml:trace contextRef="#ctx0" brushRef="#br0" timeOffset="15692.31">18256 2769 0,'18'0'16,"52"124"0,-34-18-1,-19-36-15,1-17 16,-18 0 0,18-35-16,-18-1 15,17 1 1,1-18-16,0 0 47,34-71-32,19-17-15,-71 53 16,71-53-16,-19 17 16,-34 18-16,0 0 15,-18 18-15</inkml:trace>
  <inkml:trace contextRef="#ctx0" brushRef="#br0" timeOffset="16072.83">18962 2734 0,'17'53'16,"-17"0"-1,0-36-15,-17 54 16,-1-36-16,1-17 16,-1 0-1,0-1-15,1 1 16</inkml:trace>
  <inkml:trace contextRef="#ctx0" brushRef="#br0" timeOffset="16398.39">19085 2699 0,'0'0'0,"18"70"16,0 54 0,-18-89-16,0 36 15,17-36-15,-17 35 32,18-52-32,17-18 46,18-53-30,0-53 0,-18 53-16,18-70 15,18 52-15,-1-34 16,-52 69-16</inkml:trace>
  <inkml:trace contextRef="#ctx0" brushRef="#br0" timeOffset="17224.46">18292 1834 0,'17'0'0,"18"0"16,18 53 0,-17-53-16,-19 18 15,1 0-15,0-1 16,-1-17-1,-17 18 32,-35 17-31,-18 0 0,18-17-1,-1-18 1,36 18 46,71 35-30,0-53-17,-19 0 1,-34 0-16,0 0 15</inkml:trace>
  <inkml:trace contextRef="#ctx0" brushRef="#br0" timeOffset="17925.68">18150 2134 0,'-35'-53'0,"70"106"0,-158-176 16,35 17 0,52 18-1,19 53 1,-1-1-16,18 1 15,0-18 17,0 35-17,18 18-15,35-35 16,0 35-16,35-18 16,35-34-16,-70 52 15,124-18-15,-124 18 16,35 0-16,-18 0 0,-34 0 15,52 35 1,-53-17 0,18 35-1,-35-18-15,17 18 32,-17-35-32,-1 35 15,-17-1 1,0-16-16,0-1 15,0-17 1,0-1-16,-17 1 31,-19 17-31,1-35 16,0 18-16,-36-1 16,53 1-16</inkml:trace>
  <inkml:trace contextRef="#ctx0" brushRef="#br0" timeOffset="18448.65">20108 2646 0,'18'53'16,"35"-36"15,35 19-15,-35-36-16,18 17 15,17-17-15,18 0 32,-36 0-32,-17 0 15,-35 0-15,-18-17 16</inkml:trace>
  <inkml:trace contextRef="#ctx0" brushRef="#br0" timeOffset="18687.65">20585 2593 0,'-18'0'16,"18"53"-1,-18 35 1,18-17 0,0-1-16,0 1 15,0-36-15,0 18 16</inkml:trace>
  <inkml:trace contextRef="#ctx0" brushRef="#br0" timeOffset="19357.14">22190 2293 0,'0'18'32,"0"52"-17,-18-34 1,0 34-16,-17 36 16,18-36-16,-1-52 15,0 35-15,18 0 16,0-35-16,0 17 15,0 18 1,0-36-16,18 1 16,0-18-16,34 18 31,-16-18-15,-1 0-16,-17 0 15,17 0-15,18-18 16,-36 0-16,19 1 15,-1-19-15,18 19 16,0-18-16</inkml:trace>
  <inkml:trace contextRef="#ctx0" brushRef="#br0" timeOffset="19921.66">22895 2434 0,'18'18'16,"-18"-1"15,0 1-31,0 17 16,-18-17-1,-17 0-15,0 17 32,17-35-32,18 18 15,-35 17 1,35-18 0,0 1-1,0 0 1,0 17-16,0-17 15,35 17-15,18 0 16,-35-17-16,-18-1 16,-18 1 46,-123 35-31,88-53-31,0 18 16,18-18-16,-18 0 31,53-18 16</inkml:trace>
  <inkml:trace contextRef="#ctx0" brushRef="#br0" timeOffset="20297.37">23036 2593 0,'0'0'0,"18"0"16,35 0-1,-18 0 1,18-18-16,-18 18 16,18 0-16,0 0 15,-17 0 1</inkml:trace>
  <inkml:trace contextRef="#ctx0" brushRef="#br0" timeOffset="20509.03">23283 2734 0,'0'35'16,"0"-70"-16,0 141 0,0-71 16,0 18-16,0-18 15,0-17-15,0 17 16,53-70 31,-17-18-32</inkml:trace>
  <inkml:trace contextRef="#ctx0" brushRef="#br0" timeOffset="20775.25">23530 2699 0,'18'0'31,"-18"17"-15,0 36-1,0-17-15,0 16 16,0 1-1,-18-35 1,1-18 31,17-18-47</inkml:trace>
  <inkml:trace contextRef="#ctx0" brushRef="#br0" timeOffset="21278.94">23618 2663 0,'124'124'62,"-106"-89"-46,-1-17-1,1-18 17,-1 0-17,19 0-15,17-18 16,-18-17 0,0 17-1,-17 1-15,17-19 16,-35 19-1,18 17-15,-18-18 16,17 36 15,54 123 1,-71-88-17,18-36 1,-1 1-16,1 0 15,0-18 17,17 0-17,-35-71-15,17 1 16</inkml:trace>
  <inkml:trace contextRef="#ctx0" brushRef="#br0" timeOffset="21743.35">22701 1429 0,'0'17'16,"0"1"0,0 53-1,0 17-15,0-53 16,0 18-16,0 70 0,0-87 31</inkml:trace>
  <inkml:trace contextRef="#ctx0" brushRef="#br0" timeOffset="22619">22789 2187 0,'-52'0'16,"104"0"-16,-122 0 15,52 0-15,-70-35 16,35-18 0,18 18-1,0 35-15,17-53 16,0 35-1,1-17-15,-1 0 16,18-18-16,-35 35 16,35-17-16,-18-18 15,-17 18-15,35-1 16,-18-34 0,18 17-16,0-18 15,0 18-15,0 18 16,18-18-16,-1 18 15,1 0-15,17-71 16,18 53 0,-17 53-16,-36-18 15,52 1 1,19 17 0,-53 0-16,123 0 15,-35 0 1,-1 53-1,-69-36 1,-1 1 0,-17 17-1,35 53 1,-36-88-16,1 53 16,17 0-16,-17-18 0,-1 1 15,-17 17-15,0-1 16,0-16-16,0 17 15,0 17 1,0 1-16,0-18 16,0-36-16,0 36 15,-35-17-15,-35 16 16,17 19 0,-18-36-1,53-17 1,1-18-1</inkml:trace>
  <inkml:trace contextRef="#ctx0" brushRef="#br0" timeOffset="28548.27">18627 7355 0,'17'0'47,"1"0"-47,0 0 15,34 0 1,37 0 0,-72 0-1,1 0 1</inkml:trace>
  <inkml:trace contextRef="#ctx0" brushRef="#br0" timeOffset="30689.2">18644 7373 0,'0'35'0,"0"1"16,0-19-1,0 1-15,0 0 16,0 34 0,0-16-1,-17-19 1,17 36-1,0 18 1,0 88 0,0-89 15,0 1-15,0-36-16,0 0 15,0 18 1,0-35-16,0 17 15,0 36-15,0-54 16,0 54-16,0-1 0,0 54 16,0-54-1,0 36 1,17-53-16,1 0 16,-18 18-16,0-18 15,18 17 1,-1 71-1,1-53 17,-18-35-32,0-35 15,17 35-15,-17 0 16,0-18-16,0 18 31,0-35-31,0-1 0,0 19 16,0-1-16,0-18 15,0 36 1,0-35-16,0 17 16,18-17-16,-18 17 15,18 53 1,-18-35 0,0 0-1,0 0 1,0 35-1,0-52 1,0-1 0,0 18 15,0-36-31,-18 19 0,18-19 31,0 1-15,0 0-16,0-1 15,0 1 1,0 17-16,0-17 16,0 35-16,0-18 31,0-17-31,0-1 16,-18 19-1,18-19 1,0 1-16,0 0 15,0 52 1,0-35 0,0 1-16,0 34 15,0 1 1,0-18 15,0 35-15,0-71-16,0 1 15,0 17-15,0 1 32,0-1-17,0 0-15,0 36 16,0-36 0,0-17-16,0 35 15,0-36-15,0 19 16,0-19 15,0 1-15,0-1-16,0 19 15,18-1-15,-18 0 32,0 1-32,0-19 0,18 18 15,-18 1 1,0-19-16,0 1 15,0 35 1,0 0 0,17-35-1,-17 17 1,0 0 0,0-17-16,0-1 15,0 1 1,0 17-1,0-17 1,0 0 0,0 17-16,0 0 15,0-17 1,0-1 0,0 1-1,0 0-15,0-1 0,0 1 31,0 0-15,0-1 0,0 1-1,0-1 1,0 1 31,18-18 78,0 0-94,35 18 0,-36-18-31,1 0 16,17 0-16,0 0 16,-17 0-1,17 0 1,1 0 15,-19 0-31,-17-18 47,0-17-31,0-18-1</inkml:trace>
  <inkml:trace contextRef="#ctx0" brushRef="#br0" timeOffset="34275.32">18803 13458 0,'18'0'63,"17"18"-48,-17-18-15,35 18 16,-36-1 0,18-17-16,-17 0 31,17 0-31,-35 18 15,18-18 1,0 18 0</inkml:trace>
  <inkml:trace contextRef="#ctx0" brushRef="#br0" timeOffset="35251.12">18803 13600 0,'0'17'47,"-18"1"-32,18-1-15,0 19 16,0-1-1,0-17-15,-17 88 16,17-1 0,-18 36-1,18-70 1,0 17 0,0-17-16,0-54 15,18 36-15,-1 0 16,1 71-1,-18-71 1,0 0 0,0-36-16,0 71 15,0-70 1,0 35-16,0 0 16,-18-18-16,18 18 15,0 0 1,-35 53-1,17-53 1,1-36-16,17 1 16,0 0 62,0-1-47,17-17-15,1 0-16,0 0 31,-1 0-15,19 0-1,-36-17 1,35-19-1,-35 19 1,18 17 0</inkml:trace>
  <inkml:trace contextRef="#ctx0" brushRef="#br0" timeOffset="42955.91">16880 11359 0,'18'0'31,"0"0"-16,-18 18 17,35 0-1,0 17 0,-17-17-31,0-18 16,17 17-16,-35 1 15,35 0-15,-17-18 16,-1 17 0,19-17-16,-19 18 15,19-18 1,-19 17-16,18-17 16,1 18-16,-1 0 15,-17-1-15,17-17 16,-17 0-1,-1 18 1,1-18 0</inkml:trace>
  <inkml:trace contextRef="#ctx0" brushRef="#br0" timeOffset="52141.24">17145 7126 0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2:57:17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3545 12929 0,'0'18'94,"18"123"-63,-18-106-31,0-17 16,0 17-16,0 18 15,0-18 1,0 1 0,0-1-16,0 0 15,0 18-15,0 53 16,0-18 0,0-17-16,0-1 15,-18 89 1,18-106-16,-17 0 15,17 17-15,-18 1 16,18 88 0,0-106-1,0 123 1,0-70 0,0 35-1,0-18 1,0-52-16,0-36 15,0 89 1,0-71 0,0-18-1,0 71-15,0-18 16,0-17 0,0-36-1,-18 0 1,18-17-1,0-1-15,-17 36 16,17-35 0,0 0-16,-18 52 15,18-52 1,0-1 0,18-17 46,-18 18-62,35 0 16,-17-1-1,-1-17-15,19 0 16,17 0 0,-36 0-16,19 0 15,-19 0 1,1 0-16,17 0 15</inkml:trace>
  <inkml:trace contextRef="#ctx0" brushRef="#br0" timeOffset="797.62">3492 12929 0,'53'0'94,"-35"0"-94,17 0 16,36 0-16,-1-17 31,1-1-15,-53 18-16,-1 0 47</inkml:trace>
  <inkml:trace contextRef="#ctx0" brushRef="#br0" timeOffset="8450.2">20302 18574 0,'-17'0'63,"-19"0"-48,-16 0 1,-19-18 0,18 18-1,18 0-15,-18 0 16,-18-18-16,18 1 15,18 17 17,0-35-32,0 17 15,-18-17-15,0-1 16,17 19-16,19 17 16,-18-18-16,17 0 15,18 1 1,-18 17-1,1-35-15,17 17 16,0-17 0,0 17-16,0 0 15,35 1-15,88-36 32,-52 53-32,35-18 31,-18 18-31,-35 0 0,-18 0 15,-17 0 1,-1 0 93,-17 71-77,0-36-17,0 0 1,0 18 0,0-18-1</inkml:trace>
  <inkml:trace contextRef="#ctx0" brushRef="#br0" timeOffset="9942.62">24959 17445 0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2:57:33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9895 12612 0,'18'0'31,"17"0"-15,71 0-16,0 0 15,0-18 1,70 1-16,177-54 16,17 53-1,-193 1-15,-54 17 16,230-53-1,-106 53 1,-141 0-16,53 0 16,-36 0-16,1 0 15,17 0-15,-88 17 16,123-17-16,124 0 16,-177 0-1,18 0-15,18 0 16,35 0-16,-17 0 15,69 0-15,107-17 16,-212 17 0,-35 0-16,0 0 15,-53 0 1,35 0 0,0 17-1,1-17 1,-54 0-16,35 0 15,-34 0-15,69 0 16,-34 0 0,-53 0 46</inkml:trace>
  <inkml:trace contextRef="#ctx0" brushRef="#br0" timeOffset="11181.08">18133 12506 0,'53'0'391,"105"0"-360,-87-18-15,-18 18-16,211-35 15,-87 17 1,-18 18 15,-18 0-31,0-17 31,-71 17-31,-34 0 16,70 0-16,-36 0 16,54 0-1,-19 0 1,54-18 0,-124 18-16,54 0 15,-1 0-15,0 0 16,88 0-1,-105 0-15,141 0 16,17 0 0,-123 0-1,88 0 1,-124 0 0,1 0-1,-18-18-15,123 1 31,-70-1-15,-71 18-16,1-17 16,105 17-1,-124-18-15,89 18 16,-35 0 0,-1 0-1,-17-18-15,35 1 16,1-1-1,-37 18 1,72-18-16,-71 1 16,-35 17-1,34 0-15,19 0 16,52 0 0,-17 0-1,-35 0-15,17 0 16,36 0-1,-54 0-15,18 0 16,36 0-16,-89 0 16,106 0-1,-17 0 1,-89 0 0,18 0-16,35 0 15,35 0 1,-70 0-16,-17 0 15,17 0-15,35 0 16,-18 0 0,142 0-1,-141 0 1,-1 0 0,-17 0-16,-18 0 15,36 0 1,-18 0-16,-18 0 15,36 0-15,17 0 16,35 0 0,1 17-1,-18-17-15,-54 18 16,107 0 0,-106-18-16,18 17 15,-36-17-15,53 0 16,-17 0-1,-54 0 1,19 0-16,87 0 16,-35 0-1,18 0 1,-88 0 0,-1 0-16,1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2:57:50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18821 4886 0,'17'0'46,"19"0"-30,-1 0 0,18 0-16,35 0 15,88-18 1,-87 18-16,69-17 16,1 17-1,-106 0 1</inkml:trace>
  <inkml:trace contextRef="#ctx0" brushRef="#br0" timeOffset="3059.19">18927 7849 0,'35'18'16,"88"70"0,-52-17-1,-18-36 1,-18-35-16,-35 18 47,-35-1-32,-18 19 1,-35 34 0,70-35-1,18-17 32,35 0-16,1-18-31,16 0 16,37 17 0,16 1-1</inkml:trace>
  <inkml:trace contextRef="#ctx0" brushRef="#br0" timeOffset="4191.59">19420 10777 0,'36'0'0,"-72"0"16,89 0-16,-17 0 15,-1 18 1,-17-18-16,-18 18 16,17-1-16,-17 1 15,0 17 1,-17-35-1,-36 18-15,0-18 16,0 0-16,-18 0 16,71 17 46,18 1-46,-1 17-16,19 1 15,-19 17-15,1-18 16,-18 0-16,0-17 16,0-1-16,0 19 15,0-19 1,-35 1-16,-1 17 16,-34 1-16,-124 34 15,106 18-15</inkml:trace>
  <inkml:trace contextRef="#ctx0" brushRef="#br0" timeOffset="4743.7">18803 13952 0,'-18'0'31,"1"18"-31,-1 0 16,0 17-16,1 18 16,17-18-1,53 0 1,-36-17-16,19 17 16,-1-17-16,36 0 15,175 17 1,-210-35-1,-1 0-15,-35-35 16,0-1 0</inkml:trace>
  <inkml:trace contextRef="#ctx0" brushRef="#br0" timeOffset="4931.26">19015 13794 0,'0'0'16,"0"17"0,0 71-16,0-35 0,17 53 15,1-35 1,-18-1-16,0-17 0,0-18 16,0 1-1</inkml:trace>
  <inkml:trace contextRef="#ctx0" brushRef="#br0" timeOffset="7930.1">18362 3651 0,'-35'0'15,"-36"53"1,36-35 0,0 17-16,-1-17 15,19-18 1,17 35-16,53 18 15,17 0 1,-34-36 0,-1 1-16,0 17 0,0-35 31,-17 0-31,-18-53 31</inkml:trace>
  <inkml:trace contextRef="#ctx0" brushRef="#br0" timeOffset="8228.41">18574 3669 0,'-18'0'0,"36"0"0,-18 35 32,0 36-1,0-36-31,-18 0 16,0-17-16,1 17 15,17-17 1,-18-1-1</inkml:trace>
  <inkml:trace contextRef="#ctx0" brushRef="#br0" timeOffset="8497.68">18680 3722 0,'17'0'15,"18"35"1,1 0-16,17 54 16,-18-37-1,18 1 17,-18-53-1,-17-17-16,35-107 1,-53 36 0,17 35-16</inkml:trace>
  <inkml:trace contextRef="#ctx0" brushRef="#br0" timeOffset="8843.09">19297 3616 0,'0'35'15,"-18"71"1,-17-18 0,0-35-1,35 0-15,-18-18 16,0-35-16,54-35 62</inkml:trace>
  <inkml:trace contextRef="#ctx0" brushRef="#br0" timeOffset="9077.21">19403 3722 0,'17'17'31,"1"54"-31,17 0 15,1 34-15,-1-34 16,18 17 0,-36-88 15,19-88-15,34-53-1,-34 35 1</inkml:trace>
  <inkml:trace contextRef="#ctx0" brushRef="#br0" timeOffset="9661.31">18327 6085 0,'0'18'0,"-18"-18"15,-17 35-15,17-17 16,-17 35-16,0-35 16,17 17-16,18 53 15,53-17 1,0-19-1,-18-52 1,36 0 0,-36-17-1,18-18 1,35-36-16,-35 0 0</inkml:trace>
  <inkml:trace contextRef="#ctx0" brushRef="#br0" timeOffset="9920.66">18909 6103 0,'-18'71'16,"-17"-18"-16,17-18 15,1 35-15,-19-34 16,19-19 0,-19 36-16,19-53 15</inkml:trace>
  <inkml:trace contextRef="#ctx0" brushRef="#br0" timeOffset="10190.79">18979 6068 0,'71'70'32,"-53"-17"-32,17 18 15,0-36 1,18 36-16,-53-54 15,18-17 32,-1 0-47,19-53 16,52-88 0,-53 18-1,-35 70-15</inkml:trace>
  <inkml:trace contextRef="#ctx0" brushRef="#br0" timeOffset="10640.69">19526 6050 0,'0'0'0,"-17"18"16,-19 35 0,36-36-1,-35 19-15,-18 69 16,-17 1 0,17 35-1,53-123 1,35-71 31,124-176-32</inkml:trace>
  <inkml:trace contextRef="#ctx0" brushRef="#br0" timeOffset="10899.14">19632 6085 0,'0'36'16,"0"-19"0,18 72-1,-18-19-15,17-17 16,19 35 0,-36-70-1,35-53 32,0-36-31,0-17-16,1 17 0,-19 1 15,-17-1-15,0 53 16</inkml:trace>
  <inkml:trace contextRef="#ctx0" brushRef="#br0" timeOffset="11494.25">17762 9190 0,'0'35'31,"-17"-17"-31,-1 123 16,18-53 0,0-17-16,35 17 31,1-71-15,17 1-1,-18 0-15,18-1 16,17-17-16,-34 0 15,69 0 1,-52 0-16</inkml:trace>
  <inkml:trace contextRef="#ctx0" brushRef="#br0" timeOffset="11890.42">18697 9313 0,'-17'0'31,"34"0"-31,-52 0 0,-18 0 16,18 0-1,-1 0 1,19 53-1,17 53 1,88 18 0,-70-89-1,-18-18-15,17 1 16,-34-18 31,-36 0-47,-53 0 15,71 0 1,17 0 0</inkml:trace>
  <inkml:trace contextRef="#ctx0" brushRef="#br0" timeOffset="12157.6">18891 9296 0,'-53'0'0,"71"0"0,70 17 15,-70 1 16,-89-53-31,159 70 0,-52-35 32,-19 18-32</inkml:trace>
  <inkml:trace contextRef="#ctx0" brushRef="#br0" timeOffset="12302.4">18962 9437 0,'17'-35'15,"-52"123"-15,53-141 0,-106 194 16,52-71-16,19-17 16,17-35-1,0-53 32</inkml:trace>
  <inkml:trace contextRef="#ctx0" brushRef="#br0" timeOffset="12564.2">19156 9419 0,'17'35'16,"-17"1"-1,0 52 1,0-70 0,0 17-1,0-18 1,0 1 0</inkml:trace>
  <inkml:trace contextRef="#ctx0" brushRef="#br0" timeOffset="12913.6">19279 9560 0,'0'0'16,"18"0"-16,0 0 15,-1 0 17,1 0-32,-1 53 15,1 18 1,0-18-16,-1-36 15,1-17 1,0-53 15,-1 0-15,1 36-16,0-18 16,-18 17-16,17 18 15,1 0 16,0 18-31,-1 17 16,1 0 0,-18-17 15,0-1-31</inkml:trace>
  <inkml:trace contextRef="#ctx0" brushRef="#br0" timeOffset="13484.23">17427 12718 0,'0'35'15,"0"0"-15,-17 18 16,17 0-16,-18 88 15,18-70 17,0-54-32,0 1 0,0 0 15,35-1 1,36 1 0,17-18-1,-17 0 1,-19 0-16,1-18 0,18 1 15,35 17 1,-71 0-16</inkml:trace>
  <inkml:trace contextRef="#ctx0" brushRef="#br0" timeOffset="13963.28">18468 12841 0,'-212'124'0,"248"-160"0,140-34 16,-176 52 0,-35 18 15,-1 0-16,36 18-15,-35-1 16,17-17-16,1 18 16,-1 0-1,18 17 1,18 18 0,-1-18-1,19 0 1,-36 1-1,0-19 1,0 1 0,-36 0 15,1-18-31,18 0 0,-19 0 31,19 0-31,17-18 16,0 0-16,0-35 15</inkml:trace>
  <inkml:trace contextRef="#ctx0" brushRef="#br0" timeOffset="14437.04">18768 12806 0,'-18'0'15,"53"0"-15,-52 0 0,70 0 16,-36 17-1,19 1-15,-19-18 16,1 0-16,0 0 31,-18 35 16,-53 54-16,17-37-31,1 19 16,17 0 0,-52 34-1,35-34 1,35-53-16,0-36 31</inkml:trace>
  <inkml:trace contextRef="#ctx0" brushRef="#br0" timeOffset="14786.3">19209 12982 0,'-36'18'0,"54"-36"0,0 18 16,-18 18-16,0 17 16,0 0-16,-53 36 31,-18-53-16,54-1-15,17 1 16,-18-18-16,36-18 47,17-17-31</inkml:trace>
  <inkml:trace contextRef="#ctx0" brushRef="#br0" timeOffset="15188.33">19315 13017 0,'17'18'16,"-34"-36"-16,52 36 15,-35 17-15,0 18 0,35 18 32,-17-18-17,-1-53 1,1 0-1,0 0-15,17-18 16,53-123 0,-70 70-1,-18 54 1,17 34 31,-17 1-47,18 17 0,0-17 15,-18 0 1,17-1 0,19 1-1,-19 0 1,1-1 0,-18 1-1,18-18-15</inkml:trace>
  <inkml:trace contextRef="#ctx0" brushRef="#br0" timeOffset="16447.16">18644 12665 0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3:24:10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21449 8255 0,'18'0'31,"105"0"-16,18 0 1,106 0 0,-71 0-1,54 0 1,-54 0-16,-17 0 16,123 0-1,-123 0 1,-106 0-16,-36 0 15,-34 0 189,-19 18-204,19-18 15,-71 17 1,52-17-1,-34 0-15,-18 0 16,-36 0-16,36 0 0,0 0 16,-106 0-1,88 0-15,-18 0 16,-34 0 0,105 0-16,0 0 15,-18 0-15,1 0 16,17 0-1,18 0 1,17 0-16,-35 0 16,0 0-1,35 0 1,1 0-16,-1 0 16,1 0-16,-19 0 31,19 0-31,-1 0 15,0 0 1,1 0-16,-19 0 16,19 0-1,-1 0-15,0 0 16,-34 18 0,16-18-1,19 0 1,-19 18-1,-52-18 1,53 0 0,0 0-16,-18 0 0,-53 0 15,53 0 17,18 0-32,17 0 15,-17 0 1,17 0-16,-17 0 15,17 0-15,-52 0 16,-1 0 0,53 0-16,1 0 15,-89 0 1,88 0 0,-123 0-1,88 0 1,18 0-16,-53 0 15,53 0 1,52 0 234,1 0-234,17 0-1,0 0-15,18 0 32,-17 0-17,-19 0-15,1 0 16,0 0-1,17 0 1,-18 0 0,19 0-16,17 0 15,17 0 1,18 0 0,-35 0-16,-17 0 15,52 0 1,-35-18-1,0 18-15,0 0 16,-1 0 0,-34 0-16,53 0 15,-1-18 1,-35 18 0,-17 0-1,0 0-15,-1 0 16,19 0-1,17 0 1,-36 0-16,1 0 16,52 0-1,-34 0-15,-19 0 16,19 0-16,-19 0 16,19 0-1,-19 0 1,18 0-1,18 0 17,-35 0-17,0 0 17</inkml:trace>
  <inkml:trace contextRef="#ctx0" brushRef="#br0" timeOffset="98320.81">10495 2434 0,'0'18'16,"18"52"0,-18 36-1,0 53-15,0-36 16,0 89-1,0-124-15,0-35 16,0 0-16,-18 18 16,18-54 15,0-34 0,106-160-15,35 19-1,-53 122 1,36-17 0,-54 53-1,1 0 1,-36 0 0,-35 36-1,0-19-15,0 36 16,0 0-16,0-18 15,-18-17-15,-87 70 16,87-70 0,-88 17-16,-70-35 15,88 0 1,35 0 0,53-18-1,0-34 1</inkml:trace>
  <inkml:trace contextRef="#ctx0" brushRef="#br0" timeOffset="99015">11747 3122 0,'18'0'0,"-53"0"16,35-18 0,17 36-16,-34-18 78,-71 106-47,88-71-15,0 0-16,0-17 15,0 0-15,0-1 16,0 1 0,35-18 15,-17-35-31,123-89 15,-88 36 1,17 35 0,-70 36 15,18 17 16,35 88-32,-36-53-15,1-35 16,0 35 0,-1-35-1</inkml:trace>
  <inkml:trace contextRef="#ctx0" brushRef="#br0" timeOffset="99265.98">12330 2699 0,'0'0'0,"70"0"16,1 17-16,52 19 15,18-1 1,-105-17 0</inkml:trace>
  <inkml:trace contextRef="#ctx0" brushRef="#br0" timeOffset="99496.96">12665 2734 0,'-124'176'31,"248"-352"-31,-248 388 16,107-177-16,-1 18 15</inkml:trace>
  <inkml:trace contextRef="#ctx0" brushRef="#br0" timeOffset="99887.16">13458 3016 0,'-35'0'0,"70"0"0,-105 0 16,35 0-16,-1 0 15,-69 18 1,16 17 0,72-35-1,17 18 1,0-1 0,0 1-1,17-18 1,1 0-1,35 0-15,17 0 32,36-18-32,-18-52 15</inkml:trace>
  <inkml:trace contextRef="#ctx0" brushRef="#br0" timeOffset="100343.02">13899 2540 0,'0'0'0,"0"71"15,0-1 1,0 18-16,-17 18 31,17-53-31,0 0 16,0-35-16,-18 17 16,36-53 15,-1 1-16,36 17 1,-17-18-16,34 18 16,-35 0-16,1 0 15,17 0-15,-18 0 16,-35 18-16,18 17 16,-18-17-1,0-1-15,0 1 16,0-1-1,-18 19 1</inkml:trace>
  <inkml:trace contextRef="#ctx0" brushRef="#br0" timeOffset="101287.39">10830 4127 0,'0'18'31,"0"35"-15,0 0-1,0-18-15,-17 36 16,17-89 62,70-88-62</inkml:trace>
  <inkml:trace contextRef="#ctx0" brushRef="#br0" timeOffset="101902.58">11165 4180 0,'53'36'32,"-53"-19"-17,18 19-15,-18 17 16,-141-195-16,194 142 16,53 177-16,-106-160 0,-89-211 15,195 388 32,-35-194-31,-36 0-1,53 0 1,0 0 0,-70 0-16,17 18 31,-17 17-16,35 18 1,-18 0 0,18-35 15,-35-18-31,17-18 31,-17-17-31,-18 0 16,0-18-1,0 0 1,0 35-16,0 1 16,-18-19-16,-35 19 15,18-1-15,-89-17 16,71 35 0,36 0-1,-1 0 1,1 17-16,17 1 15,0 0-15,0-1 16,17-17 31,54 0-31</inkml:trace>
  <inkml:trace contextRef="#ctx0" brushRef="#br0" timeOffset="102297.1">12065 4339 0,'18'18'0,"-36"-36"0,53 36 0,-17 17 15,0-17 1,34 35-16,-52-36 15,0 19-15,0-1 16,0 0 0,0-53 46,0-17-46,18-88-1,88 35 1,70 35 0,-17 17-1,-88 36 1,-54 0-16</inkml:trace>
  <inkml:trace contextRef="#ctx0" brushRef="#br0" timeOffset="103781.13">10724 4145 0,'0'18'125,"0"17"-110,0-17 1,18-1-16,-18 19 16,18-1-1,-1 35 1,-17-17-16,0 0 31,0-35-15,0-36 62,53-88-47,-17 71-31,-19 0 16,1 35-16,-1-35 15,1 17-15,17 18 16,-17-35-16,0 17 16,17 0-1,0-17 1,-17 35-1,-1 0-15,1-35 16,0 52 93,-1 1-93,1 53 0,0-36-1,17 18 1,-17-35 0,-18 34-1,0-16 1,17-1-1,-17 0 1,18-17 0,-18 17-16,18 0 31,-1-17-31,-17 0 31</inkml:trace>
  <inkml:trace contextRef="#ctx0" brushRef="#br0" timeOffset="123396.39">19914 9613 0,'18'0'157,"0"0"-142,17 0 1,-18 0-16,36 0 16,0 0-1,0 0 1,-17 0-1,-1 0 17,-18-17-17,19 17-15,17 0 16,0 0 0,-18 0-16,18 0 31,-18 0-31,0 0 15,1 0 1,-1 0 0,35 0-1,19 0 1,-1 0 0,-18 0-1,19 0 1,-54 0-1,35 0 17,-52 0-32,17 0 15,18 0 1,-18 0-16,-17 0 0,35 0 31,-18 0-15,-17 0-1,17 0 1,1 0 0,-1 0-1,-18 0 1,1 0 0,35 0-16,18 0 15,-19-18 1,19 18-1,-18 0 1,-18-18 0,0 18-1,-17 0-15,0 0 16,-1 0 0,1 0 46,0-17-31,-1-19-15</inkml:trace>
  <inkml:trace contextRef="#ctx0" brushRef="#br0" timeOffset="124206.48">22013 9384 0,'36'0'78,"-36"18"-63,141 70 17,-106-53-32,-17-35 15,-18 35-15,0-17 16,17 0-16,-17-1 15,0 1-15,0-1 16,0 19-16,0-19 16,-35 1-16,-18 17 15,-35 1 1,53-36-16,-1 0 16,19 17-1,-1-17-15</inkml:trace>
  <inkml:trace contextRef="#ctx0" brushRef="#br0" timeOffset="129381.17">22895 9260 0,'-17'18'78,"17"17"-78,0 18 16,0 35 0,-18-35-16,18 18 0,-35-1 15,17 19 1,18-72-16,0-52 62,0-53-62</inkml:trace>
  <inkml:trace contextRef="#ctx0" brushRef="#br0" timeOffset="129823.2">22842 9331 0,'18'0'63,"0"35"-63,17 1 15,-17 16 1,17 1-16,-18-17 16,19 17-16,-1-18 15,-17-18 1,-1-17 46,71-52-30,-52-1-32,-1-18 0,71-123 15,-71 53 1,-17 123 0,-1-52-16,1 17 15,-18 35-15,0 1 16,18-1-16</inkml:trace>
  <inkml:trace contextRef="#ctx0" brushRef="#br0" timeOffset="133291.95">20055 12647 0,'18'0'47,"70"0"-47,159 0 16,18 0-1,88 0 1,35 0 15,-177 0-31,-17 0 16,-35 0-16,70-35 15,-88 17 1,-52 18 0,-72 0-1,1 0 1,0 0 0,-1 0-1,1 0 16,17 0-15,18 0 0,-18 0-1,-17 0 1</inkml:trace>
  <inkml:trace contextRef="#ctx0" brushRef="#br0" timeOffset="133687">22613 12400 0,'18'0'47,"17"18"-47,36 17 16,-1 18 0,36 0-1,-88-18-15,17-17 16,-35-1 15,0 19-15,0-19-16,-35 36 15,-18-35 1,35 0-16,0-18 16,1 0-1</inkml:trace>
  <inkml:trace contextRef="#ctx0" brushRef="#br0" timeOffset="134083.48">23424 12453 0,'-17'18'31,"-1"17"-31,1 18 16,-19-18-16,19-17 15,-1-1 1,18 1-16,-18-18 16,1 18-1</inkml:trace>
  <inkml:trace contextRef="#ctx0" brushRef="#br0" timeOffset="134371.04">23477 12312 0,'36'35'15,"-1"36"1,0-36-16,0 71 16,1-71-1,-19-17 1,1-18 15,17-18-15,1-70-1,69-106 1,-69 123-16,-1-34 16,0-19-16,-17 71 15</inkml:trace>
  <inkml:trace contextRef="#ctx0" brushRef="#br0" timeOffset="-196632.24">20002 6720 0,'18'0'63,"0"0"-63,-1 0 15,1 0 1,17 0-16,54-17 16,34 17-1,18 0 1,-17 0-1,-107 0-15,36 0 16,0 0-16,-18 0 16,1 0-16,34 0 15,1 0 1,17 0 0,18-18-1,-53 18 1,-36 0-16,36 0 15,-18 0-15,-17 0 16,35 0-16,-35 0 31,17 0-31,-17 0 16,87 0 0,-52 0-1,-17 0-15,52 0 16,-71 0-1,19 0-15,-1 0 16,18 0 0,17 0-1,-17 0 1,-35 0 0,0 0-1,-1 0-15,1 0 16,17 0 15,-17 0-15,0 0-16,17 0 31,-18 0-15,19 0-16,-1 0 31,-17 0-16</inkml:trace>
  <inkml:trace contextRef="#ctx0" brushRef="#br0" timeOffset="-196216.61">22207 6544 0,'36'0'31,"-19"0"-16,1 0 1,17 0-16,-17 18 16,-1-1-1,-17 1 1,0 0 0,0 17-16,-17 0 15,-1-35 1,18 18-16,-35-1 15,-18 1-15,18 0 16</inkml:trace>
  <inkml:trace contextRef="#ctx0" brushRef="#br0" timeOffset="-195740.77">22948 6456 0,'-17'17'15,"-1"19"1,0-1 0,-35 18-1,-35 106 63,88-195-31</inkml:trace>
  <inkml:trace contextRef="#ctx0" brushRef="#br0" timeOffset="-195394.51">23001 6456 0,'0'0'0,"18"0"62,-1 17-62,19 36 16,-36-17-16,17-1 15,-17 0-15,18 0 16,0-35 0,-1 0 46,1-52-62,17 16 16,71-122-1,-35 52-15,-19 0 16,19-71-16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2:58:32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3016 12612 0,'0'0'0,"36"0"16,-19 0-16,36 0 15,53 17 17,17 1-32,-87 0 0,140-1 15,-105-17 1,-36 18 0,159-18-1,-141 0-15,53 0 16</inkml:trace>
  <inkml:trace contextRef="#ctx0" brushRef="#br0" timeOffset="618.29">3387 12718 0,'-18'123'47,"18"-70"-47,-18 123 16,1-34 15,-54 157-15,18-87-1,18 17 1,0-105-16,-1 299 16,19-282-1,-36 141 1,18 18 0,35-264-16,0 69 15,-18 19-15,18-36 16,0-17-1,0 87-15,0-69 32,18-19-17,-1-70-15,1 18 16,0-1 0,-1-17-16,18 18 15,1-18 1,-19 18-16,54 35 15,35 0 1,52-1 0,-87-16-16,-53-36 15,70 17-15,-70-17 16,34 0-16,1 0 16,-17 0-1,34 0 1,-35 0-1</inkml:trace>
  <inkml:trace contextRef="#ctx0" brushRef="#br0" timeOffset="4781.22">6121 12206 0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2:59:09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26952 3792 0,'18'0'47,"-1"0"-32,1 0 1,17 0-16,54 18 16,-36-18-16,17 18 15,89-18 1,-106 0-16,17 0 16,-17 0-16,0 0 15,-18 0 1,-17 0-16,0 0 15,-1 0-15,19 0 16,-1 0 0,-17 0-1,-1 0 1,1 0 15,-1 0-31,1 0 16,0 0 31,-1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2:59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653 0,'0'35'62,"36"18"-46,34 53 0,-35-53-1,1 17 1,-19-70 0,1 0 15,0 0-16,-1-18-15,36-123 16,0 0 0,-18 71 15,18-18-15,-35 70-1</inkml:trace>
  <inkml:trace contextRef="#ctx0" brushRef="#br0" timeOffset="2991.27">952 8184 0,'0'-17'16,"18"17"-1,0 0 1,17 0-16,18 0 31,-35 0-31,52 0 0,89 0 16,17 0-1,-105 0 1,-36-18-16,18 18 16,-35 0 15</inkml:trace>
  <inkml:trace contextRef="#ctx0" brushRef="#br0" timeOffset="4640.64">8714 14411 0,'0'18'31,"123"405"48,-105-405-64,-18-1 1,17-17-1,19-35 1,52-124 0,0-17-1,-53 105-15,18-35 16,-18 71-16,18-18 16,-17 0-1,-19 53 1</inkml:trace>
  <inkml:trace contextRef="#ctx0" brushRef="#br0" timeOffset="5184.08">10795 14905 0,'35'17'16,"18"72"-1,0-36-15,-35 0 16,-1-18 0,1-18-1,0-17 1,-1 0 31,19-70-47,34-124 15,18-35 1,-70 158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3T14:20:21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18697 17321 0,'0'0'0,"0"-17"422,0-1-422,0 0 15,0-34 1,0-19-16</inkml:trace>
  <inkml:trace contextRef="#ctx0" brushRef="#br0" timeOffset="1190.68">18979 11871 0,'0'0'0,"0"18"0,0 17 16,0 0-1,0 0-15,0 54 16,0-36 0,-17-1-16,17 54 15,-18-35 1,18 17-16,0 212 31,-17-177-15,17-17-1,0 88 1,0-88-16,0 18 16,-36 52-1,36-88-15,0-70 16,-17 70-16,17 35 15,-18-17 1,0 35 0,1-35-1,17 0-15,-18 18 16,0 34 0,18-87-1,-17 52 1,17-17-1,0-35 1,0-18-16,0 17 16,0 18-16,0-35 15,-18-17-15,18 34 16,0-17-16,0 0 16,0 0-16,-18 53 15,18 17 1,0-35-1,-17 1 1,17-37-16,0 19 16,0-18-16,0 0 15,0 17-15,0 1 32,-18-18-32,18-18 0,0 0 15,0 18-15,0 18 16,0 17 15,0-53-31,0 1 16,-17-1-16,17 53 15,0-17 1,0-36 0,0-17-1,-18 17 1,18 0-1,0-17 1</inkml:trace>
  <inkml:trace contextRef="#ctx0" brushRef="#br0" timeOffset="3001.72">25823 12700 0,'0'0'0,"0"18"0,0 17 31,0 0-15,0 0-16,0-17 15,0 35 1,0-18-16,0 18 16,0-18-16,0 36 15,0 35 1,0-53-1,0 0-15,0 35 16,0-53-16,0 142 16,0 17-1,0-71-15,0-35 16,0-35 0,0 106-16,0-53 15,0 0-15,0 88 16,0 35-1,0-106 1,0-52 0,0 35-16,0 35 15,0-71-15,0 142 16,0-106 0,-17 17-1,17-52-15,0-18 16,0 35-16,0-17 15,0 70 1,0-35 0,0-18-1,0-35 1,0 0-16,0 52 16,0-16-1,0-1 1,0 35 15,0-87-31,0 17 31,0-1-15,0-34-16,0 35 16,0-35-16,0-1 15,0 71 1,17-35-1,-17 0 1,0-17-16,18 34 16,-18-35-16,0-17 31,0 0-15,0-54 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2:59:54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16581 9402 0,'-36'0'47,"19"0"-31,-195 0 15,-35-53-31,247 35 16,0 0 15,0-35 0,0 18-15,35-35-1,36-1 1,-36 53-16,-17 1 16,-1 17-1,1 0 1,17 53 0,18 0-16,-17-1 15,34 1 1,-52-17-1,-1-19 1,-17 1-16,18 17 16,-18-17-1,18-18-15,-18 18 0,0-1 32,0 1-32,-18-1 0,0 1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3:00:18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2099 4357 0,'18'35'62,"52"53"-31,-52-88-15,-1 18 0,19-18 30,-1 0-30,0-18 0,1-35-1,17 0-15,-18-17 16,0-1-16,18-87 16,-35 16-1,-1 90 1,-17 34-1</inkml:trace>
  <inkml:trace contextRef="#ctx0" brushRef="#br0" timeOffset="1532.64">1799 6597 0,'18'0'31,"17"0"16,-17 0-47,-1 0 16,54 0 15,-71-18-31,18 18 15,17 0 1,88 0 0,-52 0-1,52 0 1,-34 0 0,-54 18-1,-18-18 32,1 0-31</inkml:trace>
  <inkml:trace contextRef="#ctx0" brushRef="#br0" timeOffset="2588.89">1799 6632 0,'0'0'16,"-17"18"-16,17-1 31,0 1 1,0 0-32,0-1 15,0 19-15,0 34 16,0 1 15,0-54-31,0 19 0,0 34 16,-18 1-1,18-18 1,0-36-16,-18 72 16,18 69-1,-17 54 1,-19-89-16,36 1 15,0-18 1,0-36-16,0 1 16,0-1-16,0-34 15,0 17-15,0 0 16,0 105 0,0-52-1,0-35 1,0-54-1,18 19-15,-18-19 16,18-17-16,-18 18 16,17 0-16,1-18 47,35 17-32,-18-17-15,18 0 16,35 18-1,-35-18-15,-18 0 16,18 0-16,18 0 16,-1 0-1,-34 0 1,-19 0 0,1 0-16,0 0 15,35 0 16,-36 0-15,18 0-16,1 0 16,-19 0-16</inkml:trace>
  <inkml:trace contextRef="#ctx0" brushRef="#br0" timeOffset="6350.64">1235 7814 0,'53'0'47,"-18"0"-31,71 0-1,17 0 1,18 35 0,-35-35-1,-35 0-15,-1 0 16,-52 0-16,105 0 15,-34-17 1,34-19-16,53 36 31,-87 0-31,-19 0 16,36 0 0,-35 0-16,-36 0 15,-18 0 1,19 0-16,17 0 15,53 0 1,-18 0 0,-18 0-1,36 0 1,-71 0-16,1 0 16,-1 0-16,0 0 15,18 0-15,0 0 16,0 0-16,106 0 15,-124 0 1,18 0-16,53 0 16,-89 0-1,36 0-15,-17 0 16,52-17 0,-53 17-1,18 0 1,-35 0-16,17 0 15,18 0 1,0 0-16,-18 0 16,18 0-1,0 0-15,-18-18 16,36 0 0,-36 18-1,-17 0 1,-1 0-16,1 0 15,-1 0 1,19 0 0,52 0-1,-53 0 1,-17 0 0,35 0 15,-36 0-16,19 0 1,-1-17 0,-17 17-16,-1 0 15,1 0 1,0 0 296,34 0-280,-16 0-32,-19 0 15,1 0-15,0 0 16,-1 0 0,19-18-1</inkml:trace>
  <inkml:trace contextRef="#ctx0" brushRef="#br0" timeOffset="21993.18">19173 1993 0,'18'0'47,"0"0"-31,-1 18-16,1-1 15,0-17-15,35 53 16,-36-35 0,1 17-1,-18-17 48,-18 0-63,-52-1 15,17 1 1,17-18-16,1 0 16,18 0-1,34 17 79,36 1-78,-18 0-16,18-1 15,0-17 1,-18 18-16,18-18 16,0 0-1,-17-18 1</inkml:trace>
  <inkml:trace contextRef="#ctx0" brushRef="#br0" timeOffset="31810.35">2311 9966 0,'17'0'47,"36"0"-47,-35 0 15,17 0 1,-17 0-16,35 18 16,-18-18-16,-17 17 31,-1 1-31,-17 0 16,18 17 15,0-18-31,-18 1 15,0 0-15,-18-18 63,0 0-47,-17 0-16,0 0 15,-1 0-15,19 0 16,-18 0-16,17 0 15,0-18 1,36 18 62,70 18-47,-35-1-15,-35 1 0,-1 0-16,1-1 15,0-17-15,-1 18 16,-17 0 0,0 17 15,0-18-31,0 1 15,-35 0 1,0-1 0,-36 1-1,53-18-15,-70 18 16,35-18 0,18 0-1,17 0-15,1-18 31,17 0-31,-18 18 16,18-17-16,-18-19 16,1 19-1,17-1-15</inkml:trace>
  <inkml:trace contextRef="#ctx0" brushRef="#br0" timeOffset="41238.42">1746 14005 0,'18'0'156,"52"0"-140,-52 0-1,17 0-15,1 0 16,-19 0 0,19 0-16,-19 0 15,1-17 1,-1 17-1,19 0 1,-19 0-16,19 0 16,-19 0-1,1 0-15,0 0 16,17 0 0,18-18-1,-18 18-15,-17 0 16</inkml:trace>
  <inkml:trace contextRef="#ctx0" brushRef="#br0" timeOffset="44736.69">1870 14676 0,'17'0'125,"1"0"-109,0 0-1,17 0 1,-17 0-1,-1 0 1,1 0-16,-1 0 16,1 0-1,0 0 110,-1 0-125,36 0 32,-35 0-17,0 0-15,-1 0 16,1 0-1,-1 0-15</inkml:trace>
  <inkml:trace contextRef="#ctx0" brushRef="#br0" timeOffset="46041.26">1782 14728 0,'0'18'78,"0"17"-47,0-17-31,0 0 16,0-1 0,0 1-1,0 0-15,0-1 16,0 18-1,0-17 1,17 17-16,-17 1 31,0 17-15,0-36-16,0 1 16,0 0-16,0 17 15,18 35 1,-18-34-16,0-1 15,0 0-15,0-17 16,0 17-16,0 0 16,0 1-1,0 52 1,17-35 0,-17 0-16,18 17 15,-18-34-15,0 16 16,0-34-16,0 17 15,0 1 1,0-19 0,0 1-1,0 0-15,0-1 16,0 36 0,0-18-16,0 1 15,0-19 1,0 1-16,0 17 15,0-17-15,0-1 16,0 1 0,0 0-1,18-1 1,-18 1 0,17-18-16,-17 18 46,18-18 17,17 0-32,1 0-31,-19 0 16,18 0-1,-17 0-15,0 0 16,-1 0-16,19 0 16,-1 0-1,-17 0 48,-1 0-63,1 0 15,-1 0 1,1-18 0</inkml:trace>
  <inkml:trace contextRef="#ctx0" brushRef="#br0" timeOffset="50895.49">5133 14711 0,'18'0'93,"-1"0"-77,18 0 0,-17 0-16,0 0 15,-1 0 1,1 0 0,0 35-1,17-17-15,35 70 16,1 0-1,-36-53 1,-17 1-16,0-19 31,-1 1-31,-17 17 16,18 18 0,0-53-1,-1 35-15,-17-17 16,0 0-16,18 17 15,-18 0 1,17 1 0,-17-1-16,0-18 15,0 1 1,18 0-16,-18-1 16,0 19-1,0-19 1,0 1-1,0 0-15,0-1 16,-18 1 0,-17-1 15,35 1-15,-17-18-16,-1 0 15,18 18-15,-18-18 31,18 17 32,0 1 109,71 35-157,-36-35 1,0 17-16,1-17 16,-19-1-1,1 1 1,-18-1 15,0 19-15,0-19-1,0 1-15,0 0 32,0-1-32,-18 1 15,1 0 1,-19-1 0,19-17-1,-1 18 1,-17-18-1,0 17-15,-1-17 16,19 18 0,-19-18-1,-17 18 1,36-18 0,-36 17 15,18-17-16,17 0 1</inkml:trace>
  <inkml:trace contextRef="#ctx0" brushRef="#br0" timeOffset="66498.1">7779 14287 0,'35'0'63,"36"0"-48,-54 0 1,36 0-16,0-17 16,0-1-16,53-17 31,-71 35-31,0 0 15,-35-18-15,18 18 0,0 0 79,-18-17-48,17-1-16</inkml:trace>
  <inkml:trace contextRef="#ctx0" brushRef="#br0" timeOffset="66892.52">8202 14041 0,'18'0'47,"-18"17"-31,35 1-1,0 17 1,-17-17-16,17-1 15,-17 19 1,-1-36-16,1 17 16,-18 1-1,0 17 1,-18-17 0,-17-1-16,-18 36 15,0-53-15,0 18 16,36-18-1,-1 18 1</inkml:trace>
  <inkml:trace contextRef="#ctx0" brushRef="#br0" timeOffset="70511.27">6650 12577 0,'0'-18'32,"0"53"421,-18 106-422,18-70-15,0-1-1,0-34 1,0-54 359,18 18-360,-18-18 1,0-17 0,0 0-1,17 35-15,-17-53 16,0 0 0,0 35-16,18-17 15,-18 17 1,0-17-1,0 18 1,0-19 0,0 19-1,35 17 95,54 0-95,-54 17 1,0 1-16,0 0 16,1 17-16,-19-18 15,1 1-15,0 35 31,-1-18-31,-17 1 16,0 16 0,0-34-1,0 17-15,0-17 32,0 0-17,-17-18-15,-36 0 16,0 0-1,0 0 17,18-18-32,35 0 0,-18 1 31,18-1-15,0 0-1,-18 1 1,1-1-16,17 1 15</inkml:trace>
  <inkml:trace contextRef="#ctx0" brushRef="#br0" timeOffset="70949.5">7091 12629 0,'0'0'0,"17"71"31,-17-53-31,18 17 16,-18 35 0,0 19-1,18 16 1,-18-69-1,17-1 1,-17-17-16,0-36 47,0-53-47</inkml:trace>
  <inkml:trace contextRef="#ctx0" brushRef="#br0" timeOffset="71267.8">7197 12647 0,'17'0'0,"-17"-18"16,18 18-1,52 0 1,-34 0-16,-19 0 15,72 0 1,-72 0-16,-17 18 63,-35 0-48,-124 52 1,106-52-1,-17-18 1,52 0-16</inkml:trace>
  <inkml:trace contextRef="#ctx0" brushRef="#br0" timeOffset="71844.11">6597 13617 0,'-18'0'15,"-17"0"17,0 18-32,17-1 15,0 1 1,18 0-1,18 17-15,17 0 16,71 1 0,-18-1-16,-35-17 15,0-1-15,-17-17 16,16 0-16,37 0 16,-54 0-1</inkml:trace>
  <inkml:trace contextRef="#ctx0" brushRef="#br0" timeOffset="72226.41">7144 13635 0,'17'35'47,"1"71"-16,17-71-31,-17 18 31,35-35-31,-18-1 16,-17 1-16,-1-18 0,72 18 31,-1-18-15,-71 0-16,19 0 16,-19 0-1</inkml:trace>
  <inkml:trace contextRef="#ctx0" brushRef="#br0" timeOffset="72534.91">6844 14411 0,'18'0'78</inkml:trace>
  <inkml:trace contextRef="#ctx0" brushRef="#br0" timeOffset="72839.37">6844 15099 0</inkml:trace>
  <inkml:trace contextRef="#ctx0" brushRef="#br0" timeOffset="73825.14">6862 15575 0,'-18'0'62,"0"18"-62,1-1 16,-1 1-1,0-18 1,18 18 0,18-1-1,17 1 1,1 0-1,16-18-15,19 17 16,-18-17 0,-18 0-16,0 0 15,1 0 1,-36-17-16</inkml:trace>
  <inkml:trace contextRef="#ctx0" brushRef="#br0" timeOffset="74093.39">7038 15557 0,'0'18'16,"0"0"-1,-18 17-15,18 0 16,-17 1 0,17-1-1,0-17 1,0-1-16,0 1 16</inkml:trace>
  <inkml:trace contextRef="#ctx0" brushRef="#br0" timeOffset="78849.17">8625 15381 0,'18'0'94,"17"0"-94,1 0 15,-1 0 1,-17 0-16,17 0 15,0 0-15,0 0 32,-17 0-32,17 0 15,-17 0 1,0 0 31,-1 0-32,18 0 1,-17 0-16,0 0 188,-1 0-142,1 0-30,0 0 47</inkml:trace>
  <inkml:trace contextRef="#ctx0" brushRef="#br0" timeOffset="83443.09">6967 17145 0,'-17'35'47,"17"-17"-47,-18 17 16,0 0-1,1 1-15,-1-1 16,1 0-16,17-17 16</inkml:trace>
  <inkml:trace contextRef="#ctx0" brushRef="#br0" timeOffset="85028.73">7020 17057 0,'0'17'47,"0"1"-47,0 0 15,0-1 1,-17 1-1,-19 53 1,19-36 0,-1 0-1,18 0-15,-18-17 16,18 17-16,-17 18 16,17-35-16,-18 17 15,18 18-15,0 0 16,0 35-1,18-53 1,-18-17-16,17 0 31,1-18 1,0 0-32,70-18 31,-70 0-31,17 1 15,-18-1-15,1-17 16,0-18 0,-18 18-1,0-1 1,-36 19 46,-87 17-30,70 0-32,35 0 15,1 0-15,-1 0 47,1 0-31,-1 0-1</inkml:trace>
  <inkml:trace contextRef="#ctx0" brushRef="#br0" timeOffset="85606.45">7497 17180 0,'17'0'16,"-17"18"15,-17 0-15,-1-1-1,-17 18-15,-1 1 16,1 17 0,17-53-1,1 17-15,17 1 16,-18-18-16,18 18 31,18-18-15,35 35-1,70-18 1,-35-17 0,-35 0-16,0 0 15,-35 0-15,17 0 16,-17 0 0</inkml:trace>
  <inkml:trace contextRef="#ctx0" brushRef="#br0" timeOffset="85854.93">7673 17339 0,'-18'123'16,"18"-70"0,0 0-16,-17-35 15,17 17-15,-18 1 16,0-19 0</inkml:trace>
  <inkml:trace contextRef="#ctx0" brushRef="#br0" timeOffset="86554.34">8343 17586 0,'-17'0'32,"-1"35"-32,-35 53 15,53-70 1,0 17-1,-18-35-15,18 18 16,0 0 0,0-36 15</inkml:trace>
  <inkml:trace contextRef="#ctx0" brushRef="#br0" timeOffset="88097.55">8978 17092 0,'-17'0'47,"-19"0"-47,1 35 15,-71 36 1,53-36-16,-17 0 15,-1 18 1,53-53 0,18 18-1,0 0 17,36-1-17,34-17-15,1 18 16,-18-18-16,17 0 15,1 18-15,-53-18 0,52 0 16,-17 0 0,-18 0-16,1 0 0</inkml:trace>
  <inkml:trace contextRef="#ctx0" brushRef="#br0" timeOffset="88359.47">8996 17286 0,'0'35'15,"0"18"1,0 53 0,-18-35-1,18-18 1,0-36-16</inkml:trace>
  <inkml:trace contextRef="#ctx0" brushRef="#br0" timeOffset="88746.22">9578 17198 0,'18'0'16,"17"18"-1,-18 34 1,19-16-16,-36 34 15,0-52 1,17 17-16,1 106 16,-18-52-1,0-54 1,-35 0-16,-1 18 16,-52-18-16,-70 18 15,34-35 1,-17-18-16</inkml:trace>
  <inkml:trace contextRef="#ctx0" brushRef="#br0" timeOffset="89390.37">5821 17110 0,'0'0'0,"0"17"31,0 89 0,0-88-31,0-1 0,0 72 31,0-54-31,17 18 16,-17-36-16,18 1 16,17 17-16,-17 1 15,17-19-15,18 19 16,-18-19 0,-17-17-16,159 71 15,-125-54-15,-34-17 16,35 18-16,0-18 15,-35 0-15,17 0 16</inkml:trace>
  <inkml:trace contextRef="#ctx0" brushRef="#br0" timeOffset="90287.9">4551 17498 0,'-18'0'16,"36"0"-16,-1 0 0,54 88 15,35 53 17,-71-106-32,-35 1 15,18-19-15,-1 1 0,19 17 31,-19-35 1</inkml:trace>
  <inkml:trace contextRef="#ctx0" brushRef="#br0" timeOffset="90540.91">4974 17568 0,'-17'0'16,"-89"71"0,17-1-1,72-17 1,-1-53-16,1 0 15,17 18 1</inkml:trace>
  <inkml:trace contextRef="#ctx0" brushRef="#br0" timeOffset="91080.08">5345 17586 0,'17'0'31,"36"0"-16,18 0-15,-1 0 16,18 0 0,-52 0-16,-36-18 15</inkml:trace>
  <inkml:trace contextRef="#ctx0" brushRef="#br0" timeOffset="91331.59">5415 17674 0,'0'18'46,"35"-18"-30,-17 0-16,0 17 16,88 19-1,-71-19-15,18-17 16,0 0-16,-18 0 16,18 0-16</inkml:trace>
  <inkml:trace contextRef="#ctx0" brushRef="#br0" timeOffset="91957.26">10372 17815 0,'0'53'31,"0"53"-15,0-53 0,0-35-16,-18 34 15</inkml:trace>
  <inkml:trace contextRef="#ctx0" brushRef="#br0" timeOffset="92729.02">12224 17304 0,'0'17'31,"0"1"-15,0 53-1,17-36-15,1 0 16,35 18 0,-35-35-16,-18-1 0,17-17 15,18 0 1,36-17-1,0-72 1,-54 19 0,1 17-16,0 18 15,-18-1-15,-18 54 78,18 35-62,-35 35 0,17 18-16,0-35 15,-17 52 1,17-17-16,-17-36 16,-35 19-16,34-36 0,-17 17 15,-17 18 1,35-52-16,17-36 15,18 17-15,-18-17 32,1 0-17,-1 0 1,-17-35-16,-1 17 16,19-17-16,-36-36 15,53 36 1</inkml:trace>
  <inkml:trace contextRef="#ctx0" brushRef="#br0" timeOffset="93094.26">12806 17533 0,'17'0'31,"54"0"0,-18 0-31,0 0 16,-36 0-1,1 0-15</inkml:trace>
  <inkml:trace contextRef="#ctx0" brushRef="#br0" timeOffset="93271.33">12823 17639 0,'0'-18'0,"0"54"16,0-54-16,53 71 16,-17-36-1,-1-17-15,-17 0 16,-1 0-1,1 0-15,-1 0 16,1 0-16</inkml:trace>
  <inkml:trace contextRef="#ctx0" brushRef="#br0" timeOffset="93630.63">13758 17198 0,'0'18'47,"-35"34"-47,17 1 15,18 36-15,-17-19 16,-1-17-16,18 71 16,0-54-16,0-52 15,0-1-15,0 1 16</inkml:trace>
  <inkml:trace contextRef="#ctx0" brushRef="#br0" timeOffset="94108.07">14411 17145 0,'-18'35'31,"1"-35"-31,17 18 16,-18 17-16,18 0 15,0 18 1,-18-35-16,1 35 15,-1 17 1,18-17-16,0 0 16,0-17-16,0-1 15,0 0-15,18-35 63</inkml:trace>
  <inkml:trace contextRef="#ctx0" brushRef="#br0" timeOffset="94620.24">14764 17233 0,'0'0'0,"0"35"47,0-17-31,0 17-16,0 1 16,-18-1-16,18 0 15,-18 36 1,18-36-16,0-17 15,0 17-15,0 0 16,0-17-16,36 17 16,-36-17-16,17-1 0,1-17 15,17 0 1,-17 0 0,0 0-16,-1-35 15,-17 0 1,0 0-16,-17-36 15,-1 53 1,18 1-16,-18 17 16,1-18-1,-1 18-15,0 0 16,-17 0 0,17 0-16,1 0 15</inkml:trace>
  <inkml:trace contextRef="#ctx0" brushRef="#br0" timeOffset="95103.15">15469 17639 0,'-35'53'32,"35"0"-17,-35-18 1,17 0 0,18-17-1</inkml:trace>
  <inkml:trace contextRef="#ctx0" brushRef="#br0" timeOffset="96910.35">16051 17092 0,'36'0'47,"105"18"-16,-71-1-31,-17 1 16,-17 0-16,-36-1 15,0 1 16,0 0-15,-18 52 0,-17-70-16,-18 35 15,17-17 1,-17-18-16,1 18 0,-1-18 16,0 0-1,35 0 1,53 0 46,54 0-30,-37 0-32,-16 0 15,-19 17-15,19 1 16,-19 0-1,-17-1-15,0 1 32,0 17-17,-53 18 1,-17-35-16,52-1 16,-35-17-16,0 0 15,18 0-15,17 0 16,1 0-16,34 0 47</inkml:trace>
  <inkml:trace contextRef="#ctx0" brushRef="#br0" timeOffset="97362.41">16792 17092 0,'0'0'0,"18"0"15,35 0 1,0 35 0,-36 1-16,54 34 15,-53-52-15,-1 35 16,1 0-16,-1 0 15,-17-18-15,18 0 16,-18 18-16,0-35 16,0 52-1,0-52-15,0 0 16,-53 17 0,-53 0-1,18-17-15,-18 17 16,18-17-16</inkml:trace>
  <inkml:trace contextRef="#ctx0" brushRef="#br0" timeOffset="100318.58">6756 18045 0,'17'0'47,"19"0"-47,17 0 16,17 0-16,-17 0 16,0 0-16,88 0 15,-106 0 1,36 0-16,-1 0 0,-34 0 15,34 0 1,-34 0-16</inkml:trace>
  <inkml:trace contextRef="#ctx0" brushRef="#br0" timeOffset="101519.39">14499 17886 0,'18'0'16,"-36"0"-16,53 0 0,1 0 31,-19 0 0,1 0-15,53 17-1,-1-17 1,36 0 0,-71 0-16,18 0 15,-35 0 1,-1 0-16,1 0 15,17 0 1</inkml:trace>
  <inkml:trace contextRef="#ctx0" brushRef="#br0" timeOffset="103441.31">8537 16192 0,'71'0'47,"-36"0"-31,0 0 0,-17 0-1,35 0-15,17 0 16,-17 0-16,0 0 15,35 0 1,-17 0 0,-53 0-1,-1 0 1,1 0-16</inkml:trace>
  <inkml:trace contextRef="#ctx0" brushRef="#br0" timeOffset="107312.25">10601 16210 0,'18'0'0,"-1"0"16,19 0 0,16 0-16,19 0 15,-18 0-15,17 0 16,89 0-1,-88 0-15,-18 0 16,0 0-16,52 0 31,-87 0-15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3:22:28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12012 3316 0,'0'35'0,"0"1"16,0 34-16,-35 89 16,17-53-1,-35 17 1,18-35-16,0 54 0,-1-72 16,-17 18-1,1 106 1,34-141-16,0 18 0,1-18 15,-1-18 1</inkml:trace>
  <inkml:trace contextRef="#ctx0" brushRef="#br0" timeOffset="310.55">11483 4198 0,'-18'212'15,"18"-124"1,0 71-1,0-106 1,36-1 0,-19-34-1,1-18-15,-1 0 32,36-18-32,53-123 15,35-88 1</inkml:trace>
  <inkml:trace contextRef="#ctx0" brushRef="#br0" timeOffset="885.95">11183 1976 0,'18'0'32,"17"17"-32,71 18 15,17-17 1,-70 0-1,18-18-15,70 17 16,-124-17 0,36 0-16,-17 0 15</inkml:trace>
  <inkml:trace contextRef="#ctx0" brushRef="#br0" timeOffset="1182.21">11624 2117 0,'0'0'0,"-18"17"16,18 1-16,-17 17 0,17 0 15,-18 1-15,18 34 16,-35-17-16,35 0 16,-18-18-1,18 18-15,-17 0 0,-1-17 16,18-19 0</inkml:trace>
  <inkml:trace contextRef="#ctx0" brushRef="#br0" timeOffset="1455.25">11677 2575 0,'53'0'16,"-106"0"-16,123 0 0,1 0 16,-36 0-1,-17 0 1,0 0-16,17 0 31,-17-17-31,-1 17 16,1-71-1,-1 71-15,-17-18 0</inkml:trace>
  <inkml:trace contextRef="#ctx0" brushRef="#br0" timeOffset="1688.13">11871 2452 0,'0'0'0,"-18"0"0,-52 17 16,34 1-16,19 17 15,-18 1 1,17-36-16,0 17 16,18 1-1,0 0 32,18-18-47,0 17 16,17-17-16,18 18 0</inkml:trace>
  <inkml:trace contextRef="#ctx0" brushRef="#br0" timeOffset="2516.62">12312 2540 0,'0'0'0,"-18"0"31,-17 0 0,17 0-31,1 0 0,-1 0 16,0 18 0,18 17-1,0-17 1,0 17 0,0-18-1,0 1 1,36-18 31,-19 0-32,36 0-15,-35 0 16,0 0-16,34-35 16</inkml:trace>
  <inkml:trace contextRef="#ctx0" brushRef="#br0" timeOffset="3171.57">12718 2046 0,'0'0'16,"0"35"-16,0 54 15,0-54 1,0 35-16,0 1 0,-36 88 16,-17 17-1,36-141 1,-1 36-16,1-36 16,17-17-1,17-53 48,36-36-48,0 18 1,35-17 0,-53 52-16,-17 18 31,0 0 16,-18 18-47,17 34 15,1-52 1,-18 18-16,18 0 31,-18-1-31</inkml:trace>
  <inkml:trace contextRef="#ctx0" brushRef="#br0" timeOffset="4217.22">9860 1940 0,'0'18'15,"0"35"-15,0 0 16,0 0 0,0 17-16,0-17 0,0 0 31,0 18-16,0-54-15,0 19 16</inkml:trace>
  <inkml:trace contextRef="#ctx0" brushRef="#br0" timeOffset="4446">10619 2434 0</inkml:trace>
  <inkml:trace contextRef="#ctx0" brushRef="#br0" timeOffset="5421.08">13670 2893 0,'0'17'16,"0"36"-16,0-17 15,-18 17 1,-70 17 0,53-70-1</inkml:trace>
  <inkml:trace contextRef="#ctx0" brushRef="#br0" timeOffset="6197.36">14429 2417 0,'70'35'32,"-52"-18"-32,35 1 15,17 17-15,-34 1 31,-36-19-15,17-17-16,-17 18 16,0 0-16,0-1 15,0 18-15,-17 1 16,-36 17-16,-71 35 16,-35-18-1,106-52 1,18 0-1,35-1 48,35-17-63,-17 0 16,35 0-16,53 18 15,0-18 1,-53 0-1</inkml:trace>
  <inkml:trace contextRef="#ctx0" brushRef="#br0" timeOffset="6426.12">14834 2963 0,'18'0'31,"-18"18"-15</inkml:trace>
  <inkml:trace contextRef="#ctx0" brushRef="#br0" timeOffset="8860.08">15593 2716 0,'-18'0'31,"0"36"-15,-17-19 0,35 36-1,0-18 1,0 1 0,35-19-1,1 1 1,-19-18 15,1 0-31,0 0 16,-1 0-16,19 0 15,-36-18-15,17-17 16,1 17-16,-18-34 16,0 16-16,0 1 15,0-36 1,0 54-1,-18 17 32</inkml:trace>
  <inkml:trace contextRef="#ctx0" brushRef="#br0" timeOffset="9233.5">15963 2593 0,'0'0'0,"18"0"15,-1 0-15,54 0 16,-18 0 0,35 0-1,-35 18 1,-35-18 15</inkml:trace>
  <inkml:trace contextRef="#ctx0" brushRef="#br0" timeOffset="9488.49">16192 2487 0,'-35'141'31,"18"-106"-31,17 36 0,0 17 16,0-53-1,0 1 1,0-19-1,0-52 32</inkml:trace>
  <inkml:trace contextRef="#ctx0" brushRef="#br0" timeOffset="10088.7">16528 2346 0,'17'18'31,"-17"17"-31,18 18 0,-18 0 31,18 0-31,-18 70 16,0-52-16,-18-1 16,0 1-1,18-36 17,-17-35-32,34 0 62,19 0-46,-1-18-16,18-17 15,-36 17-15,36 1 16,-17 17 0,-19-18-1,1 18 1,-1 0 15,1 18-31,0-1 16,17 19-16,0 17 31,-17-53-31,-18 17 16,18-17 15,-1 0-16,19-17 1</inkml:trace>
  <inkml:trace contextRef="#ctx0" brushRef="#br0" timeOffset="10579.54">17127 2910 0,'0'0'0,"36"0"16,-19 0-16,1 0 16,35 0-1,-18 0-15,-17-17 16,-18-1-16,35 0 15,-35 1 17,0-1-17,0 1 1,-18 17 0,1 0-1,-1 0 1,0 0-1,1 52 1,17 1 15,0-17-31,0-19 16,0 19-16,0-19 16,17-17-1,1 0 1,17 0-16,1 0 15,-19 0 1</inkml:trace>
  <inkml:trace contextRef="#ctx0" brushRef="#br0" timeOffset="10953.18">17498 2822 0,'17'18'16,"-87"-53"-16,193 140 16,-193-193-16,140 194 0,-52-71 15,-18-17-15,0 0 16,18-1-16,-18 1 15,0-36 48,-18-88-32,36 71-31,-1 35 16,1-18-1,88 1-15</inkml:trace>
  <inkml:trace contextRef="#ctx0" brushRef="#br0" timeOffset="13712.45">16104 3387 0,'0'0'0,"0"17"16,0 36-16,0-18 16,-17 18-1,-1-35-15,18 0 16,0-1 0,-18 1-16,1-53 78,-71-71-47,70 71-15,0 35-16,1 0 31,-1 0-16,0 52 1,18-16 0,-17 17-1,17-36 17,17-17-17,19 0-15,-1 0 16,18-35-16,-18 17 15,89-52 1,-107 52-16</inkml:trace>
  <inkml:trace contextRef="#ctx0" brushRef="#br0" timeOffset="14336.19">16439 3457 0,'0'0'16,"-17"0"78,17 18-79,-18 17 1,18 0-1,0-17 17,35-18 15,1-18-32,-19 18-15,36 0 16,-35 0-1,0 0-15,17 36 32,-35-19-1,17-17-31,-17 18 16,18 0-16</inkml:trace>
  <inkml:trace contextRef="#ctx0" brushRef="#br0" timeOffset="14629.3">16810 3422 0,'17'0'0,"-34"0"0,87 0 15,-52 0 1,88 0-1,0 0 1,17 0 0,-105 0-16,17 0 15,-17 0 1</inkml:trace>
  <inkml:trace contextRef="#ctx0" brushRef="#br0" timeOffset="14879.05">17268 3351 0,'-70'124'32,"52"-71"-17,18-36-15,0 19 16,0-19-1,-17 1 1,17 0-16,0 17 16,0-17-1</inkml:trace>
  <inkml:trace contextRef="#ctx0" brushRef="#br0" timeOffset="15514.8">17674 3598 0,'18'0'31,"-18"-17"-15,0-1 0,0 0 31,-18 18 15,-52 36-31,52-19-15,0 36 0,18-35-1,0 0-15,18-18 31,17 0-15,36-36 0,-18 19-1,-18 17 1,-17 0 0,-1 0 30,-17 35-14,0-17-32,0-1 31,0 1-31</inkml:trace>
  <inkml:trace contextRef="#ctx0" brushRef="#br0" timeOffset="16532.43">16457 3387 0,'0'0'0,"18"0"16,-1 0 93,1 0-93,0 0 0,-1 17 15,19 19-15,-1-19-1,-18 1 1</inkml:trace>
  <inkml:trace contextRef="#ctx0" brushRef="#br0" timeOffset="18977.58">16122 3404 0,'0'-35'125,"0"-18"-109,0 18-16,0 17 15,0-17-15,0-36 16,0 18-1,-18 1 1,18 34 0</inkml:trace>
  <inkml:trace contextRef="#ctx0" brushRef="#br0" timeOffset="72131.22">6297 6526 0,'35'0'16,"54"0"-1,34 0 1,53 0 0,107 0-1,-89 0 1,-36 0-16,-16 0 16,-54 0-16,212 0 15,-142 0 1,89 0-1,-176 0 1,158-17 0,-70 17-1,70 0-15,124 0 16,-212 0 0,-70 0-16,193 0 15,-105 0 1,-106 0-16,-18 0 15,194 0 1,-105 0-16,-89 0 16,106 0-16,0 0 15,71 0-15,-36 0 16,36 0-16,-35 0 16,-1 17-16,212-17 15,-212 18 1,-52-18-16,-1 18 15,1-18-15,-1 17 16,54 1 0,140 17-1,-17-17 1,-177-18-16,230 0 16,-265 0-1,89 0-15,-54 0 16,36 0-16,-53 0 15,0 0-15,105 0 16,19 0 0,-142 0-16,18 17 15,-53-17-15,70 0 16,71 0 0,-123 0-16,211 0 15,-159 0 1,-52 0-16,17 0 15,-53 0 1,36 0-16,0 0 16,-1 0-16,-17 0 15,35 0-15,89 0 16,-107 0 0,18 0-16,-17 0 0,17 0 15,124 0 1,-124 0-16,-17 0 15,123 0 1,0 0 0,141-17-1,-71 17 1,1 0 0,88 0-1,-1 0 1,36 0-1,124-18 17,-18-35-17,-318 53-15,36 0 16,282-53 0,-282 53-16,193 0 15,-211-17 1,318 17-1,-336 0-15,53 0 16,-105-18 0,-1 0-1,-52 1 1,35-1 0,-18 1-1,-35 17-15,53 0 16,-36 0 15,36 0-15,-53 0-16,-18 0 15,-17 0-15,17 0 16,1 0 0,-1 0-16,-18 0 15,36 0 1,0 0-1,-17 0 1,16 0-16,37 0 31,-36 0-31,88 0 16,-18 17 0,1 1-1,-1-18 1,1 0-1,52 0 1,36 0 15,-71 0-15,-53 0-16,-53 0 16,36 0-16,-1 0 15,19 0 1,-54 0-1,35 0 1,-17 0 0,-35 0-1,0-18 1</inkml:trace>
  <inkml:trace contextRef="#ctx0" brushRef="#br0" timeOffset="90787.6">1288 11571 0,'35'18'63,"18"-18"-63,17 17 15,71-17 1,-88 0 0,0 0-16,18 0 15,-53 0 1,-1 0 0</inkml:trace>
  <inkml:trace contextRef="#ctx0" brushRef="#br0" timeOffset="91140.53">1658 11448 0,'18'0'16,"-1"17"-16,36 19 15,18 52 1,17-18 0,-53-34-16,-17-1 15,17 0-15,-17-35 16,-18 18-16,0-1 15,0 1 1,-35 0 0,-18 17-1,-18-35-15,-141 0 16,195 0-16</inkml:trace>
  <inkml:trace contextRef="#ctx0" brushRef="#br0" timeOffset="143517.41">17956 6244 0,'18'18'78,"-18"17"-63,0-17-15,18 70 32,-18-53-32,17 89 15,-17-107-15,0 71 16,0-17-16,0 35 16,0 141-1,0-106-15,18-18 16,-18-52-16,18 17 15,-18-70-15,35 70 16,-35-53 0,17 18-1,19-18 1,-36-17 0,17 17-1,1-17 1,0 0-1,-1-1-15,1 1 16,53 17 0,-19-17-1,-34-1-15,17 1 16,18-18 0,-35 0-16,35 18 15,-18-18 1,-17 0-16,-1 0 0,1 0 31</inkml:trace>
  <inkml:trace contextRef="#ctx0" brushRef="#br0" timeOffset="145173.75">18486 7708 0,'17'18'94,"36"17"-78,-18 0-1,36 18 1,-53-35-1,17 0-15,-18-1 16,1-17-16,-18 18 16,0-1 31,0 1-47,0 17 15,-35 1 1,0 17-16,-18-18 15,-36 18 1,37 0 0,-19-18-1</inkml:trace>
  <inkml:trace contextRef="#ctx0" brushRef="#br0" timeOffset="148632.34">19350 7320 0,'0'35'15,"35"89"17,0 17-17,-35-123-15,0 17 16,0-17-1,0-1 1</inkml:trace>
  <inkml:trace contextRef="#ctx0" brushRef="#br0" timeOffset="149375.93">19420 7444 0,'18'0'31,"0"0"-16,-1 0 1,1 0-16,35 0 16,-18 0-1,18 17 1,-18-17-16,-17 0 16,17 18-16,-17 0 15,0-18 1,-18 17 15,0 18-15,0-17-1,-18 0 1,0-18 0,-17 17-1,17-17-15,1 18 16,17 0 62,0-1-78,35 19 16,0-1-16,36 18 15,-1-18 1,-34 0-1,-19 1 1,-17-1 0,0-18-16,0 1 15,0 0-15,-17 17 16,-36-17 0,-35-18-1,-1 0 1,19-18-16,-36-17 15,35-1-15,54 36 16,-19-17-16,19-1 16,17 1-1</inkml:trace>
  <inkml:trace contextRef="#ctx0" brushRef="#br0" timeOffset="150253.15">20285 7691 0,'-18'0'47,"0"17"-32,1-17 1,-1 35 0,1-17-16,-1 0 15,18 17 1,0-17-16,0 17 15,0 0 1,0-17-16,18-18 78,34-53-47,-16 35-31,-19 18 16,19-17 0,-19 17 15,19 17 0,34 71-15,-70-70-16,35 0 15,-35-1 1,18-52 15,0-18-15</inkml:trace>
  <inkml:trace contextRef="#ctx0" brushRef="#br0" timeOffset="150519.07">20708 7549 0,'18'0'16,"-54"0"-16,89 0 0,-88 0 15,106 0-15,-54 0 16,19 0 0,-19 18-1</inkml:trace>
  <inkml:trace contextRef="#ctx0" brushRef="#br0" timeOffset="150797.49">20867 7461 0,'-18'0'0,"1"36"15,-1 87 1,18-70-1,-18 0-15,18 35 16,0-53 0,0 1-16,0-19 15</inkml:trace>
  <inkml:trace contextRef="#ctx0" brushRef="#br0" timeOffset="151220.76">21131 7779 0,'-35'35'47,"17"-17"-31,1-1-16,17 1 15,0 17 1,0-17-16,0-1 16,0 1-16,17 0 31,-17-1-31,265-140 62</inkml:trace>
  <inkml:trace contextRef="#ctx0" brushRef="#br0" timeOffset="151791.09">21643 7250 0,'0'0'16,"0"35"-16,0 0 15,0 53 1,0-70-16,0 35 15,0 53 1,0 35 0,0-53-16,0-17 15,0 17-15,0-53 16,0-17-16,0-1 16,0-52 62,53 0-47,-36 35-31,1 0 16,0 0-16,-1 0 15,1 0 1,17 0-16,18 35 15,-53 0 1,18-17-16,-1 17 16,-17 1-1,18-36-15,-18 17 16</inkml:trace>
  <inkml:trace contextRef="#ctx0" brushRef="#br0" timeOffset="159382.28">15117 4710 0,'35'0'15,"-18"0"1,36 0-16,-35 0 16,70-36-1,-35 1-15,-18 35 16,71-53-1,-35 0 1,-54 53 0,-17 18 62,0 211-47,0-141-31,0-17 16,-17 17-1,-1-53 1,18-17-16,0 0 16,-18-18 15,1-36-16,-18-34 1,-54-89 0,72 106-1,-1 0-15,-17 0 16,0-53 0,35 54-1,0 34-15,17 18 78,1 0-62,-1 0 15,19 0-15,-1 18-1,124 123 1,-53-53 0,-18-53-1,-53 0 1,18 1-16,0-19 16,0-17-16,-18 18 15,-17-18-15,-1 18 16,-34-18 46,-89 0-30,18-18-32,35 18 15,-71-18-15,-246-70 16,123 18-1,176 70 1,18-18-16,1 18 16,34 0-16,0 0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3:28:25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20267 12965 0,'35'0'31,"1"0"-31,34 0 15,36 0 1,0 0-16,0 0 16,-36 0-16,18 0 0,1 0 15,-36 0-15,-1 0 16,1 0 0</inkml:trace>
  <inkml:trace contextRef="#ctx0" brushRef="#br0" timeOffset="302.18">21061 13000 0,'0'0'15,"0"35"1,-18 0-16,18 71 15,0 53 17,0-124-32,0 36 15,0-1-15,0 1 16,0-53-16,0-1 16,18-17 46</inkml:trace>
  <inkml:trace contextRef="#ctx0" brushRef="#br0" timeOffset="703.05">21308 13370 0,'17'18'79,"36"123"-48,-53-123-16,0-1-15,0-70 79,18 0-64,17 18-15,36-71 31,-18 89-31,70-71 16,-70 52 15,-35 36-31,-1 0 0</inkml:trace>
  <inkml:trace contextRef="#ctx0" brushRef="#br0" timeOffset="1406.34">21925 13335 0,'0'-18'63,"0"1"-63,0-1 15,-18 18 48,-17 88-32,35-70-31,-17 17 16,17-17-16,0-1 15,0 1 17,17-18-17,1 18 1,17-18-1,-17 0-15,17 0 16,0-18 0,-17 0-16,0 1 15,17-18 1,-35 17-16,0 36 78,18 17-78,-1-18 16,1 19-1,-18-19 1,0 1 0,17-18 15,19-35-16</inkml:trace>
  <inkml:trace contextRef="#ctx0" brushRef="#br0" timeOffset="1869.91">22331 13353 0,'17'0'46,"19"53"-30,-19-1 0,-17-16-1,18 17 1,0-53 62,35-53-47,-53 35-31,17 0 16,18 1-16,1 17 31,-19 0-15,1 0 15,0 35-15,17 18-1,-17-35 1,-1-1 15,19-17-31</inkml:trace>
  <inkml:trace contextRef="#ctx0" brushRef="#br0" timeOffset="2360.85">23089 13476 0,'0'0'0,"18"-18"0,0 18 15,-18-17 1,-36 17 62,1 35-47,35-17 16,0-1-47,0 1 16,18 0-16,-1-1 16,-17 1-16,0 0 46,0-1 17</inkml:trace>
  <inkml:trace contextRef="#ctx0" brushRef="#br0" timeOffset="2943.88">24024 12788 0,'0'0'0,"-17"-17"15,17-1-15,-18 0 16,0 18 47,-52 0-17,34 36-46,-17 16 16,-17 72 0,17 17-1,53 35 1,0-34 0,0-90-16,0-16 15,0-54 48,0-52-48</inkml:trace>
  <inkml:trace contextRef="#ctx0" brushRef="#br0" timeOffset="3626.08">23513 13070 0,'17'0'63,"71"0"-48,-52 18-15,34-18 16,1 18-1,-36 17 1,0-17 0,1 17-1,-19-17 1,1 17 0,-18-18-16,18 19 15,-18-19-15,17 1 16,-17 17-1,0-17 1,0 0-16,18-1 16,0-17-1,-18 18 17,17-18-17,-17-18 1,53-52-1,0 17 1,-53 35 0,0 0 15,0 1 0,-18 17 0,1 0-15,-1 0 0,0 0-16,1 17 47,17 1-32</inkml:trace>
  <inkml:trace contextRef="#ctx0" brushRef="#br0" timeOffset="3988.98">24306 13282 0,'0'0'0,"18"18"47,0-18-47,-1 70 16,-17-17 0,0-18-1,0-17 1,0-53 46,-17-142-30,17 142-17</inkml:trace>
  <inkml:trace contextRef="#ctx0" brushRef="#br0" timeOffset="5182.28">24730 13212 0,'-18'35'15,"18"0"1,-35 53 0,35-35-1,-18-35 1,18-36 46,0 1-62,18-19 16,-1 19-16,1-1 16,0 0-16,-1 1 15,1-1 1,0 18 15,-18 18-15,0 70 15,0-70-31,17 34 16,1-52 30,35 0-14,-36 0-32,19 0 15,-19 0-15,36 18 16,-17 0 0,16-1-1,-34-17 1,17 0-1,1 0-15,-1-17 16,-17-71 15,-18 70-31,17 0 16,-17 1-16,-35 52 62,17 71-30,18-89-32,0 19 15,36-1-15,-19-35 16,1 35 0,0-35-16,-1 0 15,18 0 1,1-35-1,-19 0 1,19-1-16,-1 19 16</inkml:trace>
  <inkml:trace contextRef="#ctx0" brushRef="#br0" timeOffset="5520.34">25506 13370 0,'17'0'31,"1"18"-15,35 88 0,-35-36-1,-18-52-15,0 17 16,0-52 46,0-195-30,0 194-32,0 1 15,17 17-15,1-18 16,0 0-16,17 18 16,0-17-16,-17 17 15,17 0 1</inkml:trace>
  <inkml:trace contextRef="#ctx0" brushRef="#br0" timeOffset="6125.33">20973 14305 0,'0'0'0,"-18"35"16,0 54-1,18-1-15,0-18 16,0 71-16,0-35 15,0 18-15,18-1 16,0-87 0,-18-107 31,0-53-47,0 1 15,0 17-15</inkml:trace>
  <inkml:trace contextRef="#ctx0" brushRef="#br0" timeOffset="6729.17">20990 14411 0,'0'0'16,"18"0"-1,-18-18 1,18 1-1,34 17 1,37 0 0,-89 17-16,17-17 15,1 18 17,-18 0-32,0 17 15,-35 35 1,17-52-1,-17 0 1,35-1 0,17 19 62,54-1-78,-18 0 15,123 71 1,-176-88-16,18 17 16,0-35-1,-18 18-15,0 17 16,-18-18 0,-53 1-1,18-18 1,36 0-1,-36 0-15,0 0 0,0 0 32,35 0-17</inkml:trace>
  <inkml:trace contextRef="#ctx0" brushRef="#br0" timeOffset="7291.97">21378 14799 0,'0'0'0,"0"-18"15,18 18-15,0 0 16,35-17 0,-1-1-1,1 0 1,18 1-16,-18-1 16,0 1-1,-18-19 1,-35 19-16,0-1 31,0 0-15,-18 18 31,-17 0-32,17 0-15,-17 18 16,0 53-1,35-19 1,0-16 0,18 17-1,-1-18-15,1-35 16,-1 0 0,1 0-1,17 0-15,1-18 16,17 1-16,-53-19 15,17 36-15,18-35 16,-35 17-16</inkml:trace>
  <inkml:trace contextRef="#ctx0" brushRef="#br0" timeOffset="7648.11">22031 14605 0,'18'0'0,"17"18"15,-17 17 17,-18-17-32,17 17 15,-17 0 1,0-17-1,-17-54 48,34-122-32,54 87-15,-18 18-1</inkml:trace>
  <inkml:trace contextRef="#ctx0" brushRef="#br0" timeOffset="7901.92">22366 14411 0,'18'0'15,"17"0"1,0-18-16,1 18 0,-1 0 16,0 0-16,-17-17 15,17 17-15,0-18 16,-17 0-16,0 1 15</inkml:trace>
  <inkml:trace contextRef="#ctx0" brushRef="#br0" timeOffset="8165.72">22666 14287 0,'-18'0'0,"36"0"0,-53 0 16,17 18-16,0-18 15,18 35-15,0 36 16,0-53-16,0 35 16,0 52-1,0-69-15,18-1 16,35 0 0,-18-17-1,-17-18 16,0 0-31,-1 0 16</inkml:trace>
  <inkml:trace contextRef="#ctx0" brushRef="#br0" timeOffset="11469.13">21202 15575 0,'-18'35'46,"-35"1"-30,18 17-16,-18-36 16,-17 71-16,17-52 0,0 17 15,35-18 1,18-17 0,0 17-1,0 0 1,18-17-1,-18-1 1,17-17 0,19 0-1,70 0 1,-89-17-16,54-1 16,35 0-16,-1-17 15,1-18 1,-88 53-1,0-17 1,-18-1 0,0 0-1,0 1-15,0-1 16</inkml:trace>
  <inkml:trace contextRef="#ctx0" brushRef="#br0" timeOffset="11867.57">21343 15716 0,'35'18'47,"18"0"-47,-17-1 16,52 1-1,-35-1-15,-18 1 16,18 35 0,-36-35-1,1-1-15,-18 1 16,0 17 15,0-17-31,0 17 0,0 0 16,-35 18-1,0 35 1,-1-35 0,19-35-1</inkml:trace>
  <inkml:trace contextRef="#ctx0" brushRef="#br0" timeOffset="12487.07">22172 15610 0,'0'71'32,"-18"17"-32,18 0 15,0 124 1,-17-141-16,17 87 15,0-122 1,0-19 0,0-70 31,0-35-32</inkml:trace>
  <inkml:trace contextRef="#ctx0" brushRef="#br0" timeOffset="12855.94">22225 15575 0,'0'-18'31,"35"1"-16,53 17 17,-52 0-32,-19 0 0,1 0 15,-18 17 32,0 19-47,0 17 16,0 0-16,0 0 15,-35-18-15,-53 53 16,17-53 0,0-17-1,54 0 1,-1-18 0</inkml:trace>
  <inkml:trace contextRef="#ctx0" brushRef="#br0" timeOffset="13421.63">22631 15663 0,'0'0'0,"35"0"16,18-17 0,-18 17-16,18 0 15,18 0-15,-54 0 0,36 0 16,-35 0-16,17 0 15,-17 0 1</inkml:trace>
  <inkml:trace contextRef="#ctx0" brushRef="#br0" timeOffset="13618.31">22842 15928 0,'0'0'0,"0"35"0,-17-17 16,17 17-16,0 18 16,0 53-1,0-53 1,0-18-16,0-17 16</inkml:trace>
  <inkml:trace contextRef="#ctx0" brushRef="#br0" timeOffset="20027.39">23689 16528 0,'-18'35'31,"1"-35"-15,-1 18-16,0 17 15</inkml:trace>
  <inkml:trace contextRef="#ctx0" brushRef="#br0" timeOffset="20835.58">24447 15752 0,'-17'0'78,"-36"17"-78,18 1 15,17-18 1,-35 17-16,0 1 0,0 0 16,36-1-1,-1 1-15,18 0 32,0 17-17,53 18 1,0 17-1,35-34 1,-70-19-16,17 1 16,-17 0-16,-18-1 15,17-17-15,-17 18 47,-17-1-31,-1-17-16,-17 0 15,-1 0 1,19 0-16,-71 0 16,17-52-1,36 16-15</inkml:trace>
  <inkml:trace contextRef="#ctx0" brushRef="#br0" timeOffset="21400.92">24818 15593 0,'18'0'32,"-1"0"-17,36 0 1,18 0 0,-54 0-16,1 0 15,0 0-15,-1 0 16,1 0-1,-1 0-15</inkml:trace>
  <inkml:trace contextRef="#ctx0" brushRef="#br0" timeOffset="21652.46">25012 15487 0,'0'0'0,"-18"70"0,-17 1 16,0 35 0,-1-36-16,36-17 15,-17 36 1,17-37-16,0-34 16,0 0-1</inkml:trace>
  <inkml:trace contextRef="#ctx0" brushRef="#br0" timeOffset="22067.13">25488 15981 0,'-17'0'32,"-1"17"-17,0 1-15,1-18 16,-1 18-1,0-18-15,18 17 16,0 36 0,0-35 15,18-18 0,17 0-15,1-18-16,16 1 15,-16 17 1,-36-18-16,17 18 16</inkml:trace>
  <inkml:trace contextRef="#ctx0" brushRef="#br0" timeOffset="22693.7">26017 15963 0,'-53'0'31,"18"0"-31,0 35 16,0-35-1,-36 36 1,53-1 15,18-17 1,0-1-17,18-17 1,17 0-1,1 0 1,-1 0-16,88 0 16,-87 0-16,34 0 15</inkml:trace>
  <inkml:trace contextRef="#ctx0" brushRef="#br0" timeOffset="23054.23">26247 15663 0,'17'0'16,"19"124"15,-36-36-31,0-17 16,0-1-1,0-52 1,17-18 31</inkml:trace>
  <inkml:trace contextRef="#ctx0" brushRef="#br0" timeOffset="23494.19">26935 15998 0,'-36'0'31,"-52"0"-31,-35 0 32,-36 0-17,141 0-15,18 18 63,53 35-32,-18-35-31,36-1 16,-53-17-16,35 18 15,-1-18 1,-16 0-16,17 18 0,52-18 16,-34 0-1</inkml:trace>
  <inkml:trace contextRef="#ctx0" brushRef="#br0" timeOffset="25665.97">28434 15875 0,'-53'0'47,"35"0"-47,1 0 15,-19 35 1,1-17-16,17 88 16,18-36-1,0-34-15,18-1 16,0-35 15,-1 0-15,1 0 15,0 0-15,-1 0-1,1-35 1,0 35 0,-18-18-1,17 18 48,19 18-16,-19-1-47,1 1 15,-1-1 1,-17 19-1,0-19 1,0 72 0,0-36-16,0-1 15,0-34-15,0 17 16,18-35 46,0-17-62,52-36 16,-52 0-16</inkml:trace>
  <inkml:trace contextRef="#ctx0" brushRef="#br0" timeOffset="25988.58">28734 16210 0,'0'0'16,"0"18"15,0 17-31,0 18 16,0 53-1,0-71-15,0-17 16,0 17-16,0-17 15,0-36 48,0-88-47</inkml:trace>
  <inkml:trace contextRef="#ctx0" brushRef="#br0" timeOffset="26300.22">28822 16122 0,'-18'0'15,"36"0"-15,0 0 16,-1 0 0,36 0-1,-18 0-15,1 0 16,-19 0-1,1 0-15,-18 18 47,0-1-31,-18 1 0,-17-1-1,17-17 1,18 18-16,-17-18 0,-1 0 15</inkml:trace>
  <inkml:trace contextRef="#ctx0" brushRef="#br0" timeOffset="26690.64">29122 16016 0,'0'0'0,"17"0"16,1 0 0,0 0-16,17 0 15,-17 0 1,35 0-1,-18-18 1,0 1-16,-17-1 16,-1 1-16</inkml:trace>
  <inkml:trace contextRef="#ctx0" brushRef="#br0" timeOffset="26989.23">29386 15857 0,'0'0'0,"-53"53"31,36 35-15,-1 1 0,18-54-1,0 0-15,0-17 0,0-1 16,0 1-16,0 0 15,18-18-15,-1 0 32,36 0-17,-35 0 1,35 0-16,0 0 16,-18-18-1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3:30:50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14922 4639 0,'18'0'31,"17"0"-31,-35-18 16,36 18-1,-19 0-15,36-35 0,-17 0 16,69-18-1,-52 0 1,-17 35 0,-19 54 31,36 193-16,-35-123-16,-18-71-15,17 194 16,-17-193 0,0-19-1,0 19-15,0-19 47,-35-70-16,-71-70-15,36 17 0,-18-53-1,70 106-15,0-17 16,1 52-16,-1-52 16,18 52-1,0-17 1,-18 35-16,36 0 109,105 53-93,-87-18-1,87 35 1,-17-17 0,0 18-1,-71-18-15,0-18 16,1-17-16,-19 17 16,-17-17-1,0-1 1,-17-17 15,-36 18-31,0-18 0,-35 0 16,-89 0-1,54 0-15,35 0 16,-142-35 0,160 17-16</inkml:trace>
  <inkml:trace contextRef="#ctx0" brushRef="#br0" timeOffset="8841.79">1870 13688 0,'53'0'47,"-18"0"-32,35 0-15,72 0 16,-72 0 15,18 0-15,-70 0-1</inkml:trace>
  <inkml:trace contextRef="#ctx0" brushRef="#br0" timeOffset="9652.48">1852 13758 0,'0'18'47,"0"17"-31,0 18-1,0-18 1,0 36-16,0-36 31,0-17-31,0 0 16,-18 17-1,18-18 1,0 1-16,0 0 16,0-1 15,0 1-16,0 0 48,18-18-32,-18 17-31,35-17 16,18 0-1,-17 0 1,-1 0 0,18 0-16,35 0 15,106 0 1,-159 0-16,1 0 16,-1-17-16,-18 17 15</inkml:trace>
  <inkml:trace contextRef="#ctx0" brushRef="#br0" timeOffset="11806.5">1817 14676 0,'35'0'94,"106"0"-63,-88 0-31,0 0 15,-35 0 1,-1 0 0,1 0-1,17 0 1,-17 0 0,17 0-1</inkml:trace>
  <inkml:trace contextRef="#ctx0" brushRef="#br0" timeOffset="12731.12">1658 14746 0,'0'18'78,"0"17"-62,0 18-1,0 17 1,0-52-16,0 35 15,0 88 1,0-123-16,0 35 16,0-36-16,0 19 15,0 17 1,0-18 0,0 0-1,0 53 1,0-35-1,0 0-15,0 18 16,0-18 0,0 0-16,0-18 15,-18 71-15,18-71 16,0 53 0,0-35-1,0-18 1,0-17-1,0 17 1,0-17-16,0-1 16,0 1-16,0 0 31,36-1 63,52 1-63,-53-18-15,106 18-1,-88-18 1,0 0-1,-18 0 1,18-36 0,-17 19-1,-19-1 1</inkml:trace>
  <inkml:trace contextRef="#ctx0" brushRef="#br0" timeOffset="14213.08">617 15381 0,'0'0'0,"0"-18"15,0 1 1,0-1-1,0 1 17,-17 17 30,-1 17-62,-35 18 16,0 1-1,36-1-15,-1 0 0,0-17 16,18 70 0,0-35-1,0-35 1,18-1-16,0-17 16,-1 18-1,89-18 1,-53 0-1,-18 0-15,36 0 16,-1 0-16,19 0 16,16-35-1,-105 17 1</inkml:trace>
  <inkml:trace contextRef="#ctx0" brushRef="#br0" timeOffset="15544.12">3228 17780 0,'-18'0'110,"-123"-35"-95,53 35 1,35 0 0,18 0-1,35 17 48,0 72-48,17-19 1,1-35-16,0 18 31,-1-35-31,-17 0 16,0-1 0,0 1-16,0-1 15,-35-17 48,-106-17-32,88-1-31,18-17 16,-18 0-16,35 17 15,1 0-15,17 1 31</inkml:trace>
  <inkml:trace contextRef="#ctx0" brushRef="#br0" timeOffset="16246.53">3351 17886 0,'0'35'63,"18"18"-48,0 0-15,-1 0 16,1-18-16,0 36 16,17-18-1,0-53 1,-35 17-16,18-17 47,52-70-32,-34 17 1,-1 0-16,0-35 16,0 17-16,18-52 15,-35 87 1</inkml:trace>
  <inkml:trace contextRef="#ctx0" brushRef="#br0" timeOffset="16669.52">3986 17815 0,'0'18'31,"0"35"-16,0-36 1,-17 54-16,-1-18 16,0 0-16,-17 0 15,18-18 1,-1 0-16,0-35 0,18 18 31,0-71 16</inkml:trace>
  <inkml:trace contextRef="#ctx0" brushRef="#br0" timeOffset="17307.39">4075 17727 0,'17'0'47,"-17"35"-31,18-17-1,-1 88 1,-17-71-16,18 0 15,0 36-15,17 35 16,-35-89 0,0 1-1,18-18 17,17-18-17,-17-35 1,-1 18-1,177-300 79,-176 335-47,52 71-31,19 70-1,-19 0-15,-52-106 16,17 53 0,-35-70-1,18-18-15</inkml:trace>
  <inkml:trace contextRef="#ctx0" brushRef="#br0" timeOffset="18509.46">1834 17621 0,'-17'0'0,"17"18"16,70-18 46,-17 0-46,177 0 0,-142 0-16,194 0 15,-194 18 1,-70-18 0</inkml:trace>
  <inkml:trace contextRef="#ctx0" brushRef="#br0" timeOffset="19080.75">2134 17727 0,'-17'35'78,"17"18"-78,0-35 16,-18 70 0,0 18-1,18-18 1,0-53-16,0-17 15,0 0 1,0-1 0,0 1 15,18-18-31,0 0 47,17 0-16,-17 0-31,-1 0 0,1 0 31,-1 0-31,1 0 16</inkml:trace>
  <inkml:trace contextRef="#ctx0" brushRef="#br0" timeOffset="20389.9">21149 13229 0,'0'0'0,"0"71"16,-35 176-16,-1-71 31,36-105-31,-17-1 16,17-52-16,-18-18 31</inkml:trace>
  <inkml:trace contextRef="#ctx0" brushRef="#br0" timeOffset="21038.76">21061 13229 0,'0'0'15,"0"-17"1,0-1-16,17 18 16,1 0 15,0 0-31,35 0 16,35 35-1,-53-17 1,-35-1-16,35 19 15,-17-19 1,-18 1 0,0 53-1,-71-19 1,-34 1 0,87-35-1,-17 0-15,-1-18 16,54 17 62,106 54-47,-107-54-31,18 1 16,-35 0-1,18 35 1,-18-36-16,0 36 16,-35 18-1,0-54 1,-1 1-16,1 0 0,17-18 16,1 17-16,-1-17 15,0 0 16</inkml:trace>
  <inkml:trace contextRef="#ctx0" brushRef="#br0" timeOffset="21647.7">21449 13776 0,'0'0'0,"18"0"31,-1 0-31,1 0 16,17-18 0,36 1-1,-18-1-15,-18 18 16,35-53 0,-52 35-16,0-17 31,-18 0-31,0 17 0,0-17 15,-18 35 1,0 0 15,-17 18-15,17 17-16,-17-17 16,-18 34-16,18 19 15,17-18-15,1 35 31,17-53-31,0-17 0,0 0 32,17-18-32,1 17 0,0-17 31,-1 0-31,1 0 16,17 0-16,-17-35 15,35-18 1,-18 36-1</inkml:trace>
  <inkml:trace contextRef="#ctx0" brushRef="#br0" timeOffset="22093.79">22049 13600 0,'17'0'62,"1"17"-46,0 18-1,-18 18-15,0 0 16,0-35 0,0 0-1,-18-36 32,18-88-16,35 36-15,0 34 0,36 1-1,-53 17 1</inkml:trace>
  <inkml:trace contextRef="#ctx0" brushRef="#br0" timeOffset="22363.65">22437 13441 0,'0'0'0,"17"0"0,1 0 16,0 0 0,17-18-1,0 18 1,36-35 0,-36 35-16,-35-18 15</inkml:trace>
  <inkml:trace contextRef="#ctx0" brushRef="#br0" timeOffset="22617.6">22666 13229 0,'-18'0'16,"54"53"-16,-36-71 0,-53 36 0,106-71 0,-124 159 0,71-71 16,53-176-16,-106 353 0,53-142 15,0 89 16,0-106-31,0-35 16,18-18 47,17 0-48,18-18-15</inkml:trace>
  <inkml:trace contextRef="#ctx0" brushRef="#br0" timeOffset="23742.82">19614 12594 0,'36'0'31,"17"0"-31,52 0 31,-34 0-31,88 35 16,-53-17-1,-18 0-15,53 17 16,-106-35 0,-17 0-1</inkml:trace>
  <inkml:trace contextRef="#ctx0" brushRef="#br0" timeOffset="24068.22">20426 12524 0,'17'0'16,"19"35"0,-1 18-16,18 17 15,-18-70-15,-17 36 16,-1-19-16,-17 1 16,0 0 15,-52-1-16,16-17 1,19 0-16,-1 18 16,0-18-16,1 0 15</inkml:trace>
  <inkml:trace contextRef="#ctx0" brushRef="#br0" timeOffset="28572.93">2028 6932 0,'36'0'16,"17"0"-1,0 0 1,-1 0 0,54 0-1,0 0 16,-88 0-31,35-18 0,-36 18 32</inkml:trace>
  <inkml:trace contextRef="#ctx0" brushRef="#br0" timeOffset="29178.72">1852 6879 0,'0'53'15,"0"18"1,-18 17 0,18 0 15,0-35-31,0 17 0,0 1 16,0 17-16,-17 36 15,17-36 1,-18 35-16,-17 36 15,0 0-15,35-141 16,-18 228 0,0-175-16,18 52 15,0-52 1,0-36-16,0 1 16,18-19-1,-18 1 1,18-18-1,-1 0 1,1 18 0,17-1-16,-17-17 15,17 35 1,18 1 0,-18-36-16,-17 17 15,0-17 16,-1 0 1</inkml:trace>
  <inkml:trace contextRef="#ctx0" brushRef="#br0" timeOffset="29749.06">1782 7849 0,'35'0'78,"-18"0"-78,125-17 32,-90 17-32,90-18 15,-19 18-15,-17-18 16,0 18 0,0-17-16,-71 17 0,18 0 15,-36-18-15</inkml:trace>
  <inkml:trace contextRef="#ctx0" brushRef="#br0" timeOffset="30891.35">1993 8890 0,'35'0'62,"142"18"-31,-160-18-15,54 0-16,-18 0 0,0 0 16,-18 0-1,-17 0-15,-1 0 16</inkml:trace>
  <inkml:trace contextRef="#ctx0" brushRef="#br0" timeOffset="31595.81">2875 9031 0,'0'-18'31,"35"1"-31,-17-1 0,53 1 16,-36-1 0,18 0-1,0 18-15,17 0 16,1 0-1,-1 18-15,-34 0 16,-19 17-16,36-18 16,-53 19-16,0-19 15,18 36 1,-18-17 0,0-1-1,-35 0-15,-18-17 16,17-1-16,-69 1 15,52 0-15,-36-1 16,19-17 0,52 0-1,18-17 1,-17-1-16</inkml:trace>
  <inkml:trace contextRef="#ctx0" brushRef="#br0" timeOffset="31936.35">3052 9102 0,'17'0'0,"-17"35"31,0 18-15,18-18-16,-18 0 0,0 36 16,-18-18-1,18-18 1,-70 18 0,52-18-1,0-35 16,18-17 1</inkml:trace>
  <inkml:trace contextRef="#ctx0" brushRef="#br0" timeOffset="32207.68">2999 9384 0,'88'0'32,"-18"53"-17,1-36 1,-36 36 0,-17-53-1,35 18 1,-53 0-16,70-1 15,-70 1 1,36 0 0,-19-18-16,18 0 15,-17 0-15</inkml:trace>
  <inkml:trace contextRef="#ctx0" brushRef="#br0" timeOffset="32744.49">3669 9490 0,'0'17'78,"18"36"-47,-1 18-15,1-54-1,-18 1 1,17-18-16,36 0 15,53-88 1,-88 88 0,-18-53-16,17 18 15,-17-1 1,-17 36 46,-54 0-46,54 0-16,-19 0 16,-17 0-1,18 0-15,18 18 16,17 0-16,-18-18 16</inkml:trace>
  <inkml:trace contextRef="#ctx0" brushRef="#br0" timeOffset="33492.44">4216 9066 0,'0'0'0,"0"18"0,0 0 16,-18 87-1,18-52-15,0-17 16,0-1-16,0 0 16,0-17-16,0 17 15</inkml:trace>
  <inkml:trace contextRef="#ctx0" brushRef="#br0" timeOffset="33761.62">4498 8961 0,'0'0'0,"18"35"15,-18 18 1,0 0-16,0 70 16,0-35-1,0-52-15</inkml:trace>
  <inkml:trace contextRef="#ctx0" brushRef="#br0" timeOffset="33989.68">4886 9119 0,'18'0'16,"-36"0"-16,89 0 0,-19 0 15,-34 0 1,17 0 0,-17 0-16</inkml:trace>
  <inkml:trace contextRef="#ctx0" brushRef="#br0" timeOffset="34182.62">5027 9384 0,'0'35'0,"0"-70"0,-18 105 16,18-52-1,0 0 1</inkml:trace>
  <inkml:trace contextRef="#ctx0" brushRef="#br0" timeOffset="34424.19">5133 9419 0,'18'0'31,"17"0"-31,0 88 16,-17-35 15,-18-35-31,17-18 47</inkml:trace>
  <inkml:trace contextRef="#ctx0" brushRef="#br0" timeOffset="35096.32">5380 9507 0,'0'0'0,"35"0"16,-17 0-16,-1 0 15,36 0 1,36 18-1,-1 0 1,-35-18-16,-36 0 16,19 0-16,-1-36 31,-35 19 0,0-1-31,0 0 16,0-17-1,-18 35 1,1 0 0,-1 0-1,0 35 1,18-17-16,0 0 16,0 17-1,0-17-15,0-1 16,18-17-16,0 0 31,17-17-31,18-54 16,-18 36-1,-17 17-15,-18 1 16,17 17 31,-17 35-32,0 88 1,0-35-16,0 18 16,-17 124-1,-1-107-15,0-35 0,-35 53 32,18-105-32,35-1 15,-35-35-15,17 18 16,1-18-16,-19 0 15,19 0-15,-19-36 16,-69-34 0,52-18-1,35 70-15,-17-35 16,17-18-16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3:31:38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13176 6491 0,'0'35'46,"0"54"-30,0 16 0,0 1-1,0-70-15,0-1 32</inkml:trace>
  <inkml:trace contextRef="#ctx0" brushRef="#br0" timeOffset="488.15">13335 6597 0,'0'18'47,"0"-1"-32,0 18-15,0-17 16,0 0 0,0 17-16,0-17 15,0-1 1,0 1 0,0 0-1,18-18 1,17 17-1,-17-17-15,70 0 16,-35 0 0,0-17-1,-18-1 1,-18 0-16,1 18 16,0-35-16</inkml:trace>
  <inkml:trace contextRef="#ctx0" brushRef="#br0" timeOffset="831.47">13635 6650 0,'0'0'0,"-18"35"16,1-17-16,-1 70 16,18 0-1,0-17 1,0-18-1</inkml:trace>
  <inkml:trace contextRef="#ctx0" brushRef="#br0" timeOffset="1349.14">12947 7126 0,'35'0'31,"-17"0"-31,-1 18 16,1-18-16,53 0 15,17 0 1,-53 0-1,36 0-15,-18 0 16,-36 17-16,36-17 16,-35 0 15,-1 0-15</inkml:trace>
  <inkml:trace contextRef="#ctx0" brushRef="#br0" timeOffset="2234.42">10389 7691 0,'0'35'16,"0"0"-1,0 0 1,0 1-16,-17 17 15,-1-18 1,18 0-16,0-17 16,0-1-1,0 1-15</inkml:trace>
  <inkml:trace contextRef="#ctx0" brushRef="#br0" timeOffset="2674.15">10654 7602 0,'0'53'15,"0"-35"1,0 0-16,-18 17 16,1 0-1,-1-17 1,18-1-1,0 1 1,18-18 0,35 35 15,-36-17-31,36 0 31,-18-18-31,18 0 16,-35 0-16,17 0 15,-17 0-15,-1-18 16</inkml:trace>
  <inkml:trace contextRef="#ctx0" brushRef="#br0" timeOffset="2933.65">10848 7691 0,'0'0'0,"-18"35"0,-17 0 16,17 53 0,1-35-1,-1 0-15,0 71 16,18-54-1,0-52-15,0-1 16</inkml:trace>
  <inkml:trace contextRef="#ctx0" brushRef="#br0" timeOffset="4487.43">11677 7743 0,'-18'0'0,"18"18"16,36-18 47,-1 0-48,18 0-15,-18 0 16,18 0-16,70 0 15,-70 0 1,18 0 0,-1 0-1,-17-18-15,-35 18 16,0 0-16,17 0 31</inkml:trace>
  <inkml:trace contextRef="#ctx0" brushRef="#br0" timeOffset="4891.47">12277 7549 0,'0'18'16,"35"-18"-16,0 53 16,18-35-1,-35-1 1,-1 1-1,-17 0 1,0 17 0,0 0-1,-17 0 1,-1-35 0,0 0-16,18 18 15</inkml:trace>
  <inkml:trace contextRef="#ctx0" brushRef="#br0" timeOffset="5853.69">12859 7620 0,'0'-18'0,"17"18"31,1 0-15,17 0-1,-17 0 1,0 0 0,-1 18 15,-17 0-31,0 17 16,0-17-1,0-1-15,0 1 16,-35 17-1,-18-17 1,0-18 0,35 0-16,-70 17 15,53-17 17,17-17-32</inkml:trace>
  <inkml:trace contextRef="#ctx0" brushRef="#br0" timeOffset="6178.42">12700 7673 0,'0'0'0,"0"18"0,18-1 15,-18 1-15,0 52 32,0-34-32,0-19 15,-18 19 1,0-1 0,18-18-1,-35-17 1</inkml:trace>
  <inkml:trace contextRef="#ctx0" brushRef="#br0" timeOffset="6439.65">12718 7867 0,'35'0'16,"18"0"-1,-36 18-15,36-1 32,18 18-17,-53-35-15,17 18 16,-18 0-1,1-18-15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3T14:14:41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14658 8943 0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3:02:38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13212 9842 0,'0'18'0,"-71"-18"16,-17 0 0,-89 0-1,54 0-15,35-53 16,-106 0-1,194 36 32,0-19-47,0 1 16,35-18 0,106-17-16,88 34 31,-52 36-16,-54 0-15,-35 0 16,36 0-16,-71 0 16,35 0-16,18 0 15,-18 18-15,18 0 16,-53 17 0,-36-35-1,-17 18 1,18-1-1,-18 1 1,0 17-16,-18 18 16,1-18-16,-18 1 15,17-36-15,-88 52 32,0-52-32,18 18 15,53-18-15,-71 0 0</inkml:trace>
  <inkml:trace contextRef="#ctx0" brushRef="#br0" timeOffset="964.3">12083 9155 0,'-36'17'15,"72"-34"-15,-107 34 16,36-17-16,0 0 15,-18 0-15,-18 0 16,0 0 0,-17-35-16,18 17 15,-36-35 1,71 18-16,-1 17 16,19-17-16,-19 18 15,-16-54 1,34 36-1,18-18 1,53 0 0,70-18-1,-52 54 1,35 17-16,17 0 16,1-18-16,123 18 15,-195 0 1,178 0-16,-54 18 15,-105 17 1,-71-17 0,17 17-1,1-17-15,0 34 16,17 54 0,-35-88-16,0 17 15,0-17-15,0 35 16,-71 17-1,1-34 1,-1-36-16,18 17 0,-35-17 16,-35 0-1,52 0-15,-35 0 32</inkml:trace>
  <inkml:trace contextRef="#ctx0" brushRef="#br0" timeOffset="3953.68">13670 8696 0,'-18'0'31,"-34"35"-31,-19 1 15,0-1 1,-70 18 0,106-53-16,17 17 15,1-17-15,17 18 32,17 0-17,19 17-15,-19-35 16,19 35-1,-1-35 1,-17 18-16,-1-18 0,18 0 16,1 0-16,-1 17 15,-17-17 1,17 0-16</inkml:trace>
  <inkml:trace contextRef="#ctx0" brushRef="#br0" timeOffset="4271.5">13617 8925 0,'35'0'46,"1"0"-46,87 0 16,1 18 0,-36-18-16,53 0 15,0 0 1,-106 0-16,-17 0 16,0 0-1,-1 0-15,1-18 16,0 1-16</inkml:trace>
  <inkml:trace contextRef="#ctx0" brushRef="#br0" timeOffset="4595">14464 8837 0,'18'0'32,"-1"0"-32,18 18 15,1 17 1,-1 0 0,0-17-1,-17-18 1,-18 18 31,-18-1-32,1-17 1,-19 0 0</inkml:trace>
  <inkml:trace contextRef="#ctx0" brushRef="#br0" timeOffset="5007.51">14217 8202 0,'18'35'16,"-18"18"0,17 18-1,-17-18-15,0-36 16,0 1-16,0 0 16,0-1-1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3:32:35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3210 6667 0,'18'0'16,"17"36"-1,36 34 1,-1 36 0,1 18-1,-1-36 17,-17-18-17,-53-52 1,18-18-1</inkml:trace>
  <inkml:trace contextRef="#ctx0" brushRef="#br0" timeOffset="367.83">3545 6473 0,'0'53'31,"0"0"-16,-17 35 1,-54 36 0,-52 17-1,-142 35 1,159-105 0,18-53-1,70-18-15,18 17 16</inkml:trace>
  <inkml:trace contextRef="#ctx0" brushRef="#br0" timeOffset="6472.13">3404 9437 0,'18'0'16,"17"0"-16,0 0 16,18 0-16,0-18 15,0 18 1,-53-17 0,18 17-1</inkml:trace>
  <inkml:trace contextRef="#ctx0" brushRef="#br0" timeOffset="6934.67">3528 9507 0,'0'0'0,"-18"18"0,18 0 16,0 70-1,-18-53 1,18 18 0,0-35-1,0-1-15,0 1 16,0 0-16,0 17 16,-17-18 15,-1 1-31,1-18 31,-1 0-31,0 0 16,1 0-16,34 18 93,36-18-93,-35 0 16,52 0 0,-34 0-1</inkml:trace>
  <inkml:trace contextRef="#ctx0" brushRef="#br0" timeOffset="7940.16">3757 9701 0,'0'0'0,"18"18"16,-18 0-1,17-1-15,1-17 16,-18 18-16,0 17 31,0-17-15,18-1-16,-18 1 31,0 0-15,0-36 31,0-35-47,0 18 15,17 17-15,19 1 16,-19-1 0,1 18-16,-1-18 15,36 18 1,0 53-1,-17 0 1,-1 0 0,-35 0-1,17-53 1</inkml:trace>
  <inkml:trace contextRef="#ctx0" brushRef="#br0" timeOffset="10009.58">5309 10001 0,'0'18'62,"-17"0"-62,17-1 16</inkml:trace>
  <inkml:trace contextRef="#ctx0" brushRef="#br0" timeOffset="12129.59">7126 9472 0,'-18'0'62,"1"-18"-46,-1 18-1,-17 0 1,0 0-16,-1 0 16,-17 0-16,1 0 15,16 0-15,1 0 16,0 0-16,17 0 15,18 18 1,0 0 0,0 35-1,0-36 1,0 1-16,35 35 16,1-18-1,-19-17 1,-17-1-1,0 1 1,18 0 0,-18-1-1,0 1 1,0 0 0,0-1-16,-18 1 15,-17-18 1,17 0-16,1 0 15,-19 0-15,-34-53 16</inkml:trace>
  <inkml:trace contextRef="#ctx0" brushRef="#br0" timeOffset="12552.75">7461 9631 0,'0'35'15,"36"159"16,-36-159-15,0 1 0,0-19-16,0 1 15</inkml:trace>
  <inkml:trace contextRef="#ctx0" brushRef="#br0" timeOffset="12897.86">7567 9490 0,'53'0'31,"0"0"-15,17 17-16,1 1 16,-18 0-16,35-1 15,0 1 1,-70-18-16,-18 18 31,-18 17-31,-52 0 16,-177 53-1,-18-70 1,124-18 0,88 0-16</inkml:trace>
  <inkml:trace contextRef="#ctx0" brushRef="#br0" timeOffset="13499.32">8537 9507 0,'-17'0'94,"-19"18"-79,19-18 1,17 18-16,0 35 16,0-18-1,17 0-15,19 0 16,-1 18-16,0-17 15,-17-1-15,-1 0 16,1-17 0,-18-1-1,0 1 17,-35 0-32,-71-18 15,71-18 1,-36-35-1,53 35 1</inkml:trace>
  <inkml:trace contextRef="#ctx0" brushRef="#br0" timeOffset="14470.09">8608 9701 0,'0'0'16,"35"0"-16,36 0 16,-54 0-1,1 0 1,35 0-16,0 0 0,53 0 16,-36 0-1,1 0-15,34-17 16,-34 17-1,0-18 1,-71 36 62,-18-1-62,0 19-16,1-36 15,17 17-15,0 19 16,0-1 0,35-35 46,88-71-31,-123 36-31,18 17 32,-18 1-32,0-1 31,0 36 63,88 17-63,-70-17-31,35 17 16,-36-35-1,1 35 1,0-35-1,-18 18 1,0-1 0,17 1-16,1-18 15,0 0 1,-1 0-16,19 0 16,16-70-1,1-1 1,-53 53-1,-17 1 32,-19 17-31,1 0-16,-18-18 16,36 18-1</inkml:trace>
  <inkml:trace contextRef="#ctx0" brushRef="#br0" timeOffset="14749.78">10283 9948 0,'0'89'63,"0"-72"-63,0 1 31</inkml:trace>
  <inkml:trace contextRef="#ctx0" brushRef="#br0" timeOffset="15963.63">11395 9507 0,'-36'18'15,"-16"17"-15,16 18 16,19 0-16,-36-18 16,0 18-16,-18-17 15,54-19 1</inkml:trace>
  <inkml:trace contextRef="#ctx0" brushRef="#br0" timeOffset="16302.25">11342 9419 0,'35'71'16,"0"35"-16,-17-54 16,17 1-16,1 53 15,-19-106 1,-17 18 0,0 17-16,18-35 15,-1 0 16,19-70 1,17-54-32,35-70 31,-53 124-31,0-1 0</inkml:trace>
  <inkml:trace contextRef="#ctx0" brushRef="#br0" timeOffset="16814.74">11959 9948 0,'0'18'16,"18"-18"15,-1-35-15,-17 17-1,18-35-15,17-70 16,1 52-16,-19 1 15,54-72 1,-36 90-16,0 16 16,-17 36-1,0 18 48,70 282-32,-88-247-31,0-36 16,0 54-1,0-54 1,0 1 0,-18-18-16</inkml:trace>
  <inkml:trace contextRef="#ctx0" brushRef="#br0" timeOffset="17038.87">12118 9666 0,'18'0'16,"34"0"-16,72 0 15,-36 0 1,0 0 0,-17-18-1,-18 18-15</inkml:trace>
  <inkml:trace contextRef="#ctx0" brushRef="#br0" timeOffset="17496.75">12947 9507 0,'-18'0'63,"1"0"-48,-36 18 1,35-18-16,0 0 16,1 18-16,17-1 15,0 1-15,0 17 0,0 0 16,0-17-1,0 17-15,0 18 16,17-53-16,1 53 16,0-35-1,-18-1 1,0 1 0,-18-18-1,-52 0 1,-19 0-1,54 0 1</inkml:trace>
  <inkml:trace contextRef="#ctx0" brushRef="#br0" timeOffset="24753.16">6632 10195 0,'18'36'62,"17"34"-31,-35-52-31,0 17 16,18-17 0,35 17 15,-18-35-15,-17 18-16,17-18 0,18 17 15,17-17 1,19 18-16,122-18 15,-52 17-15,-36-17 16,-17 0 0,53 0-16,-18 0 0,71 0 15,-71 0-15,35 0 16,-88 0-16,283 0 16,-195 0-1,-35 0-15,71 0 16,53 0-1,-212 0 1,17 0 0,36 0-16,-18 0 15,0 0 1,-35 0-16,-17 0 0,34 0 16,36 0-1,-88 0-15,17 0 16,0 0-1,-17 0-15,-1 0 16,-17 18 47,0 17-63,36 18 31,-36-35-31,17 0 15,1-1 1,0-17 31,17-17-31,0-1-16,0-17 15,-17-1-15,0 19 16,17-19-1,-35 19 1,18 17 62,87 0-47,-87 0-31,35 0 16,0 0-16,70 17 16,-34 1-1,-19-18-15,36 18 16,0-18 0,35 0-16,71 0 15,105 0 1,-88 0-1,336 0 1,-389 0 0,212-18-1,-176-17-15,176 17 16,106 1 0,-282 17-1,17 0-15,300-36 16,-405 36-1,140-17-15,71-36 16,-282 35 0,-18 18-16,18-18 0,-35 18 15,-18-17 1,0-1 15,0 1-15,0-1-16,0 0 15,-18 1-15,-17-54 16,35 36-16,-18 0 16,-17-18-1,18 53-15,17-18 32</inkml:trace>
  <inkml:trace contextRef="#ctx0" brushRef="#br0" timeOffset="25577.47">11024 10936 0,'0'-18'31,"-17"18"-15,-1 0-16,-88 18 16,71 0-1,-18-1-15,-35-17 32,35 18-32,18 0 15,35-1 1,0 1-16,0 0 15,17 34 1,36 19 0,-18-18-1,1-18-15,-19-17 16,1 17-16,-18 0 31,18-17-15,-18 0-1,0-1 1,0 1 0,-18-18-1,0 0-15,-52 0 32,17-18-32,35 1 15,-35-19-15</inkml:trace>
  <inkml:trace contextRef="#ctx0" brushRef="#br0" timeOffset="25910.7">11024 11183 0,'-17'0'0,"52"0"16,-53 0-16,54 0 0,-19 0 16,1 0-1,35 0 1,17 0-1,-52 0-15,17-18 16,106 1 0,-17-1-16,-1 18 15,-35-18-15,-35 18 16</inkml:trace>
  <inkml:trace contextRef="#ctx0" brushRef="#br0" timeOffset="26721.13">13776 9790 0,'18'0'16,"-1"0"-16</inkml:trace>
  <inkml:trace contextRef="#ctx0" brushRef="#br0" timeOffset="26874.94">14093 9772 0,'18'0'16,"0"0"-1,-1 0-15,-70 0 0,124 0 16,-18-18-16</inkml:trace>
  <inkml:trace contextRef="#ctx0" brushRef="#br0" timeOffset="27043.78">14658 9719 0,'-141'0'16,"229"0"-16,-17 0 0,-107 0 16,54 0-16,17 0 15,0 0-15,18 0 16</inkml:trace>
  <inkml:trace contextRef="#ctx0" brushRef="#br0" timeOffset="27170.78">15187 9719 0,'-70'0'16,"122"0"-16,-34 0 31</inkml:trace>
  <inkml:trace contextRef="#ctx0" brushRef="#br0" timeOffset="28920.03">10742 11112 0,'0'18'63,"18"-18"-48,-1 0 1,1 0 0,0 18-1,-1-18 1,1 0-16,0 0 15,17 0-15,-18 0 16,1 0 0,0 0 46,-1 0 48,1 0-79,0 17-16,-1-17 1,1 0 0</inkml:trace>
  <inkml:trace contextRef="#ctx0" brushRef="#br0" timeOffset="72713.1">1570 7126 0,'17'0'15,"1"0"1,53 0-1,17 0 1,-53 0-16,18 0 16,-18 0-16,18 0 31,-35 0-15,0 0-16</inkml:trace>
  <inkml:trace contextRef="#ctx0" brushRef="#br0" timeOffset="73059.72">1940 7020 0,'36'0'47,"69"71"-16,-34-36-31,-53 0 32,-18-17-17,0 17 1,-36 1-16,1 16 16</inkml:trace>
  <inkml:trace contextRef="#ctx0" brushRef="#br0" timeOffset="106946.93">4427 14023 0,'18'0'219,"0"0"-204,-1 0-15,1 0 16,0 0-1,17 0 1,-18 0 15</inkml:trace>
  <inkml:trace contextRef="#ctx0" brushRef="#br0" timeOffset="107485.4">4374 14023 0,'0'0'0,"-17"0"15,-1 35-15,18-17 16,0-1-16,-17 36 31,17-17-31,0-19 16,0 19 0,0-1-16,0 0 15,0 0-15,0 1 16,0-19-1,0 1 17,17-18-32,1 18 15,-1-1 1,1-17-16,35 18 16,-35-18-1,17 0-15,0 0 0,89 0 31,-107 0-31</inkml:trace>
  <inkml:trace contextRef="#ctx0" brushRef="#br0" timeOffset="108267.54">5239 14093 0,'0'18'31,"0"0"-31,0 17 16,-18 18-16,18-35 16,-18-1-1,1 36 1,-1-53-16,18 18 15</inkml:trace>
  <inkml:trace contextRef="#ctx0" brushRef="#br0" timeOffset="109221.87">5450 14217 0,'18'18'47,"0"-1"-31,-1 18-16,1 1 15,-18-19 1,18-17 0,-18 18-16,17-18 15,1 0 1,0 0-1,-1 0-15,36-35 16,-18-89 0,-35 71-1,0 18 1,0 17 0,-17 18-1,-1 0 48,18 18-16,18 0-47,52 17 15,-34-17 1,-1-18-16,0 17 15,18-17-15,18 18 16,-36-18-16,-18 0 16,-17 18 15,36 17 0,-19 0-31,1-17 16,0-18-1,-18 17-15,17-17 16,-17 18 0,36-18-1,-19 0 1,19-35 0,-19 17-16,1-35 15,-18-17 1,0 34-1,-18 1 17,1 17-32,-1 18 15,0 0-15,-17-17 16,0 17-16,17 0 16,0 0-1,1 0 16</inkml:trace>
  <inkml:trace contextRef="#ctx0" brushRef="#br0" timeOffset="109617.58">6826 14534 0,'0'18'63,"-17"0"-63,-1-1 16,0-17-16,18 18 15,-17 0 1,-1-18-1</inkml:trace>
  <inkml:trace contextRef="#ctx0" brushRef="#br0" timeOffset="110168.02">7814 14041 0,'0'17'31,"-35"1"-31,-18 70 16,35 0 15,-17 0-15,35-70-16,0 17 15,0 1 1,18-36 0,-1 0 15,18 0-31,1-18 16,-19-17-16,19-1 15,-36 19 1,0-1-16,0 0 47,-53 1-32,17 17 1</inkml:trace>
  <inkml:trace contextRef="#ctx0" brushRef="#br0" timeOffset="110750.28">8255 14270 0,'-18'0'63,"1"0"-48,-1 0-15,0 0 16,-34 0 0,34 17-16,-17-17 15,17 0-15,18 18 16,-18 0-1,1-18 1,17 17 0,0 1 15,17-18-31,54 0 16,17 0-1,0 0 1,-35 0-1,0 18-15,18-18 16</inkml:trace>
  <inkml:trace contextRef="#ctx0" brushRef="#br0" timeOffset="110991.66">8378 14305 0,'-17'35'31,"-1"-17"-31,1 70 16,17-52 15,-18-19-31,18 1 15,0-1 1</inkml:trace>
  <inkml:trace contextRef="#ctx0" brushRef="#br0" timeOffset="111303.82">8961 14482 0,'0'17'31,"0"1"-15,0-1-16,-18 19 16,0-19-16,18 1 15,-35 0 1,35-1 0</inkml:trace>
  <inkml:trace contextRef="#ctx0" brushRef="#br0" timeOffset="112554.28">9966 13917 0,'-18'0'62,"-17"0"-31,0 18-31,17-1 16,-17-17 0,35 18-1,0 0-15,0-1 16,0 36-1,0-18-15,0 1 16,0-19-16,17 36 16,1-35-1,17 35-15,-17-18 16,0-17 0,-18-1-16,17-17 31,-34 0 31,-124-70-30,105 52-32</inkml:trace>
  <inkml:trace contextRef="#ctx0" brushRef="#br0" timeOffset="112918.77">9878 14058 0,'17'0'32,"1"0"-17,0 0 1,17 0-1,0 0 1,-17 0-16,88 0 16,-18-35-1,-35 17 1,-36 1-16</inkml:trace>
  <inkml:trace contextRef="#ctx0" brushRef="#br0" timeOffset="113584.71">10566 13758 0,'17'0'16,"1"0"-16,35 0 16,-35 18-1,105 17 1,-17-17-16,-36 0 15,-17-18-15,18 0 32,-54 0-32,-17 17 31,0 1 16,0-1-47,0 1 15,0 35 1,0-18-16,0 1 16,0 69-1,0-52 1,0-17-16,0 16 16,0 1-16,0 53 31,0-70-31,0-1 15,0-18-15,0 1 16,0 0 0,0-1-1,-17-17 17,-107 0-17,71 0-15</inkml:trace>
  <inkml:trace contextRef="#ctx0" brushRef="#br0" timeOffset="117271.67">8184 13441 0,'0'0'0,"0"17"16,18 19-16,0 17 16,17-36-1,-35 1 1,0 0-1</inkml:trace>
  <inkml:trace contextRef="#ctx0" brushRef="#br0" timeOffset="117575.4">8361 13476 0,'-35'18'16,"17"-1"0,-17 1-1,-36 17 1,36-35-16,17 0 16</inkml:trace>
  <inkml:trace contextRef="#ctx0" brushRef="#br0" timeOffset="118409.84">10231 13247 0,'0'-18'0,"0"36"16,17-36-16,1-35 15,-18-35 1,0 70 0,0 1 15,-53 87 63,18-17-79,17 71 1,0-18 0,18-18-1,0-35 1,0-36-16,0-34 78</inkml:trace>
  <inkml:trace contextRef="#ctx0" brushRef="#br0" timeOffset="118648.86">9860 13264 0,'35'0'31,"71"0"-15,-70 0-1,87 0 1,-88 0 0,18 0-16,-35 0 15</inkml:trace>
  <inkml:trace contextRef="#ctx0" brushRef="#br0" timeOffset="119425.58">10142 14676 0,'0'17'32,"0"1"-17,0 17-15,0 18 16,0 0-16,36 35 16,-1-35-16,0 0 15,36 18 1,-18-54-1,-36 1-15,19-18 16,-1 17-16,0-17 16,-17 0-16,35 0 15,-18 0 17,-17 0-32</inkml:trace>
  <inkml:trace contextRef="#ctx0" brushRef="#br0" timeOffset="119797.87">10672 15064 0,'52'35'47,"-16"0"-47,17 0 16,-53-17-1,17 0-15,1-18 16,-18 17-16,0 1 15,-18 17 17,1-17-17,-19 0 1</inkml:trace>
  <inkml:trace contextRef="#ctx0" brushRef="#br0" timeOffset="120341.8">11130 15187 0,'18'0'47,"-1"0"-31,1 0-16,0 0 15,17 18-15,-17-1 16,-1-17 0,-17 18-1,0 0 1,0-1 0,0 19-1,0-19 1,0 1-1,0-1 1,18-17 47,123 0-32</inkml:trace>
  <inkml:trace contextRef="#ctx0" brushRef="#br0" timeOffset="120899.98">12012 15064 0,'-35'0'62,"17"0"-46,1 17-1,-1-17-15,18 53 16,0 18 0,0-1-1,0-17 16,0-35-31,0-1 16,0 19 0,0-19-1,-18 1 32,1-18-47,-1 0 16,0 0 15,1 0-31,-1 0 16,0-35-16</inkml:trace>
  <inkml:trace contextRef="#ctx0" brushRef="#br0" timeOffset="121284.87">11836 15187 0,'17'-18'15,"-17"1"17,18 17-17,0 0 1,17-18 0,18 18-1,17 0 1,19-17-1,-72 17 1,54 0 0,-18 0-1,0 0-15</inkml:trace>
  <inkml:trace contextRef="#ctx0" brushRef="#br0" timeOffset="146903.22">16475 12876 0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3:03:00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13159 3775 0,'17'0'16,"19"35"15,-19 0-31,-17-17 16,35 52-1,-35-52 1,18 0-16,0-18 15,-1 53 1,1-53 0,0 17-1,-1 1 1,1-18 15,0-18-15,17-35-16,53-52 15,0-54 1,-53 106 0,1 0-16,-19 18 15</inkml:trace>
  <inkml:trace contextRef="#ctx0" brushRef="#br0" timeOffset="1321.78">16175 4551 0,'0'0'0,"17"0"0,19 17 15,-1 1-15,18 0 16,0 17 0,-35-17 15,-1-18-31,-17 17 16,0 1 30,-106 52-30,53-52 0,18-18-1,35 18 1,0-1 31,0 1-47,35-18 15,1 18 1,-1-18 0,177 0 15</inkml:trace>
  <inkml:trace contextRef="#ctx0" brushRef="#br0" timeOffset="1817.59">16669 4674 0,'0'18'94,"0"17"-78,0-17-1,0-1 1,17-17 31,19 0-32,-1 0 1,0 0 0,-17-17-1,-1-1-15,-17 1 16,0-1 0,0 0-16,-17 1 31,-1 17-31</inkml:trace>
  <inkml:trace contextRef="#ctx0" brushRef="#br0" timeOffset="6272.85">23724 6562 0,'0'0'0,"-35"0"15,-18 0 1,35 0-16,-105 0 16,70 0-1,-17-18 1,34 0 0,1 1-1,17 17 1,-17-18-16,-18 0 15,0 18-15,18-17 0,-71-1 16,-53-35 0,71 36-1,18-19 1,52 19 0,0-1-16,1 18 15,-1 0 1,18-18 31,0-17-32,0 0-15,0-36 16,18-17 0,35 0-16,-18 53 15,0-1-15,0 1 16,18 17-16,36-17 15,-37 0 1,19 35-16,17-35 16,18 17-16,-18 18 15,0-18-15,-17 18 16,17 0-16,-17 0 16,35 0-16,-36 0 15,1 0 1,-36 18-16,36-18 15,-1 18-15,-17-1 16,-18 1-16,53 0 16,-52-1-1,-19-17-15,1 0 16,-18 18 0,0-1-1,18-17-15,-18 18 16,17 17-1,-17 1 17,18-1-32,-18-17 15,0 17-15,0 18 16,0-36-16,0 19 16,0-19-16,0 1 15,0 17-15,0-17 16,0 0-16,0-1 15,0 18 1,0-17-16,-18 17 16,18-17-1,-17-18 1,-1 0-16,18 18 16,-18-1-16,18 1 15,-35 0-15,17-1 16,18 1-16,-52-18 15,-1 17-15,0 1 16,0 0-16,0-1 16,-35-17-1,52 0-15,19 0 16,-1 0-16</inkml:trace>
  <inkml:trace contextRef="#ctx0" brushRef="#br0" timeOffset="204702.42">22966 6932 0,'53'0'47,"0"0"-32,52 18-15,-34-18 16,53 0-16,34 0 15,-17 0-15,36 0 16,87 0-16,-105 0 16,17 0-1,-70 0-15,0 0 16,-88 0 0</inkml:trace>
  <inkml:trace contextRef="#ctx0" brushRef="#br0" timeOffset="205063.19">24642 6809 0,'35'0'31,"-35"17"-15,88 19-1,-53-19 1,-35 1-1,0-1 17,0 19-32,-70 34 15,17-17 17,35-35-32,1-18 0,17 17 15,-18-17 1</inkml:trace>
  <inkml:trace contextRef="#ctx0" brushRef="#br0" timeOffset="205823.08">25541 6897 0,'0'17'47,"-18"1"-32,18 0-15,-17-1 16,17 1 0,35-18 31,-17 0-32,70-53 1,-35 0-16,-18 36 15,-17-19 1,-1 54 47,-17 88-48,0-71-15,-35 106 16,-18-17-1,0-1 1,18-88 0,17 1-1,1-1-15,-19-35 16,19 18-16,-1-18 31,1-18-15,-1 0-16</inkml:trace>
  <inkml:trace contextRef="#ctx0" brushRef="#br0" timeOffset="206136.72">25929 7091 0,'18'0'47,"141"-18"-16,-124 1-15,53-1-1,-70 0-15</inkml:trace>
  <inkml:trace contextRef="#ctx0" brushRef="#br0" timeOffset="206463.68">26458 6844 0,'18'0'0,"-18"35"15,0 36-15,0 35 16,0-54 0,0-16-16,0-1 15,0 0-15</inkml:trace>
  <inkml:trace contextRef="#ctx0" brushRef="#br0" timeOffset="206811.24">26494 6809 0,'-18'0'16,"36"-18"-16,-18 36 0,17-36 15,1 18-15,17 0 16,18 18 0,-35 17-1,-1-35-15,1 18 16,-18-1 15,0 1-15,0-1-16,-18 1 15,-17 0-15,0-1 16,17 1 0</inkml:trace>
  <inkml:trace contextRef="#ctx0" brushRef="#br0" timeOffset="207823.25">26970 7179 0,'35'0'47,"89"0"-16,-71 0-15,-18-35-16,0 35 15</inkml:trace>
  <inkml:trace contextRef="#ctx0" brushRef="#br0" timeOffset="208780.88">27640 6985 0,'0'18'31,"0"-1"-15,-18-17-16,18 53 16,0-35-16,0 35 15,0-18 1,0 0 0,18-35-1,-18 18-15,18-18 16,-1 0-1,1 0-15,35-18 32,-53-17-32,18 17 15,-1-17-15,19-18 16,-36 18 0,0 17-16,0-17 31,-18 35-16,18-18 1,-53 1 0,-18 17-16,18 0 31,36 0-31</inkml:trace>
  <inkml:trace contextRef="#ctx0" brushRef="#br0" timeOffset="-210393.63">27093 7743 0,'18'0'79,"35"0"-64,-18 0-15,36 0 16,-18 0-1,-36 0-15,1 0 16,0 0-16</inkml:trace>
  <inkml:trace contextRef="#ctx0" brushRef="#br0" timeOffset="-209693.35">27834 7532 0,'0'17'46,"-17"19"-30,17-19-16,0 36 16,0 18-1,0-18 1,0-18 0,0-17-1</inkml:trace>
  <inkml:trace contextRef="#ctx0" brushRef="#br0" timeOffset="-207426.57">25241 6738 0,'18'0'63,"0"141"-32,-18-88-31,17-35 15,-17 35-15,0 17 16,0-17 0,0 0-16,0-18 15,0 18-15,35 53 16,-17 35 0,17-17-1,1-54 1,-19 1-16,1-36 31,-18-17-15,18-18-1,-1 0 1,36 17 0,0-17-1,18 18 1,-1 0-16,89-1 15,-53-17-15,52 18 16,107-1 0,141 36-1,-142-35-15,-175 0 16,140-18-16,-70 35 16,17-17-16,36-18 15,52 0 1,-211 0-16,88 17 15,18-17 1,-106 18 0,17-18-16,19 18 15,-19-18 1,-52 0 0,-1 0-1,1 0-15,-18-18 16</inkml:trace>
  <inkml:trace contextRef="#ctx0" brushRef="#br0" timeOffset="-206100.8">25365 6509 0,'0'0'15,"17"0"-15,1 0 16,0 0 0,17 0-16,18 0 15,-18 0-15,106 0 16,106 0-1,-141 0 1,0 0-16,176 17 16,-176-17-16,17 0 15,36 0-15,-53 0 16,17 0 0,36 18-16,-35-18 0,70 35 15,-36-17 1,72 0-16,-72 17 15,-34-35 1,123 35 0,-212-35-16,53 0 15,-17 0-15,35 0 16,-89 0-16,1 0 16,0 0-1,-1 0 16,1 0-15,0 18-16,34-1 16,-16 1-1,-19 0 17,-17-1-17,18-17-15,0 18 16,-18 0-16,0-1 15,0 19 1,17-1 0,-17 0-1,0 0-15,0 1 16,0 69 0,0-34-16,0-36 15,0 1-15,0-19 16,0 36-16,0 0 15,0-18-15,0 54 16,0-54 0,18 0-16,-18 0 15,0-17 1,0 0-16,0-1 31,0 1-31,-35 35 16,-18 35-1,-18-35 1,54-18 0,-19 0-1,19-35-15,-1 0 16</inkml:trace>
  <inkml:trace contextRef="#ctx0" brushRef="#br0" timeOffset="-197003.06">19720 6650 0,'18'35'62,"17"0"-46,18-17-16,-35 17 16,158 142-1,-88-71 1,-35-54-1,53 37-15,-35-1 0,123 88 32,-141-123-32,70 35 15,36 71 1,-71-88-16,88 34 16,-52 19-1,88 17-15,-1-17 16,89 52-1,-88-53-15,-54-34 16,1-19-16,-88-35 16,35 36-16,-1-36 15,19 18-15,52 35 16,-70-52 0,18-1-16,-1 18 15,89 17-15,35-17 16,123 53-1,-211-71 1,35 71 0,-88-70-16,0-19 15,-18 54-15,-18-54 16,36 19-16,18-1 16,140 71-1,71 17 1,-158-87-16,-19 16 15,-69-52-15,387 89 16,-353-89-16,124 53 16,-141-53-16,53 17 15,-106-17-15,35 0 16,-53 18-16,36-18 16,-36 0-16,-17 0 15,17 0 16,0 0-31,-17 0 32,-36 0 93</inkml:trace>
  <inkml:trace contextRef="#ctx0" brushRef="#br0" timeOffset="-195732.75">21872 6967 0,'0'0'15,"18"0"-15,88 0 16,52 36-1,125 17 1,105 35 0,-265-71-1,54 36-15,-54-35 0,142 70 16,-18 0 0,-106-17-1,0-18 1,-18 35-16,18-17 15,18-1-15,0 18 16,0-17-16,-36-1 16,159 54-1,-229-106-15,141 52 16,0 1 0,-123-36-16,52 18 15,-52-18-15,-36-35 16,53 53-16,-35-18 15,0 1-15,18 16 16,-18 1-16,123 89 16,18-1-1,-159-124 1,71 36-16,-35 0 16,17-18-16,-18 1 15,19 17 1,-54-36-16,18 1 15,-18 35-15,18-36 16,-53 1 0,53 17-16,0 18 15,0-35-15,-18 35 16,18 0-16,35 0 16,-53-18-16,54 18 15,-54-18-15,53 53 16,-53-52-1,36 52 1,0-35 0,-71-18-16,17 0 15,54 18 1,-54-18-16,19 18 16,-19-17-16,19 52 15,-1-35 1,-35-36-16,35 72 15,-35-72 1,0 1 15,0-1-31,0 1 32,0 0-32,-35-1 15,0-17-15,-18 0 16,-18 18-16,1-18 15,-19 0-15,1 0 16,18 0-16,17 0 16,-18-18-16,36 18 15,17-17 1</inkml:trace>
  <inkml:trace contextRef="#ctx0" brushRef="#br0" timeOffset="-129651.79">12912 13212 0,'17'0'78,"1"0"-46,0 0-32,-1 0 0,36 0 15,-18-18 1,1 18 0,-1 0-1,0 0 1,1 0-16,-19 0 15,1 0-15,-1 0 16,1 0 0,0 0-16,-1 0 62,1 0 48,0 0-95,-1 0-15,1 0 16,0 0-16,-1 0 31,1 0-31</inkml:trace>
  <inkml:trace contextRef="#ctx0" brushRef="#br0" timeOffset="-106483.62">17057 13070 0,'17'0'47,"1"0"-32,35 0 1,-18 0-16,89-17 16,-71 17 15,0-18-31,-18 18 31,-18 0-31,19 0 16,-1 0-1,-17 0-15,-1 0 0,1 0 16,35 0 0,-18 0-16,-17 0 15,17-18 1,-17 18-1,-1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3:13:00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12435 14605 0</inkml:trace>
  <inkml:trace contextRef="#ctx0" brushRef="#br0" timeOffset="12874.32">6773 16175 0,'0'17'16,"-17"-17"31,-1 18-32,0-18 1,-17 0 0,-18 0-1,18 0 1,17 0-16,1 0 16,-1 0-16,0 0 15,1 0 1,-1 0-1,18-18 1,-18 18 0,1 0-1,-1-17 1,-17 17 15,35-18-31,-35 1 16,-1-1-1,19-17 1,-1 17 0,18 0-16,-18 18 15,18-17-15,-17-1 16,17 0-16,0 1 31,0-1-31,0 1 16,0-1-1,-18 0-15,18 1 16,0-1-16,-17 18 31,17-18-31,0 1 16,0-1 0,0 0-1,0 1 1,0-1-1,-18 1 1,18-1-16,0 0 16,0-17-1,0 0 1,0 17 0,0-17-1,0 17 1,0 0-16,0 1 31,0-1-31,18 18 16,-1-35-1,1 17 1,17 1 0,-17-1 15,17 18-16,-35-18-15,18 1 0,-18-1 16,35 18 0,-17 0 46,-1 0-46,1-18-1,17 18 1,-17 0 0,-1 0-16,1 0 31,0 0-15,-1 0-1,1 0 16,0 0-15,-1 0 15,1 0-15,-1 0 0,1 18-1,0-18 1,-18 18-1,17-1-15,19 1 16,-36 0 0,17-1-1,1 1-15,-18 0 16,18-18 0,-1 17-16,1 1 15,-18-1 1,0 1-1,18-18 1,-1 18 0,1 17-1,-1 0 1,1 54 0,-18-54-1,0-18-15,0 19 16,0-1-1,0-17 1,0-1-16,0 1 16,0 0-16,-18 17 15,18-18-15,-17-17 16,17 18-16,0 17 16,-18-35-16,1 18 15,17 17 1,-18-17-16,0 0 15,18-1-15,-17 18 16,-1-35 47,18 18-48</inkml:trace>
  <inkml:trace contextRef="#ctx0" brushRef="#br0" timeOffset="22126.05">6791 16387 0,'0'0'0,"0"17"15,0 1 1,0 17-16,-35 0 16,-1 36-1,19-53-15,-19-1 16,36 1-16,-17-18 16,17 17-1</inkml:trace>
  <inkml:trace contextRef="#ctx0" brushRef="#br0" timeOffset="22704.82">6685 16475 0,'18'0'16,"17"0"15,0 35-15,-17-17-1,-18-1 16,18-17-15,-1 0 0,1 0-16,0 0 0,34 0 15,1 0 1,-35 0-16,17-17 16,18-19-1,-18 36-15,-17-35 16,17 0-16,-17 17 15,0 18-15,-1 18 79,-17-1-79,0 19 15,0 17 1,0-36-16,18 1 15,-18 0-15,0-1 16,18-17-16</inkml:trace>
  <inkml:trace contextRef="#ctx0" brushRef="#br0" timeOffset="23221.86">7338 16722 0,'0'17'0,"0"-34"0,0 52 16,17-35-1,1 0 17,0-18-32,-18-17 15,17 17-15,36-70 16,-35 71-1,0-19-15,-18 19 16,17-1 0,1 18-16,-1 0 15,1 0 32,0 35-31,17 53-1,-35-70 1,18 17-16,-18-17 16</inkml:trace>
  <inkml:trace contextRef="#ctx0" brushRef="#br0" timeOffset="23439.92">7444 16563 0,'17'0'62,"19"0"-62,34 0 16,-35 18-16,-17-18 15,0 0-15</inkml:trace>
  <inkml:trace contextRef="#ctx0" brushRef="#br0" timeOffset="24530.59">6773 17339 0,'18'-18'16,"0"18"0,-1 0-16,1-17 15,0 17-15,17 0 16,-18 0-1,19 17 1,-19 1 0,-17 17-1,0 1 1,-35 16 0,0-52-1,0 18 1,-54-18-1,54-18 1,17 18-16</inkml:trace>
  <inkml:trace contextRef="#ctx0" brushRef="#br0" timeOffset="24803.87">6667 17374 0,'18'0'16,"0"18"0,-18 0-16,0 34 15,0-16 1,0-1 0,0-17-1,0 17-15,0-17 31,0-1-31,-18 1 16</inkml:trace>
  <inkml:trace contextRef="#ctx0" brushRef="#br0" timeOffset="25054.45">6809 17498 0,'35'0'15,"-17"17"1,-18 19 0,17-19-16,18 1 15,-17 0 1,0-18 15,-18 17-31,35-17 16,-17 0-1,17 0-15</inkml:trace>
  <inkml:trace contextRef="#ctx0" brushRef="#br0" timeOffset="25434.26">7285 17480 0,'0'0'15,"0"18"16,-18-18-15,1 35-16,17 0 16,-18 1-1,18-1-15,0 0 16,35 0 0,-17-35-1,17 0 1,0 0-1,1-88 1,-19 53 0,-17 17-16,0-35 15</inkml:trace>
  <inkml:trace contextRef="#ctx0" brushRef="#br0" timeOffset="25533.03">7408 17445 0,'-17'-18'0,"34"36"0,-52-36 16,0 18-1,17-17 1,0 17-16</inkml:trace>
  <inkml:trace contextRef="#ctx0" brushRef="#br0" timeOffset="26009">7761 17498 0,'-18'0'63,"-34"17"-48,34 19 1,18-1-1,0 0 1,0 18 0,18-35-1,-1-1-15,18 1 16,1-18 0,17 0-1,-18 0-15,0 0 16,36 0-16,-36-18 15</inkml:trace>
  <inkml:trace contextRef="#ctx0" brushRef="#br0" timeOffset="30983.12">7038 15628 0,'18'0'47,"17"0"-47,71 0 15,-71 0 1,53 0-16,-35 0 16,35-18-16,18-17 15,-18 35-15,36-18 16,-54 1-16,107 17 16,-124-18-16,52 18 15,37 0-15,-19 0 16,-70 0-16,17 0 15,-17 0-15,0 0 16,18 0-16,-53 0 16,17 0 109,-18 0-125,54 0 31,-53 0-31,52 0 16,-17 0-16,35 0 15,-52 0-15,-19 0 16,18 0-1,-17 0 1,0-17 0,-18-1-1,17 18-15,-17-18 16,18 18-16,0 0 31,-18-17-31</inkml:trace>
  <inkml:trace contextRef="#ctx0" brushRef="#br0" timeOffset="31373.36">9296 15328 0,'17'0'32,"19"0"-17,-19 0-15,19 35 16,16 1-16,-34-36 16,17 17-16,-17-17 15,0 18-15,-18 0 16,17-18-16,-17 70 15,0-52 1,0 17-16,0-17 16,-17-1-1,17 19-15,-36-1 16,1-35-16,17 18 16,1-1-16,-18 1 15,17 0 1,0-18-16</inkml:trace>
  <inkml:trace contextRef="#ctx0" brushRef="#br0" timeOffset="32378.31">9931 15222 0,'0'18'31,"17"17"-31,19-35 16,69 53 15,-87-35-15,0-1 0,-1 54-1,-17-18 1,0-18-1,-17-17-15,-19-1 16,1 1-16,18 0 16,-19-1-16,19-17 15,17 18 63,53-18-62,88 18 15,0-18-15,-71 0-16,-34 0 16,16 0-16,1 0 15,-35 0-15,0-18 16</inkml:trace>
  <inkml:trace contextRef="#ctx0" brushRef="#br0" timeOffset="32837.03">10742 15434 0,'0'0'0,"18"0"47,-18 35-32,0-17 1,-18 17-16,18 0 16,0 1-1,18-36 1,-1 0 31,1 0-32,35 0-15,-18-36 32,-17 19-32</inkml:trace>
  <inkml:trace contextRef="#ctx0" brushRef="#br0" timeOffset="33009.94">10971 15434 0,'0'0'32,"0"-18"-32,-17 18 15,-1-17-15,-35 17 16,36 0 0,-107-18-16,71 18 15,36 0-15,-1 0 16</inkml:trace>
  <inkml:trace contextRef="#ctx0" brushRef="#br0" timeOffset="37756.14">11430 15452 0,'18'0'31,"-1"0"-15</inkml:trace>
  <inkml:trace contextRef="#ctx0" brushRef="#br0" timeOffset="38822.91">9984 15998 0,'17'0'63,"19"0"-63,16 0 15,19 0-15,70 0 16,-88 0 0,0 0-16,70 0 15,19 0 1,-125 0-16,18 0 16,-17 0-16,17 0 15,-17 0 1,0 0 15,17 0 110,0-17-110,36 17-31,-36 0 16,18 0-1,-18 0-15</inkml:trace>
  <inkml:trace contextRef="#ctx0" brushRef="#br0" timeOffset="41373.99">11483 15540 0,'18'0'78,"-1"0"-47,1 0-31,-1 0 16,19 0-16,-19-18 15,72 18 1,-54 0-1,-18 0-15,1 0 110,0 0-79,-1 0 125,19 0-124,-19 0-32,1 0 15,0-17-15,-1 17 16,1 0-1,0 0 64,52-18 14,-52 18 48,-1 0-125,1 0-1,0 0 16,-1 0 1,1 0 30,0 0-31,-1 0 1,1 0-17,-1 0 1,1 0 0,17 0 15,1 0-16,-19 0 235,1 0 63,0 0-297,-1 0 77</inkml:trace>
  <inkml:trace contextRef="#ctx0" brushRef="#br0" timeOffset="41743.51">12418 15346 0,'17'0'31,"1"17"-15,106 142 15,-124-124-15,17-35-16,-17 18 15,0 17 1,0-17-16,-17 0 16,-1 17-1,-17-35-15,-1 0 16,19 18-16,-1-18 16</inkml:trace>
  <inkml:trace contextRef="#ctx0" brushRef="#br0" timeOffset="49512.14">10989 15452 0,'0'17'93,"0"1"-77,0 0 0,-18-18-1,18 17 1,0 1-1,-17-18 1,-1 0 15,18 17-15,-18-17 31,18 18-32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2:59:25.9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2152 370 0,'18'0'47,"-1"18"-47,1 17 15,17 1 1,0 34 0,1-17-1,-1-35 1,-35-1 0,18-17 15,-1 0 0,1 0-15,0-17-16,17-54 15,-18 1-15,19-1 16,-1 18-16,0 0 16,18 0-1,-35 36 1</inkml:trace>
  <inkml:trace contextRef="#ctx0" brushRef="#br0" timeOffset="2580.02">1517 8149 0,'-18'0'63,"-17"0"-63,0 0 16,-53 0-1,35 0 1,35 0-16,-35-17 15,0-36 1,18 0 0,17-18-1,18 1 1,0 52 0,18 0-16,17-17 15,18-18 1,0 18-16,-18 0 15,53-18 1,-35 17-16,0 19 16,18-1-16,-1-17 15,1 35 1,-36 0 15,-17 35-15,35 18-1,-18-18 1,-35-17 0,0 0-1,18-18 17,-18 35-32,0-18 15,0 19 1,0 34-1,-53 54 1,53-107-16,-18 1 16,-17 35-1,0 0 1,17-18 0,0-17-1,1-1 1,-1 1-16,0-18 15,18 18 1,-17-18 0,-1 0-1,0 0 32</inkml:trace>
  <inkml:trace contextRef="#ctx0" brushRef="#br0" timeOffset="6334.19">14605 13159 0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2:55:34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23883 3016 0,'-35'18'16,"-89"194"31,71-160-47,18-16 0,-35 34 15,34-17 1,19 0 0,-1-18-16,18-17 15,0 0-15</inkml:trace>
  <inkml:trace contextRef="#ctx0" brushRef="#br0" timeOffset="546.9">24412 3122 0,'0'18'46,"-17"-1"-30,-19 72 0,1-1-1,35-35-15,0-18 16,18-17 0,-18-1-1,17-17-15,1 0 16,17 0-16,71 0 15,-88 0 1,52-35-16,-17 17 16,-18-35-16,1 18 15,-19-35-15,-17 52 16,0-17-16,0-1 16,0 19-16,0-19 15,-17 19-15,-19-1 16,-34-17-1,-18 0 1,35 17-16,17 18 16,19 0-16</inkml:trace>
  <inkml:trace contextRef="#ctx0" brushRef="#br0" timeOffset="2309.91">26758 13300 0,'0'17'47,"0"19"-32,0 17-15,0 17 16,-17-17 0,17-18-16,-18-17 15,18 17 1,0-17-16,0-1 31</inkml:trace>
  <inkml:trace contextRef="#ctx0" brushRef="#br0" timeOffset="2905.13">26899 13476 0,'18'0'47,"17"71"-16,-17-1-15,17-52 0,-17-1-1,-1-17 1,1 0-1,17-70 1,1-18 0,-1 17-1,-35 54 1,0-1 0,0 0-1,-35-17 1,-18 17-16,0 1 31,17-1-31,1 0 16,-18 1-1,18-1-15,17 18 16,18 18 0,-17-1-1,-1 1-15,0 17 0,18-17 31</inkml:trace>
  <inkml:trace contextRef="#ctx0" brushRef="#br0" timeOffset="5125.37">28540 10724 0,'17'0'15,"19"0"17,17 0-32,17 0 15,18-17 1,71 17 0,53 0-1,-1 0 1,-140 0-1,52 0 1,-17 0 0,-70 0-16,16-18 15,-16 18-15,-19 0 16,72-17 0,-54 17-16,-18 0 15,1 0-15,35 0 16,-18 0-16,1 0 15,-1 0-15,35 0 16,-52 0 0,0 0-16,17 0 15,-17 0-15,-1 0 16,1 0 0,0 0-16,-1 0 15,18 0-15,-17 0 31,0 0 1</inkml:trace>
  <inkml:trace contextRef="#ctx0" brushRef="#br0" timeOffset="6515.11">29263 11095 0,'-35'35'31,"35"-17"-31,-36 35 16,36-36 0,-17-17 15</inkml:trace>
  <inkml:trace contextRef="#ctx0" brushRef="#br0" timeOffset="7050.17">29686 11077 0,'0'0'16,"0"18"-16,0-1 47,-17-17-47,-1 36 15,18-1 1,-18-17-16,18 17 0,0-17 31,18-18 16,123-53-16,-106 35-31,-17 0 16,0 18-16,-1-17 16,-17-1-1,0 0-15,0-17 16,0 18-16,-53-36 16,36 17-1,-1 36 16</inkml:trace>
  <inkml:trace contextRef="#ctx0" brushRef="#br0" timeOffset="7499.78">30268 11007 0,'0'35'15,"18"18"1,35 35-1,-35 0 1,17-35 0,0-35-16,-35-1 15,18 1-15,-1-18 63</inkml:trace>
  <inkml:trace contextRef="#ctx0" brushRef="#br0" timeOffset="7765.7">30462 11095 0,'-17'0'16,"-1"17"0,-70 19-1,0 17 1,70-36 0,0 1-16,1-18 15</inkml:trace>
  <inkml:trace contextRef="#ctx0" brushRef="#br0" timeOffset="8137.18">30797 11024 0,'36'18'32,"-19"-18"-17,19 18-15,52 17 16,-53-35-16,0 0 16,-17 0-1,0 0-15,-1-18 31</inkml:trace>
  <inkml:trace contextRef="#ctx0" brushRef="#br0" timeOffset="8382.93">30974 10830 0,'18'18'0,"-36"-18"16,18 35-1,0 53 1,0-229-16,0 318 0,0-160 16,0 71-1,-18-52-15,18-1 32</inkml:trace>
  <inkml:trace contextRef="#ctx0" brushRef="#br0" timeOffset="8975.11">31274 10742 0,'0'35'0,"0"-70"0,0 123 15,0-35 1,0-18-16,-18 71 16,18-70-16,-18 16 15,18 1-15,0-35 16,0 53-1,0-89 79,71-17-63,-53 35-31,-1 0 16,1 0 0,35 35 15,-36 18-15,1-18-1,0-17 1,-1-36 15,1 1-15,17-1-1,-17-17 1,0 35 0</inkml:trace>
  <inkml:trace contextRef="#ctx0" brushRef="#br0" timeOffset="9428.84">31609 11254 0,'18'0'31,"-1"0"-31,1 0 16,-1 17-1,36-17 1,-35 0 15,17-53-15,-35 36-16,0-19 15,0 19 1,-17 17 31,-1 17-47,18 72 15,0-1 1,0-35 0,18-18-1,-1 0 1,-17 1 0,18-36-16,0 0 15,-18 17 1,70-17-1,-17-17 1,-35 17 0,-18-18-16</inkml:trace>
  <inkml:trace contextRef="#ctx0" brushRef="#br0" timeOffset="9715.69">32138 10971 0,'35'0'31,"-17"0"-16,0 36-15,-1-36 16,1 0 0,0 17-16,-1-17 15,1 0-15,-1-35 16,-17 17 0</inkml:trace>
  <inkml:trace contextRef="#ctx0" brushRef="#br0" timeOffset="9907.16">32297 10989 0,'0'0'0,"-18"71"0,-17 70 16,35-106-1,0 106 1,-18-53 0,18-70-16,0 0 15,0-1-15,0 18 31,0-17-31</inkml:trace>
  <inkml:trace contextRef="#ctx0" brushRef="#br0" timeOffset="10438.9">32561 11483 0,'18'-88'32,"0"88"-32,-54 88 0,72-194 0,-54 106 93,-17 0-77,35 18 0,0 17-1,0 0-15,0 18 16,0-18 0,0-17-16,0 17 0,0 1 31,35-36-16,-35-18-15,53-35 16,-35 18 0,-1 35-1,1-35-15,-1 17 32,1 36-17,-18 17-15,0-18 16,0 19-1,0-19 1,18-17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8CF7E-FB8D-49DF-8AD5-C1F38814ECE5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F6FCD-8254-4394-A417-E7A77DF41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28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28721-8DCA-4FF9-855D-DB05A5606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114FCC-91B3-AA36-AE60-B71F35C47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D4921-BF26-710F-37BF-D420627A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76BB-1E7A-44F3-842B-36AD70466628}" type="datetime1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E0BEF3-01EB-8C8B-294C-E3ACF376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61023-9548-4833-45A3-B0ACC955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55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1D9966-421B-91C7-AABF-CDF4D748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225C7D-4AE0-AE1E-5A54-E2F2541B6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708FAC-F854-8429-E738-BBCAEF68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8AA-4F5D-4286-A83F-0A1C404DF1E6}" type="datetime1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1B2E8-B7A6-1737-150A-33F48CFD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710F46-0874-8AFF-22AD-426FF759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48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9F35C93-5C0A-C5CF-958E-EE9568D08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F41073-0FA9-819F-883E-B78D89DF8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BFA0C8-6CF0-BA63-C922-478B2ACC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81EA-0BB9-4DE3-AFCC-545A4DDA7658}" type="datetime1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8C1BFD-8C7D-F32B-9740-A2483DB4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50762D-3F39-D4B8-CF19-F69D938F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80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C2411-F7F6-64F4-35CB-508A86DC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547C5D-583A-885D-38A3-9A36383A9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17D96A-EF6F-6C94-DB58-89693D85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DF8C-7D4B-4A58-82B5-D2A821FE06ED}" type="datetime1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8EBF25-0FB8-A852-E224-032ED648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B12D42-7A19-24B1-D382-1F67682F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05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2E442-427D-11B5-AF8C-0F31222C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A352B6-F106-7274-5BFE-78AD17AFA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00D560-2AED-7649-53CF-4D7BD88D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9F30-1DA0-4EDB-93CB-C4417A07CA9A}" type="datetime1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B72A7C-5493-275A-6314-4B32F1AC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BA5582-AD16-1DEB-ABD1-977AC534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36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31C29-4843-9024-1030-BD23368B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72375-774A-F9CC-9043-D56C63DA2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1CDC73-69EE-53FB-781E-8C1318DB4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8D219D-3F58-EC33-7829-0302666D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9F91-B069-49AC-B7DC-EFB695ED02E6}" type="datetime1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2A1207-24BE-D3C8-190E-A62A746E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C25E64-61B5-AB18-1922-B9E7C4D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44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D2C85-59BD-C49F-69EF-9886D6E3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AD5BDC-15B1-863B-3BFE-724D3DD57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7E99C7-8707-C08E-C53C-22E93C8D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549772-EF7A-0D67-EDD5-AE9E6F7CB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7C06BD-7E05-5BD0-C606-62C90D91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A1627F-CDB2-7987-5D8B-A1547DAC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DA75-121F-4BE2-AD83-5EED5DC2ABAF}" type="datetime1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B524CE-5AA4-370C-D239-7A95F90B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AAC774-C46D-3EFC-A215-A539654B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27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62133-25D9-BE07-3230-E155A1C3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C93727-8F5A-0580-51CA-62623DC0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8404-5CEB-4CED-BB96-D0032DBC3BD9}" type="datetime1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EFE70F-873D-1CB3-2FD7-8BDC1B2E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25197C-893A-24E4-8E07-E818280F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52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924E9F9-D225-D0FD-68D7-80B8DE3C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64F-EFDD-4761-B2EE-59E69EB69424}" type="datetime1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1B4F5E-4459-1070-D820-1DECE9D7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1697C7-2761-5D25-729A-BCA96F4B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0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FE3C94-4F31-B3BF-B28E-3C2AC759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5697C8-A318-006B-4027-8341C59CD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C5F67B-6575-CB65-46E0-5D0D10C09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7BFF5E-01FA-DB2E-803C-41BA374B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AC02-BB78-411B-BA5E-87B82477D23B}" type="datetime1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9219B9-2F03-5A76-03F2-96A35384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6146D8-49BC-7035-D37B-756C728C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4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AA14D-D593-F238-28C8-A63A838A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4FB7BA-2699-8422-1F64-9B690AD47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AF91A5-5D87-468F-1ECB-EEE1A423E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8BC4CA-E9B5-633C-7D57-DC7FBBF3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2CB-DF91-45A0-856F-F3C88DD50D8B}" type="datetime1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7AC252-A229-43B6-4FF0-800AD174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AACF3D-CAD8-7AB0-EA27-1FE5AF04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98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01FD636-37B4-21C8-0F43-F6F3CAED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B59F7A-6337-1CB8-C366-29B07AB1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1CA1AD-440E-E146-0CF9-24CC003AA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68F65-9BF7-46D2-BBA1-71FA31472E09}" type="datetime1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B5C7DD-E8A3-DB86-56E7-F29DA0280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F50C55-17A5-008D-A33D-4CA32348D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7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customXml" Target="../ink/ink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customXml" Target="../ink/ink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39.png"/><Relationship Id="rId10" Type="http://schemas.openxmlformats.org/officeDocument/2006/relationships/image" Target="../media/image52.png"/><Relationship Id="rId4" Type="http://schemas.openxmlformats.org/officeDocument/2006/relationships/image" Target="../media/image38.png"/><Relationship Id="rId9" Type="http://schemas.openxmlformats.org/officeDocument/2006/relationships/customXml" Target="../ink/ink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0.xml"/><Relationship Id="rId5" Type="http://schemas.openxmlformats.org/officeDocument/2006/relationships/image" Target="../media/image46.png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customXml" Target="../ink/ink13.xml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6.xml"/><Relationship Id="rId5" Type="http://schemas.openxmlformats.org/officeDocument/2006/relationships/image" Target="../media/image75.png"/><Relationship Id="rId4" Type="http://schemas.openxmlformats.org/officeDocument/2006/relationships/customXml" Target="../ink/ink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customXml" Target="../ink/ink17.xml"/><Relationship Id="rId4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2.png"/><Relationship Id="rId7" Type="http://schemas.openxmlformats.org/officeDocument/2006/relationships/customXml" Target="../ink/ink18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39.png"/><Relationship Id="rId10" Type="http://schemas.openxmlformats.org/officeDocument/2006/relationships/image" Target="../media/image87.png"/><Relationship Id="rId4" Type="http://schemas.openxmlformats.org/officeDocument/2006/relationships/image" Target="../media/image38.png"/><Relationship Id="rId9" Type="http://schemas.openxmlformats.org/officeDocument/2006/relationships/customXml" Target="../ink/ink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5" Type="http://schemas.openxmlformats.org/officeDocument/2006/relationships/customXml" Target="../ink/ink20.xml"/><Relationship Id="rId4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39.png"/><Relationship Id="rId7" Type="http://schemas.openxmlformats.org/officeDocument/2006/relationships/image" Target="../media/image93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2.xml"/><Relationship Id="rId5" Type="http://schemas.openxmlformats.org/officeDocument/2006/relationships/image" Target="../media/image92.emf"/><Relationship Id="rId4" Type="http://schemas.openxmlformats.org/officeDocument/2006/relationships/customXml" Target="../ink/ink21.xml"/><Relationship Id="rId9" Type="http://schemas.openxmlformats.org/officeDocument/2006/relationships/image" Target="../media/image9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9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5.xml"/><Relationship Id="rId5" Type="http://schemas.openxmlformats.org/officeDocument/2006/relationships/image" Target="../media/image95.png"/><Relationship Id="rId4" Type="http://schemas.openxmlformats.org/officeDocument/2006/relationships/customXml" Target="../ink/ink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9B9972-B29B-E9C7-1802-DE05CA0D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Model_1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521FE6-FC97-00F0-FA5A-60BF263C6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6AFB7B-E93E-0917-4A6A-F8273C83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15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694714-C497-B23A-5ED4-5D8A98EF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47FCBA-3DF5-3681-F133-33809352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10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612B40-B418-4308-BB9D-345DC5020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562" y="3006872"/>
            <a:ext cx="4530610" cy="212559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611C922-1546-F975-38FF-570FD7941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3334" y="1690688"/>
            <a:ext cx="4309838" cy="113844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BC8AFC0-8DF8-E377-5928-5B565FFD7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828" y="1567746"/>
            <a:ext cx="6757412" cy="4321826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8CC883D0-B8D8-DEE9-6FF6-41B1903EDB7E}"/>
              </a:ext>
            </a:extLst>
          </p:cNvPr>
          <p:cNvSpPr txBox="1"/>
          <p:nvPr/>
        </p:nvSpPr>
        <p:spPr>
          <a:xfrm>
            <a:off x="7272562" y="5260482"/>
            <a:ext cx="4715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mean_change_index_diff</a:t>
            </a:r>
            <a:r>
              <a:rPr lang="en-US" altLang="zh-TW" dirty="0"/>
              <a:t> = 4.199095022624435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7670C2F-451D-9E97-18C6-812912C858E4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248656" y="5445148"/>
            <a:ext cx="512064" cy="91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8BC3D29-21EB-DF51-E121-8D52E588D13A}"/>
              </a:ext>
            </a:extLst>
          </p:cNvPr>
          <p:cNvSpPr txBox="1"/>
          <p:nvPr/>
        </p:nvSpPr>
        <p:spPr>
          <a:xfrm>
            <a:off x="2840736" y="5940851"/>
            <a:ext cx="2407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actual change index = 13</a:t>
            </a:r>
          </a:p>
          <a:p>
            <a:r>
              <a:rPr lang="en-US" altLang="zh-TW" sz="1600" dirty="0"/>
              <a:t>predict change index = 14</a:t>
            </a:r>
          </a:p>
          <a:p>
            <a:r>
              <a:rPr lang="en-US" altLang="zh-TW" sz="1600" dirty="0"/>
              <a:t>diff = 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938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76828B-4904-AA60-EA9D-D6EA65F7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4770F26-9F19-EA99-85F9-6D180E07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465204-AC41-9761-523E-233824DF8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4898"/>
            <a:ext cx="7064451" cy="452145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4208592-F963-6561-2F94-841BC05E5340}"/>
              </a:ext>
            </a:extLst>
          </p:cNvPr>
          <p:cNvSpPr txBox="1"/>
          <p:nvPr/>
        </p:nvSpPr>
        <p:spPr>
          <a:xfrm>
            <a:off x="7979664" y="1954067"/>
            <a:ext cx="3038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actual change index = 13</a:t>
            </a:r>
          </a:p>
          <a:p>
            <a:r>
              <a:rPr lang="en-US" altLang="zh-TW" sz="1600" dirty="0"/>
              <a:t>predict change index = 1</a:t>
            </a:r>
          </a:p>
          <a:p>
            <a:r>
              <a:rPr lang="en-US" altLang="zh-TW" sz="1600" dirty="0"/>
              <a:t>diff = 12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991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84CB9-F1D7-5A6F-6E36-6C09E945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Model_1 in new test data 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786A16-E6FA-E71B-A38A-72F815180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6306A2-756C-2F77-8514-2579CDCC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62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A2865-BCD1-817B-1EF7-F4E999AE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set , Validation set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277D47-9197-3BFE-ED17-0B78886D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 descr="一張含有 黑色, 黑暗 的圖片&#10;&#10;自動產生的描述">
            <a:extLst>
              <a:ext uri="{FF2B5EF4-FFF2-40B4-BE49-F238E27FC236}">
                <a16:creationId xmlns:a16="http://schemas.microsoft.com/office/drawing/2014/main" id="{69D33830-D5A3-3243-01EE-027BBD52C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9559"/>
            <a:ext cx="5403325" cy="2341441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9F7CAEDD-5283-2F65-384A-4D093670977D}"/>
              </a:ext>
            </a:extLst>
          </p:cNvPr>
          <p:cNvSpPr txBox="1"/>
          <p:nvPr/>
        </p:nvSpPr>
        <p:spPr>
          <a:xfrm>
            <a:off x="7517503" y="2135271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Validation set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7052F60-784F-125C-880A-8B0D98B14A9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821937" y="2319937"/>
            <a:ext cx="2695566" cy="90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EF22B62-8A96-A97E-BC28-C0B59BC04E7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760083" y="2319937"/>
            <a:ext cx="1757420" cy="143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04CF395-7AF8-B0BE-C11B-4BE121C9819C}"/>
              </a:ext>
            </a:extLst>
          </p:cNvPr>
          <p:cNvSpPr txBox="1"/>
          <p:nvPr/>
        </p:nvSpPr>
        <p:spPr>
          <a:xfrm>
            <a:off x="5442098" y="2814907"/>
            <a:ext cx="125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randomly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BCC8203-8B24-6AB1-0BC4-F5A482BD71D5}"/>
              </a:ext>
            </a:extLst>
          </p:cNvPr>
          <p:cNvCxnSpPr>
            <a:cxnSpLocks/>
          </p:cNvCxnSpPr>
          <p:nvPr/>
        </p:nvCxnSpPr>
        <p:spPr>
          <a:xfrm flipH="1">
            <a:off x="4272534" y="2208423"/>
            <a:ext cx="309753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4B03C7A-8308-D929-F194-A8E4F35443A8}"/>
              </a:ext>
            </a:extLst>
          </p:cNvPr>
          <p:cNvSpPr txBox="1"/>
          <p:nvPr/>
        </p:nvSpPr>
        <p:spPr>
          <a:xfrm>
            <a:off x="6388964" y="1886142"/>
            <a:ext cx="939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similar</a:t>
            </a:r>
            <a:endParaRPr lang="zh-TW" altLang="en-US" dirty="0"/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F00F2B65-2642-CAC9-055A-8BB3B9C93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510" y="861183"/>
            <a:ext cx="4617720" cy="333446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B0619B49-0EC3-F3FA-671A-E85CC29FA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0064" y="3292030"/>
            <a:ext cx="4309838" cy="1138446"/>
          </a:xfrm>
          <a:prstGeom prst="rect">
            <a:avLst/>
          </a:prstGeom>
        </p:spPr>
      </p:pic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2864CF6-1FE5-2E8D-7388-49B5271BB965}"/>
              </a:ext>
            </a:extLst>
          </p:cNvPr>
          <p:cNvCxnSpPr/>
          <p:nvPr/>
        </p:nvCxnSpPr>
        <p:spPr>
          <a:xfrm>
            <a:off x="1810512" y="2950279"/>
            <a:ext cx="493776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7D99420-A798-2746-AF0A-A9C23A0E020B}"/>
              </a:ext>
            </a:extLst>
          </p:cNvPr>
          <p:cNvSpPr txBox="1"/>
          <p:nvPr/>
        </p:nvSpPr>
        <p:spPr>
          <a:xfrm>
            <a:off x="1678137" y="3107364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Slide=1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D70275A-B22D-817F-DC4A-6B83CDD37A02}"/>
              </a:ext>
            </a:extLst>
          </p:cNvPr>
          <p:cNvSpPr txBox="1"/>
          <p:nvPr/>
        </p:nvSpPr>
        <p:spPr>
          <a:xfrm>
            <a:off x="7370064" y="2857801"/>
            <a:ext cx="3143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Evaluation on validation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5" name="筆跡 44">
                <a:extLst>
                  <a:ext uri="{FF2B5EF4-FFF2-40B4-BE49-F238E27FC236}">
                    <a16:creationId xmlns:a16="http://schemas.microsoft.com/office/drawing/2014/main" id="{549DEA25-11AD-67C2-17C4-913C57F71335}"/>
                  </a:ext>
                </a:extLst>
              </p14:cNvPr>
              <p14:cNvContentPartPr/>
              <p14:nvPr/>
            </p14:nvContentPartPr>
            <p14:xfrm>
              <a:off x="4064040" y="2952720"/>
              <a:ext cx="1213200" cy="597240"/>
            </p14:xfrm>
          </p:contentPart>
        </mc:Choice>
        <mc:Fallback>
          <p:pic>
            <p:nvPicPr>
              <p:cNvPr id="45" name="筆跡 44">
                <a:extLst>
                  <a:ext uri="{FF2B5EF4-FFF2-40B4-BE49-F238E27FC236}">
                    <a16:creationId xmlns:a16="http://schemas.microsoft.com/office/drawing/2014/main" id="{549DEA25-11AD-67C2-17C4-913C57F713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54680" y="2943360"/>
                <a:ext cx="1231920" cy="6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74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10587D-4246-7551-AE5F-7ED68D6C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C54EC1-4F0F-CC4E-5034-4C732C11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74" y="2117946"/>
            <a:ext cx="4623844" cy="300742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7323A60-AA1B-7364-60D9-4E3BFECD9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592" y="1585837"/>
            <a:ext cx="2613887" cy="99830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F52F401-3255-8A95-22EF-AC14725CF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027" y="1585837"/>
            <a:ext cx="2438611" cy="86113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8327B47-2D37-52DC-436E-0973EB873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270" y="3289855"/>
            <a:ext cx="4254360" cy="111180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C7B609B-18B8-C80B-9857-EF1F27735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362" y="1688977"/>
            <a:ext cx="4204120" cy="298959"/>
          </a:xfrm>
          <a:prstGeom prst="rect">
            <a:avLst/>
          </a:prstGeom>
        </p:spPr>
      </p:pic>
      <p:sp>
        <p:nvSpPr>
          <p:cNvPr id="20" name="標題 1">
            <a:extLst>
              <a:ext uri="{FF2B5EF4-FFF2-40B4-BE49-F238E27FC236}">
                <a16:creationId xmlns:a16="http://schemas.microsoft.com/office/drawing/2014/main" id="{D1DADCC7-0A63-727D-FB53-B8A7EB9D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Evaluation on test data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774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69CF8-0FB6-4E34-7D69-F79CDE34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Model_2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4A3ED1-EF29-BD24-AB91-9AA9DCE89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8007DE-F35D-FC14-5BB2-6F599CAF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06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3">
            <a:extLst>
              <a:ext uri="{FF2B5EF4-FFF2-40B4-BE49-F238E27FC236}">
                <a16:creationId xmlns:a16="http://schemas.microsoft.com/office/drawing/2014/main" id="{4687AE65-4D74-408C-29DA-CA6A4463B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71357"/>
              </p:ext>
            </p:extLst>
          </p:nvPr>
        </p:nvGraphicFramePr>
        <p:xfrm>
          <a:off x="559647" y="1847772"/>
          <a:ext cx="5627724" cy="1554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977">
                  <a:extLst>
                    <a:ext uri="{9D8B030D-6E8A-4147-A177-3AD203B41FA5}">
                      <a16:colId xmlns:a16="http://schemas.microsoft.com/office/drawing/2014/main" val="1878747472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2279997111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4280351938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168547487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1177850640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1508716210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4149603626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431915487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705193685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1438487782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3467503819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2603408894"/>
                    </a:ext>
                  </a:extLst>
                </a:gridCol>
              </a:tblGrid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9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171543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Train_data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Train_data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20564287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9843236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95142053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531148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6538967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99A2865-BCD1-817B-1EF7-F4E999AE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set , Validation set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277D47-9197-3BFE-ED17-0B78886D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F7CAEDD-5283-2F65-384A-4D093670977D}"/>
              </a:ext>
            </a:extLst>
          </p:cNvPr>
          <p:cNvSpPr txBox="1"/>
          <p:nvPr/>
        </p:nvSpPr>
        <p:spPr>
          <a:xfrm>
            <a:off x="7517503" y="2135271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Validation set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7052F60-784F-125C-880A-8B0D98B14A9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443984" y="2319937"/>
            <a:ext cx="3073519" cy="4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04CF395-7AF8-B0BE-C11B-4BE121C9819C}"/>
              </a:ext>
            </a:extLst>
          </p:cNvPr>
          <p:cNvSpPr txBox="1"/>
          <p:nvPr/>
        </p:nvSpPr>
        <p:spPr>
          <a:xfrm>
            <a:off x="6241525" y="2467594"/>
            <a:ext cx="125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randomly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BCC8203-8B24-6AB1-0BC4-F5A482BD71D5}"/>
              </a:ext>
            </a:extLst>
          </p:cNvPr>
          <p:cNvCxnSpPr>
            <a:cxnSpLocks/>
          </p:cNvCxnSpPr>
          <p:nvPr/>
        </p:nvCxnSpPr>
        <p:spPr>
          <a:xfrm flipH="1">
            <a:off x="4272534" y="2208423"/>
            <a:ext cx="309753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4B03C7A-8308-D929-F194-A8E4F35443A8}"/>
              </a:ext>
            </a:extLst>
          </p:cNvPr>
          <p:cNvSpPr txBox="1"/>
          <p:nvPr/>
        </p:nvSpPr>
        <p:spPr>
          <a:xfrm>
            <a:off x="6175211" y="1872063"/>
            <a:ext cx="1354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less similar</a:t>
            </a:r>
            <a:endParaRPr lang="zh-TW" altLang="en-US" dirty="0"/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F00F2B65-2642-CAC9-055A-8BB3B9C9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510" y="861183"/>
            <a:ext cx="4617720" cy="333446"/>
          </a:xfrm>
          <a:prstGeom prst="rect">
            <a:avLst/>
          </a:prstGeom>
        </p:spPr>
      </p:pic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2864CF6-1FE5-2E8D-7388-49B5271BB965}"/>
              </a:ext>
            </a:extLst>
          </p:cNvPr>
          <p:cNvCxnSpPr>
            <a:cxnSpLocks/>
          </p:cNvCxnSpPr>
          <p:nvPr/>
        </p:nvCxnSpPr>
        <p:spPr>
          <a:xfrm>
            <a:off x="1988312" y="2980759"/>
            <a:ext cx="866648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7D99420-A798-2746-AF0A-A9C23A0E020B}"/>
              </a:ext>
            </a:extLst>
          </p:cNvPr>
          <p:cNvSpPr txBox="1"/>
          <p:nvPr/>
        </p:nvSpPr>
        <p:spPr>
          <a:xfrm>
            <a:off x="1835617" y="3107364"/>
            <a:ext cx="101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Slide=16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1656907-3D22-AB9D-0A38-F26BA30DC868}"/>
              </a:ext>
            </a:extLst>
          </p:cNvPr>
          <p:cNvCxnSpPr>
            <a:cxnSpLocks/>
          </p:cNvCxnSpPr>
          <p:nvPr/>
        </p:nvCxnSpPr>
        <p:spPr>
          <a:xfrm>
            <a:off x="3870181" y="3508438"/>
            <a:ext cx="129617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0CE45C8-F970-40B8-29D9-FB677F4C78AC}"/>
              </a:ext>
            </a:extLst>
          </p:cNvPr>
          <p:cNvSpPr txBox="1"/>
          <p:nvPr/>
        </p:nvSpPr>
        <p:spPr>
          <a:xfrm>
            <a:off x="3762756" y="3605993"/>
            <a:ext cx="13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x_length</a:t>
            </a:r>
            <a:r>
              <a:rPr lang="en-US" altLang="zh-TW" dirty="0"/>
              <a:t>=64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FEF3434-92FF-6FBE-6779-2AD7C96BF9C2}"/>
              </a:ext>
            </a:extLst>
          </p:cNvPr>
          <p:cNvCxnSpPr>
            <a:cxnSpLocks/>
          </p:cNvCxnSpPr>
          <p:nvPr/>
        </p:nvCxnSpPr>
        <p:spPr>
          <a:xfrm>
            <a:off x="5232637" y="3507735"/>
            <a:ext cx="9448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9D55B34-39F0-1107-F562-3317C08D572C}"/>
              </a:ext>
            </a:extLst>
          </p:cNvPr>
          <p:cNvSpPr txBox="1"/>
          <p:nvPr/>
        </p:nvSpPr>
        <p:spPr>
          <a:xfrm>
            <a:off x="5273740" y="3605993"/>
            <a:ext cx="146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y_length</a:t>
            </a:r>
            <a:r>
              <a:rPr lang="en-US" altLang="zh-TW" dirty="0"/>
              <a:t>=16</a:t>
            </a:r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8F1F907-E50E-7C24-F977-DBD3EF475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417" y="2722827"/>
            <a:ext cx="1798476" cy="2324301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61181755-00D5-0EE6-718E-4072195EEB20}"/>
              </a:ext>
            </a:extLst>
          </p:cNvPr>
          <p:cNvSpPr txBox="1"/>
          <p:nvPr/>
        </p:nvSpPr>
        <p:spPr>
          <a:xfrm>
            <a:off x="8477555" y="4611419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96983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8C6F16-D925-7AD1-4B2A-7976BE47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A73E12F-E14D-0DE9-058C-19219976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Evaluation on validation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B220EE-CEE9-35CE-927D-DFF3FFA40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51" y="1371083"/>
            <a:ext cx="7832217" cy="302363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BAD973A-D44C-08F9-C90B-2A82F136F3A2}"/>
              </a:ext>
            </a:extLst>
          </p:cNvPr>
          <p:cNvSpPr txBox="1"/>
          <p:nvPr/>
        </p:nvSpPr>
        <p:spPr>
          <a:xfrm>
            <a:off x="2016760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FC64C1-46A7-D64A-7D3D-44D59714C007}"/>
              </a:ext>
            </a:extLst>
          </p:cNvPr>
          <p:cNvSpPr txBox="1"/>
          <p:nvPr/>
        </p:nvSpPr>
        <p:spPr>
          <a:xfrm>
            <a:off x="5930900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AEC45A4-A91E-2F96-C365-0A0C0D3E9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79" y="4536895"/>
            <a:ext cx="3727465" cy="98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1D1D26-B49B-2421-7CCF-E60FD404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on validation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11B3F7-F45F-54A7-3BD1-E09F1D24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D16D14-E17B-9C59-147E-9CDBFE16EF9D}"/>
              </a:ext>
            </a:extLst>
          </p:cNvPr>
          <p:cNvSpPr txBox="1"/>
          <p:nvPr/>
        </p:nvSpPr>
        <p:spPr>
          <a:xfrm>
            <a:off x="6257546" y="1669884"/>
            <a:ext cx="3538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mean_change_index_diff</a:t>
            </a:r>
            <a:r>
              <a:rPr lang="en-US" altLang="zh-TW" dirty="0"/>
              <a:t> = 5.83 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6DB77D0-6D0E-5B16-A5BD-814F6776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1930"/>
            <a:ext cx="3761420" cy="240568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CA3461C-A66B-03A3-3F48-6F2E45F39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40" y="2597322"/>
            <a:ext cx="5004816" cy="320092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C7C7D93-8D52-85E2-253F-9064BCD1D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880" y="4133227"/>
            <a:ext cx="3761420" cy="240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33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45A95-C6EF-54A8-125D-728A59A4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on test data 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10587D-4246-7551-AE5F-7ED68D6C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C54EC1-4F0F-CC4E-5034-4C732C11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39" y="2111968"/>
            <a:ext cx="4623844" cy="300742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7323A60-AA1B-7364-60D9-4E3BFECD9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592" y="1585837"/>
            <a:ext cx="2613887" cy="99830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F52F401-3255-8A95-22EF-AC14725CF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027" y="1585837"/>
            <a:ext cx="2438611" cy="86113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8327B47-2D37-52DC-436E-0973EB873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270" y="2989634"/>
            <a:ext cx="4254360" cy="111180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C7B609B-18B8-C80B-9857-EF1F27735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663" y="1688977"/>
            <a:ext cx="4204120" cy="29895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3CD0446-A7DB-1EFA-81D5-105D919FC6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3270" y="5244544"/>
            <a:ext cx="4254360" cy="1151046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74A0B78-4BF2-EE7A-F125-450BD556824D}"/>
              </a:ext>
            </a:extLst>
          </p:cNvPr>
          <p:cNvCxnSpPr>
            <a:stCxn id="11" idx="2"/>
            <a:endCxn id="6" idx="0"/>
          </p:cNvCxnSpPr>
          <p:nvPr/>
        </p:nvCxnSpPr>
        <p:spPr>
          <a:xfrm>
            <a:off x="8060450" y="4101440"/>
            <a:ext cx="0" cy="1143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68C2C1-805C-8353-3BCF-7B7FB8AD3458}"/>
              </a:ext>
            </a:extLst>
          </p:cNvPr>
          <p:cNvSpPr txBox="1"/>
          <p:nvPr/>
        </p:nvSpPr>
        <p:spPr>
          <a:xfrm>
            <a:off x="10378439" y="3675888"/>
            <a:ext cx="112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Slide = 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D01046-E330-2707-ABC9-E39F54617D89}"/>
              </a:ext>
            </a:extLst>
          </p:cNvPr>
          <p:cNvSpPr txBox="1"/>
          <p:nvPr/>
        </p:nvSpPr>
        <p:spPr>
          <a:xfrm>
            <a:off x="10378439" y="5246449"/>
            <a:ext cx="172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Slide = 16</a:t>
            </a:r>
          </a:p>
          <a:p>
            <a:r>
              <a:rPr lang="en-US" altLang="zh-TW" dirty="0"/>
              <a:t>(slide = </a:t>
            </a:r>
            <a:r>
              <a:rPr lang="en-US" altLang="zh-TW" dirty="0" err="1"/>
              <a:t>y_length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26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21CEA-3D85-64B9-6AB4-FFF82B82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A8A4FC7-8E4D-C7A0-1ABA-E2F84CAF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D95DD8-DCD3-6861-28FA-12D47D437565}"/>
              </a:ext>
            </a:extLst>
          </p:cNvPr>
          <p:cNvSpPr/>
          <p:nvPr/>
        </p:nvSpPr>
        <p:spPr>
          <a:xfrm>
            <a:off x="817340" y="1778712"/>
            <a:ext cx="1766047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fetch_data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8BE14F-BC1D-9263-519F-58E6A21F28EA}"/>
              </a:ext>
            </a:extLst>
          </p:cNvPr>
          <p:cNvSpPr/>
          <p:nvPr/>
        </p:nvSpPr>
        <p:spPr>
          <a:xfrm>
            <a:off x="7216075" y="1778712"/>
            <a:ext cx="1737895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 Processing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EFB594-B56C-6E29-1BF8-768F217B4977}"/>
              </a:ext>
            </a:extLst>
          </p:cNvPr>
          <p:cNvCxnSpPr>
            <a:cxnSpLocks/>
            <a:stCxn id="43" idx="3"/>
            <a:endCxn id="7" idx="1"/>
          </p:cNvCxnSpPr>
          <p:nvPr/>
        </p:nvCxnSpPr>
        <p:spPr>
          <a:xfrm>
            <a:off x="6875576" y="2034206"/>
            <a:ext cx="34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D91FECF-333F-6E6D-D24B-31DD3A31A6EF}"/>
              </a:ext>
            </a:extLst>
          </p:cNvPr>
          <p:cNvSpPr/>
          <p:nvPr/>
        </p:nvSpPr>
        <p:spPr>
          <a:xfrm>
            <a:off x="784412" y="4196832"/>
            <a:ext cx="2115671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Construction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BD3EC3-58D9-A05A-1A08-E59CA6F0D345}"/>
              </a:ext>
            </a:extLst>
          </p:cNvPr>
          <p:cNvSpPr/>
          <p:nvPr/>
        </p:nvSpPr>
        <p:spPr>
          <a:xfrm>
            <a:off x="3293901" y="4196832"/>
            <a:ext cx="2487707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Hyperparameter Tuning 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8A82A13-0768-BE59-B6C2-BF5A9E3584E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900083" y="4452326"/>
            <a:ext cx="39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3ABD87E-DB2A-409C-84F2-54379A96F780}"/>
              </a:ext>
            </a:extLst>
          </p:cNvPr>
          <p:cNvSpPr/>
          <p:nvPr/>
        </p:nvSpPr>
        <p:spPr>
          <a:xfrm>
            <a:off x="9326515" y="1778713"/>
            <a:ext cx="2027285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One hot encoding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4DD7BDCC-371D-1BBB-B15E-AC85FFD05041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8953970" y="2034206"/>
            <a:ext cx="372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BAF24ED6-4BBE-2260-2F9E-F14DD73A5766}"/>
              </a:ext>
            </a:extLst>
          </p:cNvPr>
          <p:cNvSpPr/>
          <p:nvPr/>
        </p:nvSpPr>
        <p:spPr>
          <a:xfrm>
            <a:off x="6175426" y="4196832"/>
            <a:ext cx="1658469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Training</a:t>
            </a:r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BA600D7-6978-B982-98BF-78ACC1CBF322}"/>
              </a:ext>
            </a:extLst>
          </p:cNvPr>
          <p:cNvSpPr/>
          <p:nvPr/>
        </p:nvSpPr>
        <p:spPr>
          <a:xfrm>
            <a:off x="8205927" y="4196832"/>
            <a:ext cx="3048003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Prediction and Evaluation</a:t>
            </a:r>
            <a:endParaRPr lang="zh-TW" altLang="en-US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4726FF2E-DE1C-D37A-451F-2A58370A67E9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833895" y="4452326"/>
            <a:ext cx="37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0F1531DB-4C4E-AE85-62A0-3B450988C8B9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H="1">
            <a:off x="784412" y="2034207"/>
            <a:ext cx="10569388" cy="2418119"/>
          </a:xfrm>
          <a:prstGeom prst="bentConnector5">
            <a:avLst>
              <a:gd name="adj1" fmla="val -2163"/>
              <a:gd name="adj2" fmla="val 50000"/>
              <a:gd name="adj3" fmla="val 1021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99005098-F356-B345-FB96-80731B356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86" y="2319437"/>
            <a:ext cx="3482642" cy="251482"/>
          </a:xfrm>
          <a:prstGeom prst="rect">
            <a:avLst/>
          </a:prstGeom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111C985-7C5D-E91E-731E-4FD5282AB7E8}"/>
              </a:ext>
            </a:extLst>
          </p:cNvPr>
          <p:cNvCxnSpPr>
            <a:cxnSpLocks/>
            <a:stCxn id="18" idx="3"/>
            <a:endCxn id="59" idx="1"/>
          </p:cNvCxnSpPr>
          <p:nvPr/>
        </p:nvCxnSpPr>
        <p:spPr>
          <a:xfrm>
            <a:off x="5781608" y="4452326"/>
            <a:ext cx="39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D29FD62-44C8-31DD-3094-BFA417DC61B4}"/>
              </a:ext>
            </a:extLst>
          </p:cNvPr>
          <p:cNvSpPr/>
          <p:nvPr/>
        </p:nvSpPr>
        <p:spPr>
          <a:xfrm>
            <a:off x="2925832" y="1778712"/>
            <a:ext cx="2126046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Feature Engineering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6979AA5-3A6A-0304-4F6D-73A2788BEE06}"/>
              </a:ext>
            </a:extLst>
          </p:cNvPr>
          <p:cNvSpPr/>
          <p:nvPr/>
        </p:nvSpPr>
        <p:spPr>
          <a:xfrm>
            <a:off x="5392377" y="1778712"/>
            <a:ext cx="1483199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Standardizing</a:t>
            </a:r>
            <a:endParaRPr lang="zh-TW" altLang="en-US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E959DF3-1C79-DECF-52B8-215E7F1953BD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>
            <a:off x="5051878" y="2034206"/>
            <a:ext cx="34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A518054-C296-AFE8-9DE0-3070E3FDD3F5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2583387" y="2034206"/>
            <a:ext cx="342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筆跡 82">
                <a:extLst>
                  <a:ext uri="{FF2B5EF4-FFF2-40B4-BE49-F238E27FC236}">
                    <a16:creationId xmlns:a16="http://schemas.microsoft.com/office/drawing/2014/main" id="{2FE8A3C8-9B39-11F0-752D-64BCBE641AB3}"/>
                  </a:ext>
                </a:extLst>
              </p14:cNvPr>
              <p14:cNvContentPartPr/>
              <p14:nvPr/>
            </p14:nvContentPartPr>
            <p14:xfrm>
              <a:off x="1778040" y="2616120"/>
              <a:ext cx="1359360" cy="45000"/>
            </p14:xfrm>
          </p:contentPart>
        </mc:Choice>
        <mc:Fallback xmlns="">
          <p:pic>
            <p:nvPicPr>
              <p:cNvPr id="83" name="筆跡 82">
                <a:extLst>
                  <a:ext uri="{FF2B5EF4-FFF2-40B4-BE49-F238E27FC236}">
                    <a16:creationId xmlns:a16="http://schemas.microsoft.com/office/drawing/2014/main" id="{2FE8A3C8-9B39-11F0-752D-64BCBE641A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8680" y="2606760"/>
                <a:ext cx="137808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3501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49CA4-8026-EEBF-4B11-630F390A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Model_3</a:t>
            </a:r>
            <a:r>
              <a:rPr lang="zh-TW" altLang="en-US" dirty="0"/>
              <a:t> </a:t>
            </a:r>
            <a:r>
              <a:rPr lang="en-US" altLang="zh-TW" dirty="0"/>
              <a:t>- fetch 20 tech stock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315A8D-5CC4-B139-AF25-B49F3DC9A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E14BEE-68F9-82EE-0EB7-1C129C9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256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21CEA-3D85-64B9-6AB4-FFF82B82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A8A4FC7-8E4D-C7A0-1ABA-E2F84CAF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D95DD8-DCD3-6861-28FA-12D47D437565}"/>
              </a:ext>
            </a:extLst>
          </p:cNvPr>
          <p:cNvSpPr/>
          <p:nvPr/>
        </p:nvSpPr>
        <p:spPr>
          <a:xfrm>
            <a:off x="817340" y="1778712"/>
            <a:ext cx="1766047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fetch_data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8BE14F-BC1D-9263-519F-58E6A21F28EA}"/>
              </a:ext>
            </a:extLst>
          </p:cNvPr>
          <p:cNvSpPr/>
          <p:nvPr/>
        </p:nvSpPr>
        <p:spPr>
          <a:xfrm>
            <a:off x="7216075" y="1778712"/>
            <a:ext cx="1737895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 Processing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EFB594-B56C-6E29-1BF8-768F217B4977}"/>
              </a:ext>
            </a:extLst>
          </p:cNvPr>
          <p:cNvCxnSpPr>
            <a:cxnSpLocks/>
            <a:stCxn id="43" idx="3"/>
            <a:endCxn id="7" idx="1"/>
          </p:cNvCxnSpPr>
          <p:nvPr/>
        </p:nvCxnSpPr>
        <p:spPr>
          <a:xfrm>
            <a:off x="6875576" y="2034206"/>
            <a:ext cx="34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D91FECF-333F-6E6D-D24B-31DD3A31A6EF}"/>
              </a:ext>
            </a:extLst>
          </p:cNvPr>
          <p:cNvSpPr/>
          <p:nvPr/>
        </p:nvSpPr>
        <p:spPr>
          <a:xfrm>
            <a:off x="784412" y="4196832"/>
            <a:ext cx="2115671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Construction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BD3EC3-58D9-A05A-1A08-E59CA6F0D345}"/>
              </a:ext>
            </a:extLst>
          </p:cNvPr>
          <p:cNvSpPr/>
          <p:nvPr/>
        </p:nvSpPr>
        <p:spPr>
          <a:xfrm>
            <a:off x="3293901" y="4196832"/>
            <a:ext cx="2487707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Hyperparameter Tuning 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8A82A13-0768-BE59-B6C2-BF5A9E3584E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900083" y="4452326"/>
            <a:ext cx="39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3ABD87E-DB2A-409C-84F2-54379A96F780}"/>
              </a:ext>
            </a:extLst>
          </p:cNvPr>
          <p:cNvSpPr/>
          <p:nvPr/>
        </p:nvSpPr>
        <p:spPr>
          <a:xfrm>
            <a:off x="9326515" y="1778713"/>
            <a:ext cx="2027285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One hot encoding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4DD7BDCC-371D-1BBB-B15E-AC85FFD05041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8953970" y="2034206"/>
            <a:ext cx="372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BAF24ED6-4BBE-2260-2F9E-F14DD73A5766}"/>
              </a:ext>
            </a:extLst>
          </p:cNvPr>
          <p:cNvSpPr/>
          <p:nvPr/>
        </p:nvSpPr>
        <p:spPr>
          <a:xfrm>
            <a:off x="6175426" y="4196832"/>
            <a:ext cx="1658469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Training</a:t>
            </a:r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BA600D7-6978-B982-98BF-78ACC1CBF322}"/>
              </a:ext>
            </a:extLst>
          </p:cNvPr>
          <p:cNvSpPr/>
          <p:nvPr/>
        </p:nvSpPr>
        <p:spPr>
          <a:xfrm>
            <a:off x="8205927" y="4196832"/>
            <a:ext cx="3048003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Prediction and Evaluation</a:t>
            </a:r>
            <a:endParaRPr lang="zh-TW" altLang="en-US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4726FF2E-DE1C-D37A-451F-2A58370A67E9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833895" y="4452326"/>
            <a:ext cx="37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0F1531DB-4C4E-AE85-62A0-3B450988C8B9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H="1">
            <a:off x="784412" y="2034207"/>
            <a:ext cx="10569388" cy="2418119"/>
          </a:xfrm>
          <a:prstGeom prst="bentConnector5">
            <a:avLst>
              <a:gd name="adj1" fmla="val -2163"/>
              <a:gd name="adj2" fmla="val 50000"/>
              <a:gd name="adj3" fmla="val 1021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111C985-7C5D-E91E-731E-4FD5282AB7E8}"/>
              </a:ext>
            </a:extLst>
          </p:cNvPr>
          <p:cNvCxnSpPr>
            <a:cxnSpLocks/>
            <a:stCxn id="18" idx="3"/>
            <a:endCxn id="59" idx="1"/>
          </p:cNvCxnSpPr>
          <p:nvPr/>
        </p:nvCxnSpPr>
        <p:spPr>
          <a:xfrm>
            <a:off x="5781608" y="4452326"/>
            <a:ext cx="39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D29FD62-44C8-31DD-3094-BFA417DC61B4}"/>
              </a:ext>
            </a:extLst>
          </p:cNvPr>
          <p:cNvSpPr/>
          <p:nvPr/>
        </p:nvSpPr>
        <p:spPr>
          <a:xfrm>
            <a:off x="2925832" y="1778712"/>
            <a:ext cx="2126046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Feature Engineering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6979AA5-3A6A-0304-4F6D-73A2788BEE06}"/>
              </a:ext>
            </a:extLst>
          </p:cNvPr>
          <p:cNvSpPr/>
          <p:nvPr/>
        </p:nvSpPr>
        <p:spPr>
          <a:xfrm>
            <a:off x="5392377" y="1778712"/>
            <a:ext cx="1483199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Standardizing</a:t>
            </a:r>
            <a:endParaRPr lang="zh-TW" altLang="en-US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E959DF3-1C79-DECF-52B8-215E7F1953BD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>
            <a:off x="5051878" y="2034206"/>
            <a:ext cx="34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A518054-C296-AFE8-9DE0-3070E3FDD3F5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2583387" y="2034206"/>
            <a:ext cx="342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6E7689E2-940C-C7EE-6F38-DEC56CB0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00" y="2940244"/>
            <a:ext cx="4127737" cy="21382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81600A6-DA7E-2464-1930-3F9EEE1C5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94" y="2426461"/>
            <a:ext cx="6934801" cy="4038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23009956-1D17-38ED-A2B2-19B777BC0ED4}"/>
                  </a:ext>
                </a:extLst>
              </p14:cNvPr>
              <p14:cNvContentPartPr/>
              <p14:nvPr/>
            </p14:nvContentPartPr>
            <p14:xfrm>
              <a:off x="565200" y="2330280"/>
              <a:ext cx="5378760" cy="3226320"/>
            </p14:xfrm>
          </p:contentPart>
        </mc:Choice>
        <mc:Fallback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23009956-1D17-38ED-A2B2-19B777BC0E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840" y="2320920"/>
                <a:ext cx="5397480" cy="32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8951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8C6F16-D925-7AD1-4B2A-7976BE47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A73E12F-E14D-0DE9-058C-19219976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Evaluation on validation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B220EE-CEE9-35CE-927D-DFF3FFA40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751" y="1390146"/>
            <a:ext cx="7832217" cy="298551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BAD973A-D44C-08F9-C90B-2A82F136F3A2}"/>
              </a:ext>
            </a:extLst>
          </p:cNvPr>
          <p:cNvSpPr txBox="1"/>
          <p:nvPr/>
        </p:nvSpPr>
        <p:spPr>
          <a:xfrm>
            <a:off x="2016760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FC64C1-46A7-D64A-7D3D-44D59714C007}"/>
              </a:ext>
            </a:extLst>
          </p:cNvPr>
          <p:cNvSpPr txBox="1"/>
          <p:nvPr/>
        </p:nvSpPr>
        <p:spPr>
          <a:xfrm>
            <a:off x="5930900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AEC45A4-A91E-2F96-C365-0A0C0D3E9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751" y="4517832"/>
            <a:ext cx="4395260" cy="11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03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69CF8-0FB6-4E34-7D69-F79CDE34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Model_4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4A3ED1-EF29-BD24-AB91-9AA9DCE89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8007DE-F35D-FC14-5BB2-6F599CAF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370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21CEA-3D85-64B9-6AB4-FFF82B82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A8A4FC7-8E4D-C7A0-1ABA-E2F84CAF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D95DD8-DCD3-6861-28FA-12D47D437565}"/>
              </a:ext>
            </a:extLst>
          </p:cNvPr>
          <p:cNvSpPr/>
          <p:nvPr/>
        </p:nvSpPr>
        <p:spPr>
          <a:xfrm>
            <a:off x="817340" y="1778712"/>
            <a:ext cx="1766047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fetch_data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8BE14F-BC1D-9263-519F-58E6A21F28EA}"/>
              </a:ext>
            </a:extLst>
          </p:cNvPr>
          <p:cNvSpPr/>
          <p:nvPr/>
        </p:nvSpPr>
        <p:spPr>
          <a:xfrm>
            <a:off x="7216075" y="1778712"/>
            <a:ext cx="1737895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 Processing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EFB594-B56C-6E29-1BF8-768F217B4977}"/>
              </a:ext>
            </a:extLst>
          </p:cNvPr>
          <p:cNvCxnSpPr>
            <a:cxnSpLocks/>
            <a:stCxn id="43" idx="3"/>
            <a:endCxn id="7" idx="1"/>
          </p:cNvCxnSpPr>
          <p:nvPr/>
        </p:nvCxnSpPr>
        <p:spPr>
          <a:xfrm>
            <a:off x="6875576" y="2034206"/>
            <a:ext cx="34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D91FECF-333F-6E6D-D24B-31DD3A31A6EF}"/>
              </a:ext>
            </a:extLst>
          </p:cNvPr>
          <p:cNvSpPr/>
          <p:nvPr/>
        </p:nvSpPr>
        <p:spPr>
          <a:xfrm>
            <a:off x="784412" y="4196832"/>
            <a:ext cx="2115671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Construction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BD3EC3-58D9-A05A-1A08-E59CA6F0D345}"/>
              </a:ext>
            </a:extLst>
          </p:cNvPr>
          <p:cNvSpPr/>
          <p:nvPr/>
        </p:nvSpPr>
        <p:spPr>
          <a:xfrm>
            <a:off x="3293901" y="4196832"/>
            <a:ext cx="2487707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Hyperparameter Tuning 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8A82A13-0768-BE59-B6C2-BF5A9E3584E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900083" y="4452326"/>
            <a:ext cx="39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3ABD87E-DB2A-409C-84F2-54379A96F780}"/>
              </a:ext>
            </a:extLst>
          </p:cNvPr>
          <p:cNvSpPr/>
          <p:nvPr/>
        </p:nvSpPr>
        <p:spPr>
          <a:xfrm>
            <a:off x="9326515" y="1778713"/>
            <a:ext cx="2027285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One hot encoding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4DD7BDCC-371D-1BBB-B15E-AC85FFD05041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8953970" y="2034206"/>
            <a:ext cx="372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BAF24ED6-4BBE-2260-2F9E-F14DD73A5766}"/>
              </a:ext>
            </a:extLst>
          </p:cNvPr>
          <p:cNvSpPr/>
          <p:nvPr/>
        </p:nvSpPr>
        <p:spPr>
          <a:xfrm>
            <a:off x="6175426" y="4196832"/>
            <a:ext cx="1658469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Training</a:t>
            </a:r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BA600D7-6978-B982-98BF-78ACC1CBF322}"/>
              </a:ext>
            </a:extLst>
          </p:cNvPr>
          <p:cNvSpPr/>
          <p:nvPr/>
        </p:nvSpPr>
        <p:spPr>
          <a:xfrm>
            <a:off x="8205927" y="4196832"/>
            <a:ext cx="3048003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Prediction and Evaluation</a:t>
            </a:r>
            <a:endParaRPr lang="zh-TW" altLang="en-US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4726FF2E-DE1C-D37A-451F-2A58370A67E9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833895" y="4452326"/>
            <a:ext cx="37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0F1531DB-4C4E-AE85-62A0-3B450988C8B9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H="1">
            <a:off x="784412" y="2034207"/>
            <a:ext cx="10569388" cy="2418119"/>
          </a:xfrm>
          <a:prstGeom prst="bentConnector5">
            <a:avLst>
              <a:gd name="adj1" fmla="val -2163"/>
              <a:gd name="adj2" fmla="val 50000"/>
              <a:gd name="adj3" fmla="val 1021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111C985-7C5D-E91E-731E-4FD5282AB7E8}"/>
              </a:ext>
            </a:extLst>
          </p:cNvPr>
          <p:cNvCxnSpPr>
            <a:cxnSpLocks/>
            <a:stCxn id="18" idx="3"/>
            <a:endCxn id="59" idx="1"/>
          </p:cNvCxnSpPr>
          <p:nvPr/>
        </p:nvCxnSpPr>
        <p:spPr>
          <a:xfrm>
            <a:off x="5781608" y="4452326"/>
            <a:ext cx="39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D29FD62-44C8-31DD-3094-BFA417DC61B4}"/>
              </a:ext>
            </a:extLst>
          </p:cNvPr>
          <p:cNvSpPr/>
          <p:nvPr/>
        </p:nvSpPr>
        <p:spPr>
          <a:xfrm>
            <a:off x="2925832" y="1778712"/>
            <a:ext cx="2126046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Feature Engineering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6979AA5-3A6A-0304-4F6D-73A2788BEE06}"/>
              </a:ext>
            </a:extLst>
          </p:cNvPr>
          <p:cNvSpPr/>
          <p:nvPr/>
        </p:nvSpPr>
        <p:spPr>
          <a:xfrm>
            <a:off x="5392377" y="1778712"/>
            <a:ext cx="1483199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Standardizing</a:t>
            </a:r>
            <a:endParaRPr lang="zh-TW" altLang="en-US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E959DF3-1C79-DECF-52B8-215E7F1953BD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>
            <a:off x="5051878" y="2034206"/>
            <a:ext cx="34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A518054-C296-AFE8-9DE0-3070E3FDD3F5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2583387" y="2034206"/>
            <a:ext cx="342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60918193-FDFF-F8A3-4927-ADFC7C7DE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406" y="2472566"/>
            <a:ext cx="3429297" cy="2286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69983CA-0C75-A41B-64B9-FC098AC44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06" y="2872144"/>
            <a:ext cx="3436918" cy="24386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1A6AE70-DE1D-4A21-285A-D9894AB10101}"/>
              </a:ext>
            </a:extLst>
          </p:cNvPr>
          <p:cNvSpPr txBox="1"/>
          <p:nvPr/>
        </p:nvSpPr>
        <p:spPr>
          <a:xfrm>
            <a:off x="817340" y="2402210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train_data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3171A0-B0F3-FF0B-1649-84055B51CE23}"/>
              </a:ext>
            </a:extLst>
          </p:cNvPr>
          <p:cNvSpPr txBox="1"/>
          <p:nvPr/>
        </p:nvSpPr>
        <p:spPr>
          <a:xfrm>
            <a:off x="817340" y="2772014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test_data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104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162011-9B08-FE96-55D4-02F972609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684305"/>
              </p:ext>
            </p:extLst>
          </p:nvPr>
        </p:nvGraphicFramePr>
        <p:xfrm>
          <a:off x="617452" y="1814773"/>
          <a:ext cx="10317489" cy="2331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309">
                  <a:extLst>
                    <a:ext uri="{9D8B030D-6E8A-4147-A177-3AD203B41FA5}">
                      <a16:colId xmlns:a16="http://schemas.microsoft.com/office/drawing/2014/main" val="1878747472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4280351938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68547487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177850640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508716210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4149603626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431915487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705193685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438487782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3467503819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603408894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3455902488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666424261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866907938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3147167970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857842495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024731250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145611582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284652182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3863728366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978913569"/>
                    </a:ext>
                  </a:extLst>
                </a:gridCol>
              </a:tblGrid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9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9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171543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Train_data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Test_data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64287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9843236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59624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42053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24807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531148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770649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8967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99A2865-BCD1-817B-1EF7-F4E999AE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set , Validation set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277D47-9197-3BFE-ED17-0B78886D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25</a:t>
            </a:fld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2864CF6-1FE5-2E8D-7388-49B5271BB965}"/>
              </a:ext>
            </a:extLst>
          </p:cNvPr>
          <p:cNvCxnSpPr>
            <a:cxnSpLocks/>
          </p:cNvCxnSpPr>
          <p:nvPr/>
        </p:nvCxnSpPr>
        <p:spPr>
          <a:xfrm>
            <a:off x="1592072" y="2980759"/>
            <a:ext cx="498856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7D99420-A798-2746-AF0A-A9C23A0E020B}"/>
              </a:ext>
            </a:extLst>
          </p:cNvPr>
          <p:cNvSpPr txBox="1"/>
          <p:nvPr/>
        </p:nvSpPr>
        <p:spPr>
          <a:xfrm>
            <a:off x="1396030" y="3138403"/>
            <a:ext cx="101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Slide=1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1656907-3D22-AB9D-0A38-F26BA30DC868}"/>
              </a:ext>
            </a:extLst>
          </p:cNvPr>
          <p:cNvCxnSpPr>
            <a:cxnSpLocks/>
          </p:cNvCxnSpPr>
          <p:nvPr/>
        </p:nvCxnSpPr>
        <p:spPr>
          <a:xfrm>
            <a:off x="4035552" y="4270830"/>
            <a:ext cx="984504" cy="7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0CE45C8-F970-40B8-29D9-FB677F4C78AC}"/>
              </a:ext>
            </a:extLst>
          </p:cNvPr>
          <p:cNvSpPr txBox="1"/>
          <p:nvPr/>
        </p:nvSpPr>
        <p:spPr>
          <a:xfrm>
            <a:off x="3616452" y="4369088"/>
            <a:ext cx="13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x_length</a:t>
            </a:r>
            <a:r>
              <a:rPr lang="en-US" altLang="zh-TW" dirty="0"/>
              <a:t>=64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FEF3434-92FF-6FBE-6779-2AD7C96BF9C2}"/>
              </a:ext>
            </a:extLst>
          </p:cNvPr>
          <p:cNvCxnSpPr>
            <a:cxnSpLocks/>
          </p:cNvCxnSpPr>
          <p:nvPr/>
        </p:nvCxnSpPr>
        <p:spPr>
          <a:xfrm>
            <a:off x="5086333" y="4270830"/>
            <a:ext cx="9448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9D55B34-39F0-1107-F562-3317C08D572C}"/>
              </a:ext>
            </a:extLst>
          </p:cNvPr>
          <p:cNvSpPr txBox="1"/>
          <p:nvPr/>
        </p:nvSpPr>
        <p:spPr>
          <a:xfrm>
            <a:off x="5127436" y="4369088"/>
            <a:ext cx="146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y_length</a:t>
            </a:r>
            <a:r>
              <a:rPr lang="en-US" altLang="zh-TW" dirty="0"/>
              <a:t>=16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4D679F8-A16C-FAC1-6DC7-F383388A9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28" y="1510846"/>
            <a:ext cx="3429297" cy="2286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F81E8F8-987D-CA58-F039-5D5160B80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621" y="1503225"/>
            <a:ext cx="3436918" cy="243861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599C8FD-CA3C-2EED-FF1A-A5178ADD1E1C}"/>
              </a:ext>
            </a:extLst>
          </p:cNvPr>
          <p:cNvCxnSpPr>
            <a:cxnSpLocks/>
          </p:cNvCxnSpPr>
          <p:nvPr/>
        </p:nvCxnSpPr>
        <p:spPr>
          <a:xfrm flipH="1">
            <a:off x="4272534" y="2208423"/>
            <a:ext cx="369189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E1B82AB-BA64-7B13-49B0-AFE92B7A3418}"/>
              </a:ext>
            </a:extLst>
          </p:cNvPr>
          <p:cNvSpPr txBox="1"/>
          <p:nvPr/>
        </p:nvSpPr>
        <p:spPr>
          <a:xfrm>
            <a:off x="4842998" y="2297890"/>
            <a:ext cx="1354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not similar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EADEC52-1B61-3E64-D2C1-AAC924C2633B}"/>
              </a:ext>
            </a:extLst>
          </p:cNvPr>
          <p:cNvSpPr txBox="1"/>
          <p:nvPr/>
        </p:nvSpPr>
        <p:spPr>
          <a:xfrm>
            <a:off x="8778240" y="2023757"/>
            <a:ext cx="147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(validation)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F45EAF5D-1C8B-3670-5D64-FEC3DBA04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451" y="4878353"/>
            <a:ext cx="1752752" cy="86875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730C1519-FE10-5CD5-36A5-216E9D067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621" y="4802146"/>
            <a:ext cx="1623201" cy="9449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B7BB129A-9361-0A98-824F-3BC5C01E4DAE}"/>
                  </a:ext>
                </a:extLst>
              </p14:cNvPr>
              <p14:cNvContentPartPr/>
              <p14:nvPr/>
            </p14:nvContentPartPr>
            <p14:xfrm>
              <a:off x="4648320" y="1289160"/>
              <a:ext cx="5797800" cy="3467520"/>
            </p14:xfrm>
          </p:contentPart>
        </mc:Choice>
        <mc:Fallback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B7BB129A-9361-0A98-824F-3BC5C01E4D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38960" y="1279800"/>
                <a:ext cx="5816520" cy="34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4098C32D-9D12-D954-A986-ED111CEECFE9}"/>
                  </a:ext>
                </a:extLst>
              </p14:cNvPr>
              <p14:cNvContentPartPr/>
              <p14:nvPr/>
            </p14:nvContentPartPr>
            <p14:xfrm>
              <a:off x="2235240" y="5257800"/>
              <a:ext cx="2298960" cy="1124280"/>
            </p14:xfrm>
          </p:contentPart>
        </mc:Choice>
        <mc:Fallback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4098C32D-9D12-D954-A986-ED111CEECF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25880" y="5248440"/>
                <a:ext cx="2317680" cy="11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719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8C6F16-D925-7AD1-4B2A-7976BE47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A73E12F-E14D-0DE9-058C-19219976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Evaluation on test data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B220EE-CEE9-35CE-927D-DFF3FFA40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1147" y="1371083"/>
            <a:ext cx="7701424" cy="302363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BAD973A-D44C-08F9-C90B-2A82F136F3A2}"/>
              </a:ext>
            </a:extLst>
          </p:cNvPr>
          <p:cNvSpPr txBox="1"/>
          <p:nvPr/>
        </p:nvSpPr>
        <p:spPr>
          <a:xfrm>
            <a:off x="1971040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FC64C1-46A7-D64A-7D3D-44D59714C007}"/>
              </a:ext>
            </a:extLst>
          </p:cNvPr>
          <p:cNvSpPr txBox="1"/>
          <p:nvPr/>
        </p:nvSpPr>
        <p:spPr>
          <a:xfrm>
            <a:off x="5857748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AEC45A4-A91E-2F96-C365-0A0C0D3E9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9479" y="4576809"/>
            <a:ext cx="3727465" cy="90888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D0EFABC-E157-1F8B-C68D-9FDE526C5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157" y="4394719"/>
            <a:ext cx="3042666" cy="238691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84BCFE9-34C1-C632-901E-39455CC4D685}"/>
              </a:ext>
            </a:extLst>
          </p:cNvPr>
          <p:cNvSpPr txBox="1"/>
          <p:nvPr/>
        </p:nvSpPr>
        <p:spPr>
          <a:xfrm>
            <a:off x="9616823" y="4576809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y_pred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9395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50BC0C-8D7B-5426-9C0F-85982F3F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DFDCCA-3C7B-BF58-1279-EF9D33CA0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6" y="1256912"/>
            <a:ext cx="5205034" cy="328269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664E7B9-013E-0B04-A237-E9C91D79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206" y="1274753"/>
            <a:ext cx="5205034" cy="330053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0418EBD-E78D-3120-F28E-F3C257996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982" y="743609"/>
            <a:ext cx="3429297" cy="22862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0685BB4-559F-25E9-D04A-0E82E8574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266" y="728368"/>
            <a:ext cx="3436918" cy="24386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FD9F3EC-34E7-D94D-A120-56BAF38FE5D4}"/>
              </a:ext>
            </a:extLst>
          </p:cNvPr>
          <p:cNvSpPr txBox="1"/>
          <p:nvPr/>
        </p:nvSpPr>
        <p:spPr>
          <a:xfrm>
            <a:off x="853916" y="673253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train_data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7F56D62-2BD5-5A7C-B333-61182F36A94A}"/>
              </a:ext>
            </a:extLst>
          </p:cNvPr>
          <p:cNvSpPr txBox="1"/>
          <p:nvPr/>
        </p:nvSpPr>
        <p:spPr>
          <a:xfrm>
            <a:off x="6495764" y="673253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test_data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0C54C14B-5AE3-6635-97E5-BBEA6A213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795" y="4662208"/>
            <a:ext cx="3448237" cy="219579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44C14519-A8AF-B995-92AD-A0BD16A1E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912" y="4662208"/>
            <a:ext cx="3412108" cy="2195792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1C9F8C37-95B4-7778-1ECB-7BF97CDC12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64" y="246161"/>
            <a:ext cx="1127858" cy="3657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465866D8-5C34-A163-A4AA-2685FE905A32}"/>
                  </a:ext>
                </a:extLst>
              </p14:cNvPr>
              <p14:cNvContentPartPr/>
              <p14:nvPr/>
            </p14:nvContentPartPr>
            <p14:xfrm>
              <a:off x="399960" y="76320"/>
              <a:ext cx="4858200" cy="4661280"/>
            </p14:xfrm>
          </p:contentPart>
        </mc:Choice>
        <mc:Fallback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465866D8-5C34-A163-A4AA-2685FE905A3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600" y="66960"/>
                <a:ext cx="4876920" cy="46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886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69CF8-0FB6-4E34-7D69-F79CDE34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Model_4_2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4A3ED1-EF29-BD24-AB91-9AA9DCE89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8007DE-F35D-FC14-5BB2-6F599CAF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505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50BC0C-8D7B-5426-9C0F-85982F3F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DFDCCA-3C7B-BF58-1279-EF9D33CA0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956" y="1256912"/>
            <a:ext cx="5205034" cy="328269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664E7B9-013E-0B04-A237-E9C91D79F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8766" y="1274753"/>
            <a:ext cx="5205034" cy="330053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0418EBD-E78D-3120-F28E-F3C257996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542" y="743609"/>
            <a:ext cx="3429297" cy="22862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0685BB4-559F-25E9-D04A-0E82E8574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826" y="728368"/>
            <a:ext cx="3436918" cy="24386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FD9F3EC-34E7-D94D-A120-56BAF38FE5D4}"/>
              </a:ext>
            </a:extLst>
          </p:cNvPr>
          <p:cNvSpPr txBox="1"/>
          <p:nvPr/>
        </p:nvSpPr>
        <p:spPr>
          <a:xfrm>
            <a:off x="762476" y="673253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train_data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7F56D62-2BD5-5A7C-B333-61182F36A94A}"/>
              </a:ext>
            </a:extLst>
          </p:cNvPr>
          <p:cNvSpPr txBox="1"/>
          <p:nvPr/>
        </p:nvSpPr>
        <p:spPr>
          <a:xfrm>
            <a:off x="6404324" y="673253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test_data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0C54C14B-5AE3-6635-97E5-BBEA6A2139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8355" y="4662208"/>
            <a:ext cx="3448236" cy="219579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44C14519-A8AF-B995-92AD-A0BD16A1E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4472" y="4662208"/>
            <a:ext cx="3412108" cy="21957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8CE9456-26DC-7D01-28D4-56C7AFF5EB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476" y="268409"/>
            <a:ext cx="1104996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3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29819D-6405-ED76-1839-0DE406C5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A32C1F0-5A92-E48A-FD8B-F6112835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373" y="1577851"/>
            <a:ext cx="8200963" cy="4891336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6C82250-A216-36EB-E847-9F015BDB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628" y="722988"/>
            <a:ext cx="7962708" cy="340048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23917CD-FE04-55A3-2DB5-636F8D6C2BC2}"/>
              </a:ext>
            </a:extLst>
          </p:cNvPr>
          <p:cNvCxnSpPr>
            <a:cxnSpLocks/>
          </p:cNvCxnSpPr>
          <p:nvPr/>
        </p:nvCxnSpPr>
        <p:spPr>
          <a:xfrm>
            <a:off x="4370832" y="1656276"/>
            <a:ext cx="0" cy="48655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A093F99-BCCC-43B7-B7CC-3EAAB8E00024}"/>
              </a:ext>
            </a:extLst>
          </p:cNvPr>
          <p:cNvCxnSpPr>
            <a:cxnSpLocks/>
          </p:cNvCxnSpPr>
          <p:nvPr/>
        </p:nvCxnSpPr>
        <p:spPr>
          <a:xfrm>
            <a:off x="5583936" y="1690688"/>
            <a:ext cx="0" cy="48655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9CDDB04-DB6C-8316-E7CD-DD389F766957}"/>
              </a:ext>
            </a:extLst>
          </p:cNvPr>
          <p:cNvCxnSpPr>
            <a:cxnSpLocks/>
          </p:cNvCxnSpPr>
          <p:nvPr/>
        </p:nvCxnSpPr>
        <p:spPr>
          <a:xfrm>
            <a:off x="6425184" y="1133856"/>
            <a:ext cx="0" cy="54223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1E8DF60-2ABA-3AFD-C6E3-C6224FCDB52B}"/>
              </a:ext>
            </a:extLst>
          </p:cNvPr>
          <p:cNvCxnSpPr>
            <a:cxnSpLocks/>
          </p:cNvCxnSpPr>
          <p:nvPr/>
        </p:nvCxnSpPr>
        <p:spPr>
          <a:xfrm>
            <a:off x="7266432" y="2532888"/>
            <a:ext cx="0" cy="40880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C0FB7A0-35BF-7BA9-75B4-48DE324F1658}"/>
              </a:ext>
            </a:extLst>
          </p:cNvPr>
          <p:cNvCxnSpPr>
            <a:cxnSpLocks/>
          </p:cNvCxnSpPr>
          <p:nvPr/>
        </p:nvCxnSpPr>
        <p:spPr>
          <a:xfrm>
            <a:off x="7412736" y="2423228"/>
            <a:ext cx="0" cy="41976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6FA296F-ACFD-662B-FDB9-CF4F0D75E7ED}"/>
              </a:ext>
            </a:extLst>
          </p:cNvPr>
          <p:cNvCxnSpPr>
            <a:cxnSpLocks/>
          </p:cNvCxnSpPr>
          <p:nvPr/>
        </p:nvCxnSpPr>
        <p:spPr>
          <a:xfrm>
            <a:off x="8964168" y="594360"/>
            <a:ext cx="0" cy="60265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07D383-8D2B-44AD-83A4-57EF6F20CE5D}"/>
              </a:ext>
            </a:extLst>
          </p:cNvPr>
          <p:cNvSpPr txBox="1"/>
          <p:nvPr/>
        </p:nvSpPr>
        <p:spPr>
          <a:xfrm>
            <a:off x="956433" y="5718429"/>
            <a:ext cx="191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-1: upward point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F7FD98D-1BE4-0038-0B41-0D53A3B6A764}"/>
              </a:ext>
            </a:extLst>
          </p:cNvPr>
          <p:cNvSpPr txBox="1"/>
          <p:nvPr/>
        </p:nvSpPr>
        <p:spPr>
          <a:xfrm>
            <a:off x="908587" y="4067612"/>
            <a:ext cx="19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1: downward point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384FEFA-B795-34A0-17DA-6138BC01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" y="128571"/>
            <a:ext cx="10515600" cy="61553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Feature Engineering--RP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B27E304-B17B-0045-810C-81E8795798B5}"/>
              </a:ext>
            </a:extLst>
          </p:cNvPr>
          <p:cNvSpPr txBox="1"/>
          <p:nvPr/>
        </p:nvSpPr>
        <p:spPr>
          <a:xfrm>
            <a:off x="8194" y="1688318"/>
            <a:ext cx="32000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/>
              <a:t>array([ 0,  0,  0,  0,  0,  0,  0,  0,  0,  0, -1, -1,  0,  0,  0,  0,  0,</a:t>
            </a:r>
          </a:p>
          <a:p>
            <a:r>
              <a:rPr lang="en-US" altLang="zh-TW" sz="1000" dirty="0"/>
              <a:t>        0,  0,  0,  0,  0,  0,  0,  0,  0, -1,  0,  0,  0,  0,  0,  0,  0,</a:t>
            </a:r>
          </a:p>
          <a:p>
            <a:r>
              <a:rPr lang="en-US" altLang="zh-TW" sz="1000" dirty="0"/>
              <a:t>        0,  0,  0,  0,  1,  0,  0,  0,  0,  0,  0,  0,  0,  0,  0,  0, -1,</a:t>
            </a:r>
          </a:p>
          <a:p>
            <a:r>
              <a:rPr lang="en-US" altLang="zh-TW" sz="1000" dirty="0"/>
              <a:t>        0,  0, -1,  0,  0,  0,  0,  0,  0,  0,  0,  0,  0,  0,  0,  0,  0,</a:t>
            </a:r>
          </a:p>
          <a:p>
            <a:r>
              <a:rPr lang="en-US" altLang="zh-TW" sz="1000" dirty="0"/>
              <a:t>        0,  0,  0,  0,  0,  0,  1,  1,  0,  0,  0,  0,  0,  0,  0,  0,  0,</a:t>
            </a:r>
          </a:p>
          <a:p>
            <a:r>
              <a:rPr lang="en-US" altLang="zh-TW" sz="1000" dirty="0"/>
              <a:t>        0,  0,  0,  0,  0,  0,  0,  0,  0,  0,  0,  0,  0,  0,  0],</a:t>
            </a:r>
          </a:p>
          <a:p>
            <a:r>
              <a:rPr lang="en-US" altLang="zh-TW" sz="1000" dirty="0"/>
              <a:t>      </a:t>
            </a:r>
            <a:r>
              <a:rPr lang="en-US" altLang="zh-TW" sz="1000" dirty="0" err="1"/>
              <a:t>dtype</a:t>
            </a:r>
            <a:r>
              <a:rPr lang="en-US" altLang="zh-TW" sz="1000" dirty="0"/>
              <a:t>=int64)</a:t>
            </a:r>
            <a:endParaRPr lang="zh-TW" altLang="en-US" sz="10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159C204-6814-088E-ABF8-D32BBDA29DFC}"/>
              </a:ext>
            </a:extLst>
          </p:cNvPr>
          <p:cNvSpPr txBox="1"/>
          <p:nvPr/>
        </p:nvSpPr>
        <p:spPr>
          <a:xfrm>
            <a:off x="10387584" y="4252278"/>
            <a:ext cx="45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1817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2379311-32F1-6CCF-D9BD-840106C0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C81E61-2FCF-6681-02F1-9BFDE420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25" y="1393033"/>
            <a:ext cx="3162574" cy="15165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AC2E1EE-0265-BA80-13F8-EDCCF9978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25" y="2895256"/>
            <a:ext cx="3193057" cy="34369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6047499-0C4C-3EE0-B66D-228CEB192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396" y="1378745"/>
            <a:ext cx="3055885" cy="547925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B69B927-7CCE-96D3-7536-133364554D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01" r="53632" b="31914"/>
          <a:stretch/>
        </p:blipFill>
        <p:spPr>
          <a:xfrm>
            <a:off x="6399280" y="573741"/>
            <a:ext cx="4251677" cy="387521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F566BE0-4CAE-EBEC-CC43-DA404276A5C5}"/>
              </a:ext>
            </a:extLst>
          </p:cNvPr>
          <p:cNvSpPr/>
          <p:nvPr/>
        </p:nvSpPr>
        <p:spPr>
          <a:xfrm>
            <a:off x="218924" y="3711201"/>
            <a:ext cx="3055885" cy="23725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66FED5-1EFC-6CAD-AAAD-780420B6C90D}"/>
              </a:ext>
            </a:extLst>
          </p:cNvPr>
          <p:cNvSpPr/>
          <p:nvPr/>
        </p:nvSpPr>
        <p:spPr>
          <a:xfrm>
            <a:off x="4057650" y="1744980"/>
            <a:ext cx="1893570" cy="1638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63CF14-D20E-A271-FE12-4FAE48156D32}"/>
              </a:ext>
            </a:extLst>
          </p:cNvPr>
          <p:cNvSpPr/>
          <p:nvPr/>
        </p:nvSpPr>
        <p:spPr>
          <a:xfrm>
            <a:off x="3958846" y="3105150"/>
            <a:ext cx="2335274" cy="1638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91ABEC-C8D0-A0AB-1F87-987105E72864}"/>
              </a:ext>
            </a:extLst>
          </p:cNvPr>
          <p:cNvSpPr/>
          <p:nvPr/>
        </p:nvSpPr>
        <p:spPr>
          <a:xfrm>
            <a:off x="3878580" y="4383404"/>
            <a:ext cx="2461260" cy="35242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左大括弧 16">
            <a:extLst>
              <a:ext uri="{FF2B5EF4-FFF2-40B4-BE49-F238E27FC236}">
                <a16:creationId xmlns:a16="http://schemas.microsoft.com/office/drawing/2014/main" id="{352D3FBF-D0FA-C6E3-253B-FB0C91F57DF5}"/>
              </a:ext>
            </a:extLst>
          </p:cNvPr>
          <p:cNvSpPr/>
          <p:nvPr/>
        </p:nvSpPr>
        <p:spPr>
          <a:xfrm rot="5400000">
            <a:off x="7073038" y="-308424"/>
            <a:ext cx="209818" cy="16762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左大括弧 17">
            <a:extLst>
              <a:ext uri="{FF2B5EF4-FFF2-40B4-BE49-F238E27FC236}">
                <a16:creationId xmlns:a16="http://schemas.microsoft.com/office/drawing/2014/main" id="{424AC70C-F90F-1280-B3FD-7AFCCA1321AD}"/>
              </a:ext>
            </a:extLst>
          </p:cNvPr>
          <p:cNvSpPr/>
          <p:nvPr/>
        </p:nvSpPr>
        <p:spPr>
          <a:xfrm rot="5400000">
            <a:off x="9250278" y="-766084"/>
            <a:ext cx="208186" cy="259317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F804A30-FA9E-5F10-CAEA-E84A4869606C}"/>
              </a:ext>
            </a:extLst>
          </p:cNvPr>
          <p:cNvSpPr txBox="1"/>
          <p:nvPr/>
        </p:nvSpPr>
        <p:spPr>
          <a:xfrm>
            <a:off x="6666154" y="11936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Past data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23413BC-E6AB-9444-5820-EEE85C75A6F0}"/>
              </a:ext>
            </a:extLst>
          </p:cNvPr>
          <p:cNvSpPr txBox="1"/>
          <p:nvPr/>
        </p:nvSpPr>
        <p:spPr>
          <a:xfrm>
            <a:off x="8626725" y="119361"/>
            <a:ext cx="141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Future data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D302552-BBB0-F2F5-DC7F-F48D1468A673}"/>
              </a:ext>
            </a:extLst>
          </p:cNvPr>
          <p:cNvSpPr txBox="1"/>
          <p:nvPr/>
        </p:nvSpPr>
        <p:spPr>
          <a:xfrm>
            <a:off x="7938166" y="84032"/>
            <a:ext cx="11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16B485E-492F-55E4-9731-8675E5B35C92}"/>
              </a:ext>
            </a:extLst>
          </p:cNvPr>
          <p:cNvCxnSpPr>
            <a:cxnSpLocks/>
          </p:cNvCxnSpPr>
          <p:nvPr/>
        </p:nvCxnSpPr>
        <p:spPr>
          <a:xfrm>
            <a:off x="8043385" y="624292"/>
            <a:ext cx="0" cy="4271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4AA1FF8C-2526-C817-075D-F7576F9AEB07}"/>
              </a:ext>
            </a:extLst>
          </p:cNvPr>
          <p:cNvSpPr/>
          <p:nvPr/>
        </p:nvSpPr>
        <p:spPr>
          <a:xfrm>
            <a:off x="7889242" y="1057934"/>
            <a:ext cx="246604" cy="6327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04113A6-8759-58B8-8D63-88469CE2ACE9}"/>
              </a:ext>
            </a:extLst>
          </p:cNvPr>
          <p:cNvSpPr txBox="1"/>
          <p:nvPr/>
        </p:nvSpPr>
        <p:spPr>
          <a:xfrm>
            <a:off x="4714576" y="816162"/>
            <a:ext cx="251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</a:t>
            </a:r>
            <a:r>
              <a:rPr lang="zh-TW" altLang="en-US" dirty="0"/>
              <a:t> </a:t>
            </a:r>
            <a:r>
              <a:rPr lang="en-US" altLang="zh-TW" dirty="0"/>
              <a:t>based on Close price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C2A848E-17B2-FFFD-A80D-57E41AAAD510}"/>
              </a:ext>
            </a:extLst>
          </p:cNvPr>
          <p:cNvCxnSpPr>
            <a:cxnSpLocks/>
          </p:cNvCxnSpPr>
          <p:nvPr/>
        </p:nvCxnSpPr>
        <p:spPr>
          <a:xfrm>
            <a:off x="8220456" y="4613715"/>
            <a:ext cx="2331720" cy="2229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736D373-1CEC-A49C-D0CC-2A959CDD0D8E}"/>
              </a:ext>
            </a:extLst>
          </p:cNvPr>
          <p:cNvSpPr txBox="1"/>
          <p:nvPr/>
        </p:nvSpPr>
        <p:spPr>
          <a:xfrm>
            <a:off x="9276864" y="4593150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27DD803-C32C-F3E4-E640-6DD5609DA314}"/>
              </a:ext>
            </a:extLst>
          </p:cNvPr>
          <p:cNvCxnSpPr>
            <a:cxnSpLocks/>
          </p:cNvCxnSpPr>
          <p:nvPr/>
        </p:nvCxnSpPr>
        <p:spPr>
          <a:xfrm>
            <a:off x="10908792" y="1393033"/>
            <a:ext cx="0" cy="201661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0D59577-1A8B-B0FA-5DB5-B4C9F81E9D90}"/>
              </a:ext>
            </a:extLst>
          </p:cNvPr>
          <p:cNvSpPr txBox="1"/>
          <p:nvPr/>
        </p:nvSpPr>
        <p:spPr>
          <a:xfrm>
            <a:off x="10887456" y="2249424"/>
            <a:ext cx="93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theta</a:t>
            </a:r>
            <a:endParaRPr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DCF33706-8F15-8B84-BD72-EB521DD7103E}"/>
              </a:ext>
            </a:extLst>
          </p:cNvPr>
          <p:cNvSpPr/>
          <p:nvPr/>
        </p:nvSpPr>
        <p:spPr>
          <a:xfrm>
            <a:off x="10429011" y="3305556"/>
            <a:ext cx="202413" cy="20818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AC551CA-DC33-34D3-F822-A8F814D698E8}"/>
              </a:ext>
            </a:extLst>
          </p:cNvPr>
          <p:cNvSpPr txBox="1"/>
          <p:nvPr/>
        </p:nvSpPr>
        <p:spPr>
          <a:xfrm>
            <a:off x="10140418" y="3507046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min MA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BEE84E14-3B3D-D6E6-7C03-21C0F33CC744}"/>
                  </a:ext>
                </a:extLst>
              </p14:cNvPr>
              <p14:cNvContentPartPr/>
              <p14:nvPr/>
            </p14:nvContentPartPr>
            <p14:xfrm>
              <a:off x="8458200" y="1073160"/>
              <a:ext cx="3327840" cy="3841920"/>
            </p14:xfrm>
          </p:contentPart>
        </mc:Choice>
        <mc:Fallback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BEE84E14-3B3D-D6E6-7C03-21C0F33CC7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48840" y="1063800"/>
                <a:ext cx="3346560" cy="38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785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8C6F16-D925-7AD1-4B2A-7976BE47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A73E12F-E14D-0DE9-058C-19219976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Evaluation on test data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B220EE-CEE9-35CE-927D-DFF3FFA40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1147" y="1396329"/>
            <a:ext cx="7701424" cy="297314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BAD973A-D44C-08F9-C90B-2A82F136F3A2}"/>
              </a:ext>
            </a:extLst>
          </p:cNvPr>
          <p:cNvSpPr txBox="1"/>
          <p:nvPr/>
        </p:nvSpPr>
        <p:spPr>
          <a:xfrm>
            <a:off x="1971040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FC64C1-46A7-D64A-7D3D-44D59714C007}"/>
              </a:ext>
            </a:extLst>
          </p:cNvPr>
          <p:cNvSpPr txBox="1"/>
          <p:nvPr/>
        </p:nvSpPr>
        <p:spPr>
          <a:xfrm>
            <a:off x="5857748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AEC45A4-A91E-2F96-C365-0A0C0D3E9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703" y="4511648"/>
            <a:ext cx="3379993" cy="82416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84BCFE9-34C1-C632-901E-39455CC4D685}"/>
              </a:ext>
            </a:extLst>
          </p:cNvPr>
          <p:cNvSpPr txBox="1"/>
          <p:nvPr/>
        </p:nvSpPr>
        <p:spPr>
          <a:xfrm>
            <a:off x="9616823" y="4576809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y_pred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8E1F449-5050-576B-4806-9AB8CCA25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168" y="5767047"/>
            <a:ext cx="3203407" cy="826411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AF8022B-BF69-18B5-CE23-6CF759A63AFD}"/>
              </a:ext>
            </a:extLst>
          </p:cNvPr>
          <p:cNvCxnSpPr>
            <a:cxnSpLocks/>
          </p:cNvCxnSpPr>
          <p:nvPr/>
        </p:nvCxnSpPr>
        <p:spPr>
          <a:xfrm>
            <a:off x="2999232" y="5461671"/>
            <a:ext cx="868680" cy="2167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C2A72D0F-DC56-926C-AA69-F1DDD1CF0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694" y="4322527"/>
            <a:ext cx="3180491" cy="24950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B57B5476-A625-7975-6492-51CC381AA1A4}"/>
                  </a:ext>
                </a:extLst>
              </p14:cNvPr>
              <p14:cNvContentPartPr/>
              <p14:nvPr/>
            </p14:nvContentPartPr>
            <p14:xfrm>
              <a:off x="7067520" y="2305080"/>
              <a:ext cx="1429200" cy="2190960"/>
            </p14:xfrm>
          </p:contentPart>
        </mc:Choice>
        <mc:Fallback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B57B5476-A625-7975-6492-51CC381AA1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58160" y="2295720"/>
                <a:ext cx="1447920" cy="22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5435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69CF8-0FB6-4E34-7D69-F79CDE34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Model_seq2seq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4A3ED1-EF29-BD24-AB91-9AA9DCE89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8007DE-F35D-FC14-5BB2-6F599CAF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32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BCB54D30-D920-3F59-B3CF-DD0AEC4F9012}"/>
                  </a:ext>
                </a:extLst>
              </p14:cNvPr>
              <p14:cNvContentPartPr/>
              <p14:nvPr/>
            </p14:nvContentPartPr>
            <p14:xfrm>
              <a:off x="3384720" y="4432320"/>
              <a:ext cx="2451240" cy="7020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BCB54D30-D920-3F59-B3CF-DD0AEC4F90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5360" y="4422960"/>
                <a:ext cx="2469960" cy="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476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613C6-758F-5AD1-63AD-B938DCC4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Seq2Seq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B0E403-B76A-8A5A-FE77-D8D320A1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6F8FB7-C047-B8E3-41A2-A9E32F5C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004" y="1921850"/>
            <a:ext cx="4150486" cy="4434500"/>
          </a:xfrm>
          <a:prstGeom prst="rect">
            <a:avLst/>
          </a:prstGeom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76D5CE30-7015-2A1B-4CB8-73FBFA1EA948}"/>
              </a:ext>
            </a:extLst>
          </p:cNvPr>
          <p:cNvSpPr/>
          <p:nvPr/>
        </p:nvSpPr>
        <p:spPr>
          <a:xfrm>
            <a:off x="6601968" y="2551176"/>
            <a:ext cx="164592" cy="2185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8328C58-F753-93FA-1842-A66579DA6978}"/>
              </a:ext>
            </a:extLst>
          </p:cNvPr>
          <p:cNvSpPr txBox="1"/>
          <p:nvPr/>
        </p:nvSpPr>
        <p:spPr>
          <a:xfrm>
            <a:off x="5653700" y="3469521"/>
            <a:ext cx="103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encoder</a:t>
            </a:r>
            <a:endParaRPr lang="zh-TW" altLang="en-US" dirty="0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243615DC-0927-E18F-A32B-583E1C47D779}"/>
              </a:ext>
            </a:extLst>
          </p:cNvPr>
          <p:cNvSpPr/>
          <p:nvPr/>
        </p:nvSpPr>
        <p:spPr>
          <a:xfrm>
            <a:off x="6601968" y="4757198"/>
            <a:ext cx="164592" cy="7749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B5E392-CDCB-D422-5878-2A3ABC63D24A}"/>
              </a:ext>
            </a:extLst>
          </p:cNvPr>
          <p:cNvSpPr txBox="1"/>
          <p:nvPr/>
        </p:nvSpPr>
        <p:spPr>
          <a:xfrm>
            <a:off x="5653700" y="4959993"/>
            <a:ext cx="103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decoder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85EFDC-D267-A27D-9047-616184E119F1}"/>
              </a:ext>
            </a:extLst>
          </p:cNvPr>
          <p:cNvSpPr txBox="1"/>
          <p:nvPr/>
        </p:nvSpPr>
        <p:spPr>
          <a:xfrm>
            <a:off x="838200" y="1512265"/>
            <a:ext cx="49590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Developed by the Google Translate research team (first introduced in the 2014 paper 'Sequence to Sequence Learning with Neural Networks').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A69892B-4264-F01C-CAC3-B23A25B31048}"/>
              </a:ext>
            </a:extLst>
          </p:cNvPr>
          <p:cNvSpPr txBox="1"/>
          <p:nvPr/>
        </p:nvSpPr>
        <p:spPr>
          <a:xfrm>
            <a:off x="901867" y="3063240"/>
            <a:ext cx="47518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Basic Structure:</a:t>
            </a:r>
          </a:p>
          <a:p>
            <a:endParaRPr lang="en-US" altLang="zh-TW" dirty="0"/>
          </a:p>
          <a:p>
            <a:r>
              <a:rPr lang="en-US" altLang="zh-TW" b="1" dirty="0"/>
              <a:t>Encoder</a:t>
            </a:r>
            <a:r>
              <a:rPr lang="en-US" altLang="zh-TW" dirty="0"/>
              <a:t>: The first part of the seq2seq model, which takes the input sequence and compresses the information into a context or a "thought" vector. This vector serves as a representation of the input sequence.</a:t>
            </a:r>
          </a:p>
          <a:p>
            <a:r>
              <a:rPr lang="en-US" altLang="zh-TW" b="1" dirty="0"/>
              <a:t>Decoder</a:t>
            </a:r>
            <a:r>
              <a:rPr lang="en-US" altLang="zh-TW" dirty="0"/>
              <a:t>: The second part of the model, which takes the context vector from the encoder and produces the output sequence.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7ACF31A8-A8C3-29B1-FCE9-02B3F55C5292}"/>
                  </a:ext>
                </a:extLst>
              </p14:cNvPr>
              <p14:cNvContentPartPr/>
              <p14:nvPr/>
            </p14:nvContentPartPr>
            <p14:xfrm>
              <a:off x="2743200" y="393840"/>
              <a:ext cx="5988240" cy="5105520"/>
            </p14:xfrm>
          </p:contentPart>
        </mc:Choice>
        <mc:Fallback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7ACF31A8-A8C3-29B1-FCE9-02B3F55C52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3840" y="384480"/>
                <a:ext cx="6006960" cy="51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3726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8C6F16-D925-7AD1-4B2A-7976BE47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A73E12F-E14D-0DE9-058C-19219976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Evaluation on test data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B220EE-CEE9-35CE-927D-DFF3FFA40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5452" y="1396329"/>
            <a:ext cx="7572814" cy="297314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BAD973A-D44C-08F9-C90B-2A82F136F3A2}"/>
              </a:ext>
            </a:extLst>
          </p:cNvPr>
          <p:cNvSpPr txBox="1"/>
          <p:nvPr/>
        </p:nvSpPr>
        <p:spPr>
          <a:xfrm>
            <a:off x="1971040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FC64C1-46A7-D64A-7D3D-44D59714C007}"/>
              </a:ext>
            </a:extLst>
          </p:cNvPr>
          <p:cNvSpPr txBox="1"/>
          <p:nvPr/>
        </p:nvSpPr>
        <p:spPr>
          <a:xfrm>
            <a:off x="5857748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AEC45A4-A91E-2F96-C365-0A0C0D3E9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4948" y="4758535"/>
            <a:ext cx="3604209" cy="95002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84BCFE9-34C1-C632-901E-39455CC4D685}"/>
              </a:ext>
            </a:extLst>
          </p:cNvPr>
          <p:cNvSpPr txBox="1"/>
          <p:nvPr/>
        </p:nvSpPr>
        <p:spPr>
          <a:xfrm>
            <a:off x="9616823" y="4576809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y_pred</a:t>
            </a:r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2A72D0F-DC56-926C-AA69-F1DDD1CF0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8694" y="4322527"/>
            <a:ext cx="3180490" cy="24950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1D8E29BF-0BBA-975D-AE67-317BF26508EC}"/>
                  </a:ext>
                </a:extLst>
              </p14:cNvPr>
              <p14:cNvContentPartPr/>
              <p14:nvPr/>
            </p14:nvContentPartPr>
            <p14:xfrm>
              <a:off x="1244520" y="4641840"/>
              <a:ext cx="7741080" cy="2045160"/>
            </p14:xfrm>
          </p:contentPart>
        </mc:Choice>
        <mc:Fallback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1D8E29BF-0BBA-975D-AE67-317BF26508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5160" y="4632480"/>
                <a:ext cx="7759800" cy="206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5880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69CF8-0FB6-4E34-7D69-F79CDE34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Model_seq2seq_add_dropout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4A3ED1-EF29-BD24-AB91-9AA9DCE89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8007DE-F35D-FC14-5BB2-6F599CAF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35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AF758C2B-1E24-525D-E565-8693B1C0C8F7}"/>
                  </a:ext>
                </a:extLst>
              </p14:cNvPr>
              <p14:cNvContentPartPr/>
              <p14:nvPr/>
            </p14:nvContentPartPr>
            <p14:xfrm>
              <a:off x="3562200" y="4400640"/>
              <a:ext cx="6020280" cy="14004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AF758C2B-1E24-525D-E565-8693B1C0C8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2840" y="4391280"/>
                <a:ext cx="603900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1077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613C6-758F-5AD1-63AD-B938DCC4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Seq2Seq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B0E403-B76A-8A5A-FE77-D8D320A1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6F8FB7-C047-B8E3-41A2-A9E32F5C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1850"/>
            <a:ext cx="4150486" cy="4434500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A72A206-97A8-5CA0-137E-FB4109769480}"/>
              </a:ext>
            </a:extLst>
          </p:cNvPr>
          <p:cNvCxnSpPr>
            <a:stCxn id="5" idx="3"/>
          </p:cNvCxnSpPr>
          <p:nvPr/>
        </p:nvCxnSpPr>
        <p:spPr>
          <a:xfrm>
            <a:off x="4988686" y="4139100"/>
            <a:ext cx="208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03FE71A2-2B34-0C4E-FEBF-A93A3136F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456" y="800889"/>
            <a:ext cx="4153260" cy="5555461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54F10893-13D2-59B6-41CA-17E2DE685D9B}"/>
              </a:ext>
            </a:extLst>
          </p:cNvPr>
          <p:cNvSpPr txBox="1"/>
          <p:nvPr/>
        </p:nvSpPr>
        <p:spPr>
          <a:xfrm>
            <a:off x="5070194" y="3769768"/>
            <a:ext cx="19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Add dropout layers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048360AB-3276-23CB-1A69-69AF4A468B07}"/>
                  </a:ext>
                </a:extLst>
              </p14:cNvPr>
              <p14:cNvContentPartPr/>
              <p14:nvPr/>
            </p14:nvContentPartPr>
            <p14:xfrm>
              <a:off x="6261120" y="1301760"/>
              <a:ext cx="889200" cy="3854880"/>
            </p14:xfrm>
          </p:contentPart>
        </mc:Choice>
        <mc:Fallback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048360AB-3276-23CB-1A69-69AF4A468B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1760" y="1292400"/>
                <a:ext cx="907920" cy="38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7641E887-BA9D-27F8-B4E9-9B3F29AE994D}"/>
                  </a:ext>
                </a:extLst>
              </p14:cNvPr>
              <p14:cNvContentPartPr/>
              <p14:nvPr/>
            </p14:nvContentPartPr>
            <p14:xfrm>
              <a:off x="3778200" y="876240"/>
              <a:ext cx="4858200" cy="3721680"/>
            </p14:xfrm>
          </p:contentPart>
        </mc:Choice>
        <mc:Fallback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7641E887-BA9D-27F8-B4E9-9B3F29AE99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8840" y="866880"/>
                <a:ext cx="4876920" cy="374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884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8C6F16-D925-7AD1-4B2A-7976BE47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A73E12F-E14D-0DE9-058C-19219976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Evaluation on test data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B220EE-CEE9-35CE-927D-DFF3FFA40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5452" y="1396329"/>
            <a:ext cx="7572814" cy="297314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BAD973A-D44C-08F9-C90B-2A82F136F3A2}"/>
              </a:ext>
            </a:extLst>
          </p:cNvPr>
          <p:cNvSpPr txBox="1"/>
          <p:nvPr/>
        </p:nvSpPr>
        <p:spPr>
          <a:xfrm>
            <a:off x="1971040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FC64C1-46A7-D64A-7D3D-44D59714C007}"/>
              </a:ext>
            </a:extLst>
          </p:cNvPr>
          <p:cNvSpPr txBox="1"/>
          <p:nvPr/>
        </p:nvSpPr>
        <p:spPr>
          <a:xfrm>
            <a:off x="5857748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AEC45A4-A91E-2F96-C365-0A0C0D3E9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9479" y="4576809"/>
            <a:ext cx="4401006" cy="115595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84BCFE9-34C1-C632-901E-39455CC4D685}"/>
              </a:ext>
            </a:extLst>
          </p:cNvPr>
          <p:cNvSpPr txBox="1"/>
          <p:nvPr/>
        </p:nvSpPr>
        <p:spPr>
          <a:xfrm>
            <a:off x="9616823" y="4576809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y_pred</a:t>
            </a:r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2A72D0F-DC56-926C-AA69-F1DDD1CF0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8694" y="4322527"/>
            <a:ext cx="3180490" cy="24950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1257FB29-E6D3-8E54-D1E1-5EA771C67829}"/>
                  </a:ext>
                </a:extLst>
              </p14:cNvPr>
              <p14:cNvContentPartPr/>
              <p14:nvPr/>
            </p14:nvContentPartPr>
            <p14:xfrm>
              <a:off x="1073160" y="4394160"/>
              <a:ext cx="1130760" cy="1454400"/>
            </p14:xfrm>
          </p:contentPart>
        </mc:Choice>
        <mc:Fallback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1257FB29-E6D3-8E54-D1E1-5EA771C678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3800" y="4384800"/>
                <a:ext cx="1149480" cy="147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8970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694714-C497-B23A-5ED4-5D8A98EF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47FCBA-3DF5-3681-F133-33809352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38</a:t>
            </a:fld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BC8AFC0-8DF8-E377-5928-5B565FFD7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875" y="1554018"/>
            <a:ext cx="4244751" cy="2716763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8CC883D0-B8D8-DEE9-6FF6-41B1903EDB7E}"/>
              </a:ext>
            </a:extLst>
          </p:cNvPr>
          <p:cNvSpPr txBox="1"/>
          <p:nvPr/>
        </p:nvSpPr>
        <p:spPr>
          <a:xfrm>
            <a:off x="7254274" y="1027906"/>
            <a:ext cx="4715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mean_change_index_diff</a:t>
            </a:r>
            <a:r>
              <a:rPr lang="en-US" altLang="zh-TW" dirty="0"/>
              <a:t> = 3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8A94A0E-958F-C18C-75E1-76EAABA72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034" y="1554018"/>
            <a:ext cx="4244752" cy="27167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884DF04-52A3-36FC-3928-6351F232C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" y="4598572"/>
            <a:ext cx="3319274" cy="212290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C1C73DD-A28A-DA1A-03EE-F06E4C4EE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000" y="4598572"/>
            <a:ext cx="3319274" cy="212290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EC4BCFE-7107-CA13-D39A-FDC2D02821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0184" y="4598571"/>
            <a:ext cx="3319274" cy="2122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63BDF323-C491-1C94-8F57-C4961B8279BD}"/>
                  </a:ext>
                </a:extLst>
              </p14:cNvPr>
              <p14:cNvContentPartPr/>
              <p14:nvPr/>
            </p14:nvContentPartPr>
            <p14:xfrm>
              <a:off x="9702720" y="1365120"/>
              <a:ext cx="349560" cy="13320"/>
            </p14:xfrm>
          </p:contentPart>
        </mc:Choice>
        <mc:Fallback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63BDF323-C491-1C94-8F57-C4961B8279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93360" y="1355760"/>
                <a:ext cx="368280" cy="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2775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69CF8-0FB6-4E34-7D69-F79CDE34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Model_seq2seq_add_dropout_2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4A3ED1-EF29-BD24-AB91-9AA9DCE89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8007DE-F35D-FC14-5BB2-6F599CAF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81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A7484-2482-808D-91F3-1F4E6369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Transformation Rule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A36558-2CC4-D068-5D2B-BD402B26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300262-5EF9-D179-A54B-24D63C005F82}"/>
              </a:ext>
            </a:extLst>
          </p:cNvPr>
          <p:cNvSpPr txBox="1"/>
          <p:nvPr/>
        </p:nvSpPr>
        <p:spPr>
          <a:xfrm>
            <a:off x="962406" y="1832035"/>
            <a:ext cx="1002868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b="1" dirty="0"/>
              <a:t>Segment Transformation (1 to -1): </a:t>
            </a:r>
            <a:r>
              <a:rPr lang="en-US" altLang="zh-TW" dirty="0"/>
              <a:t>For any contiguous sub-array ranging from the value 1 to -1, set all values in the sub-array starting from the second element to the last element to 2.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/>
              <a:t>Segment Transformation (-1 to 1):</a:t>
            </a:r>
            <a:r>
              <a:rPr lang="en-US" altLang="zh-TW" dirty="0"/>
              <a:t> For any contiguous sub-array ranging from the value -1 to 1, set all values in the sub-array starting from the second element to the last element to 1.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/>
              <a:t>Uniform Value Segment Transformation: </a:t>
            </a:r>
            <a:r>
              <a:rPr lang="en-US" altLang="zh-TW" dirty="0"/>
              <a:t>For any contiguous sub-array composed of identical values (either all 1s or all -1s), set all values in the sub-array starting from the second element to the last element to 0.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/>
              <a:t>Default Values: </a:t>
            </a:r>
            <a:r>
              <a:rPr lang="en-US" altLang="zh-TW" dirty="0"/>
              <a:t>For all other circumstances not covered above, retain all elements as 0.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/>
              <a:t>Nearest Opposite Point Precedence: </a:t>
            </a:r>
            <a:r>
              <a:rPr lang="en-US" altLang="zh-TW" dirty="0"/>
              <a:t>When processing contiguous sub-arrays, only consider the most recently encountered opposite value (either 1 or -1) for transformation. Once a transformation is complete, reset the starting point for identifying new nearest opposite values.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642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50BC0C-8D7B-5426-9C0F-85982F3F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DFDCCA-3C7B-BF58-1279-EF9D33CA0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956" y="1256912"/>
            <a:ext cx="5205034" cy="328269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664E7B9-013E-0B04-A237-E9C91D79F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8766" y="1274753"/>
            <a:ext cx="5205034" cy="330053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0418EBD-E78D-3120-F28E-F3C257996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542" y="743609"/>
            <a:ext cx="3429297" cy="22862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0685BB4-559F-25E9-D04A-0E82E8574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826" y="728368"/>
            <a:ext cx="3436918" cy="24386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FD9F3EC-34E7-D94D-A120-56BAF38FE5D4}"/>
              </a:ext>
            </a:extLst>
          </p:cNvPr>
          <p:cNvSpPr txBox="1"/>
          <p:nvPr/>
        </p:nvSpPr>
        <p:spPr>
          <a:xfrm>
            <a:off x="762476" y="673253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train_data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7F56D62-2BD5-5A7C-B333-61182F36A94A}"/>
              </a:ext>
            </a:extLst>
          </p:cNvPr>
          <p:cNvSpPr txBox="1"/>
          <p:nvPr/>
        </p:nvSpPr>
        <p:spPr>
          <a:xfrm>
            <a:off x="6404324" y="673253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test_data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0C54C14B-5AE3-6635-97E5-BBEA6A2139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8355" y="4662208"/>
            <a:ext cx="3448236" cy="219579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44C14519-A8AF-B995-92AD-A0BD16A1E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4472" y="4662208"/>
            <a:ext cx="3412108" cy="21957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8CE9456-26DC-7D01-28D4-56C7AFF5EB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476" y="268409"/>
            <a:ext cx="1104996" cy="3810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C719AD8E-ABFC-A68C-893B-8C2F7AF8E01C}"/>
                  </a:ext>
                </a:extLst>
              </p14:cNvPr>
              <p14:cNvContentPartPr/>
              <p14:nvPr/>
            </p14:nvContentPartPr>
            <p14:xfrm>
              <a:off x="342720" y="177840"/>
              <a:ext cx="3702600" cy="528336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C719AD8E-ABFC-A68C-893B-8C2F7AF8E0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3360" y="168480"/>
                <a:ext cx="3721320" cy="53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9755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8C6F16-D925-7AD1-4B2A-7976BE47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A73E12F-E14D-0DE9-058C-19219976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Evaluation on validation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B220EE-CEE9-35CE-927D-DFF3FFA40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5453" y="1396329"/>
            <a:ext cx="7572812" cy="297314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BAD973A-D44C-08F9-C90B-2A82F136F3A2}"/>
              </a:ext>
            </a:extLst>
          </p:cNvPr>
          <p:cNvSpPr txBox="1"/>
          <p:nvPr/>
        </p:nvSpPr>
        <p:spPr>
          <a:xfrm>
            <a:off x="1971040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FC64C1-46A7-D64A-7D3D-44D59714C007}"/>
              </a:ext>
            </a:extLst>
          </p:cNvPr>
          <p:cNvSpPr txBox="1"/>
          <p:nvPr/>
        </p:nvSpPr>
        <p:spPr>
          <a:xfrm>
            <a:off x="5857748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AEC45A4-A91E-2F96-C365-0A0C0D3E9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3130" y="4576809"/>
            <a:ext cx="4313703" cy="115595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84BCFE9-34C1-C632-901E-39455CC4D685}"/>
              </a:ext>
            </a:extLst>
          </p:cNvPr>
          <p:cNvSpPr txBox="1"/>
          <p:nvPr/>
        </p:nvSpPr>
        <p:spPr>
          <a:xfrm>
            <a:off x="9616823" y="4576809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y_pred</a:t>
            </a:r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2A72D0F-DC56-926C-AA69-F1DDD1CF0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8694" y="4322527"/>
            <a:ext cx="3180489" cy="24950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F0A1C6E9-A650-72C8-6355-0BF4664775BD}"/>
                  </a:ext>
                </a:extLst>
              </p14:cNvPr>
              <p14:cNvContentPartPr/>
              <p14:nvPr/>
            </p14:nvContentPartPr>
            <p14:xfrm>
              <a:off x="5784840" y="3257640"/>
              <a:ext cx="184680" cy="152640"/>
            </p14:xfrm>
          </p:contentPart>
        </mc:Choice>
        <mc:Fallback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F0A1C6E9-A650-72C8-6355-0BF4664775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75480" y="3248280"/>
                <a:ext cx="203400" cy="1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3972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21CEA-3D85-64B9-6AB4-FFF82B82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A8A4FC7-8E4D-C7A0-1ABA-E2F84CAF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D95DD8-DCD3-6861-28FA-12D47D437565}"/>
              </a:ext>
            </a:extLst>
          </p:cNvPr>
          <p:cNvSpPr/>
          <p:nvPr/>
        </p:nvSpPr>
        <p:spPr>
          <a:xfrm>
            <a:off x="817340" y="1778712"/>
            <a:ext cx="1766047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fetch_data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8BE14F-BC1D-9263-519F-58E6A21F28EA}"/>
              </a:ext>
            </a:extLst>
          </p:cNvPr>
          <p:cNvSpPr/>
          <p:nvPr/>
        </p:nvSpPr>
        <p:spPr>
          <a:xfrm>
            <a:off x="7216075" y="1778712"/>
            <a:ext cx="1737895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 Processing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EFB594-B56C-6E29-1BF8-768F217B4977}"/>
              </a:ext>
            </a:extLst>
          </p:cNvPr>
          <p:cNvCxnSpPr>
            <a:cxnSpLocks/>
            <a:stCxn id="43" idx="3"/>
            <a:endCxn id="7" idx="1"/>
          </p:cNvCxnSpPr>
          <p:nvPr/>
        </p:nvCxnSpPr>
        <p:spPr>
          <a:xfrm>
            <a:off x="6875576" y="2034206"/>
            <a:ext cx="34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D91FECF-333F-6E6D-D24B-31DD3A31A6EF}"/>
              </a:ext>
            </a:extLst>
          </p:cNvPr>
          <p:cNvSpPr/>
          <p:nvPr/>
        </p:nvSpPr>
        <p:spPr>
          <a:xfrm>
            <a:off x="784412" y="3812036"/>
            <a:ext cx="2115671" cy="5109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Construction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BD3EC3-58D9-A05A-1A08-E59CA6F0D345}"/>
              </a:ext>
            </a:extLst>
          </p:cNvPr>
          <p:cNvSpPr/>
          <p:nvPr/>
        </p:nvSpPr>
        <p:spPr>
          <a:xfrm>
            <a:off x="3293901" y="3812036"/>
            <a:ext cx="2487707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Hyperparameter Tuning 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8A82A13-0768-BE59-B6C2-BF5A9E3584E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900083" y="4067530"/>
            <a:ext cx="39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3ABD87E-DB2A-409C-84F2-54379A96F780}"/>
              </a:ext>
            </a:extLst>
          </p:cNvPr>
          <p:cNvSpPr/>
          <p:nvPr/>
        </p:nvSpPr>
        <p:spPr>
          <a:xfrm>
            <a:off x="9326515" y="1778713"/>
            <a:ext cx="2027285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One hot encoding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4DD7BDCC-371D-1BBB-B15E-AC85FFD05041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8953970" y="2034206"/>
            <a:ext cx="372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BAF24ED6-4BBE-2260-2F9E-F14DD73A5766}"/>
              </a:ext>
            </a:extLst>
          </p:cNvPr>
          <p:cNvSpPr/>
          <p:nvPr/>
        </p:nvSpPr>
        <p:spPr>
          <a:xfrm>
            <a:off x="6175426" y="3812036"/>
            <a:ext cx="1658469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Training</a:t>
            </a:r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BA600D7-6978-B982-98BF-78ACC1CBF322}"/>
              </a:ext>
            </a:extLst>
          </p:cNvPr>
          <p:cNvSpPr/>
          <p:nvPr/>
        </p:nvSpPr>
        <p:spPr>
          <a:xfrm>
            <a:off x="8205927" y="3812036"/>
            <a:ext cx="3048003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Prediction and Evaluation</a:t>
            </a:r>
            <a:endParaRPr lang="zh-TW" altLang="en-US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4726FF2E-DE1C-D37A-451F-2A58370A67E9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833895" y="4067530"/>
            <a:ext cx="37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0F1531DB-4C4E-AE85-62A0-3B450988C8B9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H="1">
            <a:off x="784412" y="2034207"/>
            <a:ext cx="10569388" cy="2033323"/>
          </a:xfrm>
          <a:prstGeom prst="bentConnector5">
            <a:avLst>
              <a:gd name="adj1" fmla="val -2163"/>
              <a:gd name="adj2" fmla="val 72485"/>
              <a:gd name="adj3" fmla="val 1021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111C985-7C5D-E91E-731E-4FD5282AB7E8}"/>
              </a:ext>
            </a:extLst>
          </p:cNvPr>
          <p:cNvCxnSpPr>
            <a:cxnSpLocks/>
            <a:stCxn id="18" idx="3"/>
            <a:endCxn id="59" idx="1"/>
          </p:cNvCxnSpPr>
          <p:nvPr/>
        </p:nvCxnSpPr>
        <p:spPr>
          <a:xfrm>
            <a:off x="5781608" y="4067530"/>
            <a:ext cx="39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D29FD62-44C8-31DD-3094-BFA417DC61B4}"/>
              </a:ext>
            </a:extLst>
          </p:cNvPr>
          <p:cNvSpPr/>
          <p:nvPr/>
        </p:nvSpPr>
        <p:spPr>
          <a:xfrm>
            <a:off x="2925832" y="1778712"/>
            <a:ext cx="2126046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Feature Engineering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6979AA5-3A6A-0304-4F6D-73A2788BEE06}"/>
              </a:ext>
            </a:extLst>
          </p:cNvPr>
          <p:cNvSpPr/>
          <p:nvPr/>
        </p:nvSpPr>
        <p:spPr>
          <a:xfrm>
            <a:off x="5392377" y="1778712"/>
            <a:ext cx="1483199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Standardizing</a:t>
            </a:r>
            <a:endParaRPr lang="zh-TW" altLang="en-US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E959DF3-1C79-DECF-52B8-215E7F1953BD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>
            <a:off x="5051878" y="2034206"/>
            <a:ext cx="34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A518054-C296-AFE8-9DE0-3070E3FDD3F5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2583387" y="2034206"/>
            <a:ext cx="342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60918193-FDFF-F8A3-4927-ADFC7C7DE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406" y="2472566"/>
            <a:ext cx="3429297" cy="2286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69983CA-0C75-A41B-64B9-FC098AC44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06" y="2872144"/>
            <a:ext cx="3436918" cy="24386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1A6AE70-DE1D-4A21-285A-D9894AB10101}"/>
              </a:ext>
            </a:extLst>
          </p:cNvPr>
          <p:cNvSpPr txBox="1"/>
          <p:nvPr/>
        </p:nvSpPr>
        <p:spPr>
          <a:xfrm>
            <a:off x="817340" y="2402210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train_data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3171A0-B0F3-FF0B-1649-84055B51CE23}"/>
              </a:ext>
            </a:extLst>
          </p:cNvPr>
          <p:cNvSpPr txBox="1"/>
          <p:nvPr/>
        </p:nvSpPr>
        <p:spPr>
          <a:xfrm>
            <a:off x="817340" y="2772014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test_data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BB0B51-B51B-FF79-5E83-C53F1418FD22}"/>
              </a:ext>
            </a:extLst>
          </p:cNvPr>
          <p:cNvSpPr txBox="1"/>
          <p:nvPr/>
        </p:nvSpPr>
        <p:spPr>
          <a:xfrm>
            <a:off x="784412" y="4559933"/>
            <a:ext cx="2269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Models: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CNN+LSTM</a:t>
            </a:r>
          </a:p>
          <a:p>
            <a:pPr marL="342900" indent="-342900">
              <a:buAutoNum type="arabicPeriod"/>
            </a:pPr>
            <a:r>
              <a:rPr lang="en-US" altLang="zh-TW" dirty="0"/>
              <a:t>LSTM</a:t>
            </a:r>
          </a:p>
          <a:p>
            <a:pPr marL="342900" indent="-342900">
              <a:buAutoNum type="arabicPeriod"/>
            </a:pPr>
            <a:r>
              <a:rPr lang="en-US" altLang="zh-TW" dirty="0"/>
              <a:t>RNN</a:t>
            </a:r>
          </a:p>
          <a:p>
            <a:pPr marL="342900" indent="-342900">
              <a:buAutoNum type="arabicPeriod"/>
            </a:pPr>
            <a:r>
              <a:rPr lang="en-US" altLang="zh-TW" dirty="0"/>
              <a:t>GRU</a:t>
            </a:r>
          </a:p>
          <a:p>
            <a:pPr marL="342900" indent="-342900">
              <a:buAutoNum type="arabicPeriod"/>
            </a:pP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4D2DF4E-445E-9949-E77A-F9E4381D8AF3}"/>
              </a:ext>
            </a:extLst>
          </p:cNvPr>
          <p:cNvSpPr txBox="1"/>
          <p:nvPr/>
        </p:nvSpPr>
        <p:spPr>
          <a:xfrm>
            <a:off x="3021868" y="4657219"/>
            <a:ext cx="40647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Model requirements:</a:t>
            </a:r>
          </a:p>
          <a:p>
            <a:pPr marL="342900" indent="-342900">
              <a:buAutoNum type="arabicPeriod"/>
            </a:pPr>
            <a:r>
              <a:rPr lang="en-US" altLang="zh-TW" dirty="0"/>
              <a:t>Multi-layer feature extraction</a:t>
            </a:r>
          </a:p>
          <a:p>
            <a:pPr marL="342900" indent="-342900">
              <a:buAutoNum type="arabicPeriod"/>
            </a:pPr>
            <a:r>
              <a:rPr lang="en-US" altLang="zh-TW" dirty="0"/>
              <a:t>Sequence data modeling</a:t>
            </a:r>
          </a:p>
          <a:p>
            <a:pPr marL="342900" indent="-342900">
              <a:buAutoNum type="arabicPeriod"/>
            </a:pPr>
            <a:r>
              <a:rPr lang="en-US" altLang="zh-TW" dirty="0"/>
              <a:t>Multi-step input to multi-step output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6A6D239-7ACC-7AC7-D295-1C136D08EB47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8085023" y="1336134"/>
            <a:ext cx="0" cy="442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A57895F-268C-7067-9A3A-1FCF1C6F3BC3}"/>
              </a:ext>
            </a:extLst>
          </p:cNvPr>
          <p:cNvSpPr/>
          <p:nvPr/>
        </p:nvSpPr>
        <p:spPr>
          <a:xfrm>
            <a:off x="7216075" y="825146"/>
            <a:ext cx="1737895" cy="5109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 Resample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9137278E-112E-C7B0-634B-752DC7FFAC42}"/>
                  </a:ext>
                </a:extLst>
              </p14:cNvPr>
              <p14:cNvContentPartPr/>
              <p14:nvPr/>
            </p14:nvContentPartPr>
            <p14:xfrm>
              <a:off x="444600" y="717480"/>
              <a:ext cx="6579000" cy="5855040"/>
            </p14:xfrm>
          </p:contentPart>
        </mc:Choice>
        <mc:Fallback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9137278E-112E-C7B0-634B-752DC7FFAC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240" y="708120"/>
                <a:ext cx="6597720" cy="58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899E2D81-7F1E-C1F2-D69B-4A86914DAB48}"/>
                  </a:ext>
                </a:extLst>
              </p14:cNvPr>
              <p14:cNvContentPartPr/>
              <p14:nvPr/>
            </p14:nvContentPartPr>
            <p14:xfrm>
              <a:off x="463680" y="698400"/>
              <a:ext cx="9163440" cy="3575520"/>
            </p14:xfrm>
          </p:contentPart>
        </mc:Choice>
        <mc:Fallback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899E2D81-7F1E-C1F2-D69B-4A86914DAB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4320" y="689040"/>
                <a:ext cx="9182160" cy="35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2EF506CE-B1C1-52D6-B5CE-F007EB62FC6E}"/>
                  </a:ext>
                </a:extLst>
              </p14:cNvPr>
              <p14:cNvContentPartPr/>
              <p14:nvPr/>
            </p14:nvContentPartPr>
            <p14:xfrm>
              <a:off x="7296120" y="4584600"/>
              <a:ext cx="3340440" cy="1397520"/>
            </p14:xfrm>
          </p:contentPart>
        </mc:Choice>
        <mc:Fallback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2EF506CE-B1C1-52D6-B5CE-F007EB62FC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86760" y="4575240"/>
                <a:ext cx="3359160" cy="141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1763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21CEA-3D85-64B9-6AB4-FFF82B82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A8A4FC7-8E4D-C7A0-1ABA-E2F84CAF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D95DD8-DCD3-6861-28FA-12D47D437565}"/>
              </a:ext>
            </a:extLst>
          </p:cNvPr>
          <p:cNvSpPr/>
          <p:nvPr/>
        </p:nvSpPr>
        <p:spPr>
          <a:xfrm>
            <a:off x="817340" y="1778712"/>
            <a:ext cx="1766047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fetch_data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8BE14F-BC1D-9263-519F-58E6A21F28EA}"/>
              </a:ext>
            </a:extLst>
          </p:cNvPr>
          <p:cNvSpPr/>
          <p:nvPr/>
        </p:nvSpPr>
        <p:spPr>
          <a:xfrm>
            <a:off x="7216075" y="1778712"/>
            <a:ext cx="1737895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 Processing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EFB594-B56C-6E29-1BF8-768F217B4977}"/>
              </a:ext>
            </a:extLst>
          </p:cNvPr>
          <p:cNvCxnSpPr>
            <a:cxnSpLocks/>
            <a:stCxn id="43" idx="3"/>
            <a:endCxn id="7" idx="1"/>
          </p:cNvCxnSpPr>
          <p:nvPr/>
        </p:nvCxnSpPr>
        <p:spPr>
          <a:xfrm>
            <a:off x="6875576" y="2034206"/>
            <a:ext cx="34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D91FECF-333F-6E6D-D24B-31DD3A31A6EF}"/>
              </a:ext>
            </a:extLst>
          </p:cNvPr>
          <p:cNvSpPr/>
          <p:nvPr/>
        </p:nvSpPr>
        <p:spPr>
          <a:xfrm>
            <a:off x="784412" y="3812036"/>
            <a:ext cx="2115671" cy="5109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Construction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BD3EC3-58D9-A05A-1A08-E59CA6F0D345}"/>
              </a:ext>
            </a:extLst>
          </p:cNvPr>
          <p:cNvSpPr/>
          <p:nvPr/>
        </p:nvSpPr>
        <p:spPr>
          <a:xfrm>
            <a:off x="3293901" y="3812036"/>
            <a:ext cx="2487707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Hyperparameter Tuning 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8A82A13-0768-BE59-B6C2-BF5A9E3584E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900083" y="4067530"/>
            <a:ext cx="39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3ABD87E-DB2A-409C-84F2-54379A96F780}"/>
              </a:ext>
            </a:extLst>
          </p:cNvPr>
          <p:cNvSpPr/>
          <p:nvPr/>
        </p:nvSpPr>
        <p:spPr>
          <a:xfrm>
            <a:off x="9326515" y="1778713"/>
            <a:ext cx="2027285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One hot encoding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4DD7BDCC-371D-1BBB-B15E-AC85FFD05041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8953970" y="2034206"/>
            <a:ext cx="372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BAF24ED6-4BBE-2260-2F9E-F14DD73A5766}"/>
              </a:ext>
            </a:extLst>
          </p:cNvPr>
          <p:cNvSpPr/>
          <p:nvPr/>
        </p:nvSpPr>
        <p:spPr>
          <a:xfrm>
            <a:off x="6175426" y="3812036"/>
            <a:ext cx="1658469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Training</a:t>
            </a:r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BA600D7-6978-B982-98BF-78ACC1CBF322}"/>
              </a:ext>
            </a:extLst>
          </p:cNvPr>
          <p:cNvSpPr/>
          <p:nvPr/>
        </p:nvSpPr>
        <p:spPr>
          <a:xfrm>
            <a:off x="8205927" y="3812036"/>
            <a:ext cx="3048003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Prediction and Evaluation</a:t>
            </a:r>
            <a:endParaRPr lang="zh-TW" altLang="en-US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4726FF2E-DE1C-D37A-451F-2A58370A67E9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833895" y="4067530"/>
            <a:ext cx="37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0F1531DB-4C4E-AE85-62A0-3B450988C8B9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H="1">
            <a:off x="784412" y="2034207"/>
            <a:ext cx="10569388" cy="2033323"/>
          </a:xfrm>
          <a:prstGeom prst="bentConnector5">
            <a:avLst>
              <a:gd name="adj1" fmla="val -2163"/>
              <a:gd name="adj2" fmla="val 72485"/>
              <a:gd name="adj3" fmla="val 1021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111C985-7C5D-E91E-731E-4FD5282AB7E8}"/>
              </a:ext>
            </a:extLst>
          </p:cNvPr>
          <p:cNvCxnSpPr>
            <a:cxnSpLocks/>
            <a:stCxn id="18" idx="3"/>
            <a:endCxn id="59" idx="1"/>
          </p:cNvCxnSpPr>
          <p:nvPr/>
        </p:nvCxnSpPr>
        <p:spPr>
          <a:xfrm>
            <a:off x="5781608" y="4067530"/>
            <a:ext cx="39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D29FD62-44C8-31DD-3094-BFA417DC61B4}"/>
              </a:ext>
            </a:extLst>
          </p:cNvPr>
          <p:cNvSpPr/>
          <p:nvPr/>
        </p:nvSpPr>
        <p:spPr>
          <a:xfrm>
            <a:off x="2925832" y="1778712"/>
            <a:ext cx="2126046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Feature Engineering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6979AA5-3A6A-0304-4F6D-73A2788BEE06}"/>
              </a:ext>
            </a:extLst>
          </p:cNvPr>
          <p:cNvSpPr/>
          <p:nvPr/>
        </p:nvSpPr>
        <p:spPr>
          <a:xfrm>
            <a:off x="5392377" y="1778712"/>
            <a:ext cx="1483199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Standardizing</a:t>
            </a:r>
            <a:endParaRPr lang="zh-TW" altLang="en-US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E959DF3-1C79-DECF-52B8-215E7F1953BD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>
            <a:off x="5051878" y="2034206"/>
            <a:ext cx="34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A518054-C296-AFE8-9DE0-3070E3FDD3F5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2583387" y="2034206"/>
            <a:ext cx="342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60918193-FDFF-F8A3-4927-ADFC7C7DE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406" y="2472566"/>
            <a:ext cx="3429297" cy="2286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69983CA-0C75-A41B-64B9-FC098AC44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06" y="2872144"/>
            <a:ext cx="3436918" cy="24386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1A6AE70-DE1D-4A21-285A-D9894AB10101}"/>
              </a:ext>
            </a:extLst>
          </p:cNvPr>
          <p:cNvSpPr txBox="1"/>
          <p:nvPr/>
        </p:nvSpPr>
        <p:spPr>
          <a:xfrm>
            <a:off x="817340" y="2402210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train_data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3171A0-B0F3-FF0B-1649-84055B51CE23}"/>
              </a:ext>
            </a:extLst>
          </p:cNvPr>
          <p:cNvSpPr txBox="1"/>
          <p:nvPr/>
        </p:nvSpPr>
        <p:spPr>
          <a:xfrm>
            <a:off x="817340" y="2772014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test_data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BB0B51-B51B-FF79-5E83-C53F1418FD22}"/>
              </a:ext>
            </a:extLst>
          </p:cNvPr>
          <p:cNvSpPr txBox="1"/>
          <p:nvPr/>
        </p:nvSpPr>
        <p:spPr>
          <a:xfrm>
            <a:off x="784412" y="4559933"/>
            <a:ext cx="2269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Models: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CNN+LSTM</a:t>
            </a:r>
          </a:p>
          <a:p>
            <a:pPr marL="342900" indent="-342900">
              <a:buAutoNum type="arabicPeriod"/>
            </a:pPr>
            <a:r>
              <a:rPr lang="en-US" altLang="zh-TW" dirty="0"/>
              <a:t>LSTM</a:t>
            </a:r>
          </a:p>
          <a:p>
            <a:pPr marL="342900" indent="-342900">
              <a:buAutoNum type="arabicPeriod"/>
            </a:pPr>
            <a:r>
              <a:rPr lang="en-US" altLang="zh-TW" dirty="0"/>
              <a:t>RNN</a:t>
            </a:r>
          </a:p>
          <a:p>
            <a:pPr marL="342900" indent="-342900">
              <a:buAutoNum type="arabicPeriod"/>
            </a:pPr>
            <a:r>
              <a:rPr lang="en-US" altLang="zh-TW" dirty="0"/>
              <a:t>GRU</a:t>
            </a:r>
          </a:p>
          <a:p>
            <a:pPr marL="342900" indent="-342900">
              <a:buAutoNum type="arabicPeriod"/>
            </a:pP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4D2DF4E-445E-9949-E77A-F9E4381D8AF3}"/>
              </a:ext>
            </a:extLst>
          </p:cNvPr>
          <p:cNvSpPr txBox="1"/>
          <p:nvPr/>
        </p:nvSpPr>
        <p:spPr>
          <a:xfrm>
            <a:off x="3021868" y="4657219"/>
            <a:ext cx="40647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Model requirements:</a:t>
            </a:r>
          </a:p>
          <a:p>
            <a:pPr marL="342900" indent="-342900">
              <a:buAutoNum type="arabicPeriod"/>
            </a:pPr>
            <a:r>
              <a:rPr lang="en-US" altLang="zh-TW" dirty="0"/>
              <a:t>Multi-layer feature extraction</a:t>
            </a:r>
          </a:p>
          <a:p>
            <a:pPr marL="342900" indent="-342900">
              <a:buAutoNum type="arabicPeriod"/>
            </a:pPr>
            <a:r>
              <a:rPr lang="en-US" altLang="zh-TW" dirty="0"/>
              <a:t>Sequence data modeling</a:t>
            </a:r>
          </a:p>
          <a:p>
            <a:pPr marL="342900" indent="-342900">
              <a:buAutoNum type="arabicPeriod"/>
            </a:pPr>
            <a:r>
              <a:rPr lang="en-US" altLang="zh-TW" dirty="0"/>
              <a:t>Multi-step input to multi-step output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6A6D239-7ACC-7AC7-D295-1C136D08EB47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8085023" y="1336134"/>
            <a:ext cx="0" cy="442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A57895F-268C-7067-9A3A-1FCF1C6F3BC3}"/>
              </a:ext>
            </a:extLst>
          </p:cNvPr>
          <p:cNvSpPr/>
          <p:nvPr/>
        </p:nvSpPr>
        <p:spPr>
          <a:xfrm>
            <a:off x="7216075" y="825146"/>
            <a:ext cx="1737895" cy="5109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 Resample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E5DE79AC-FBA8-16DA-AB54-7B7D07B6A196}"/>
                  </a:ext>
                </a:extLst>
              </p14:cNvPr>
              <p14:cNvContentPartPr/>
              <p14:nvPr/>
            </p14:nvContentPartPr>
            <p14:xfrm>
              <a:off x="152280" y="1593720"/>
              <a:ext cx="8026920" cy="497880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E5DE79AC-FBA8-16DA-AB54-7B7D07B6A1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920" y="1584360"/>
                <a:ext cx="8045640" cy="49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FD69506A-EF55-38A2-6536-142BAB3F56D7}"/>
                  </a:ext>
                </a:extLst>
              </p14:cNvPr>
              <p14:cNvContentPartPr/>
              <p14:nvPr/>
            </p14:nvContentPartPr>
            <p14:xfrm>
              <a:off x="3727440" y="2336760"/>
              <a:ext cx="1200600" cy="609840"/>
            </p14:xfrm>
          </p:contentPart>
        </mc:Choice>
        <mc:Fallback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FD69506A-EF55-38A2-6536-142BAB3F56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8080" y="2327400"/>
                <a:ext cx="1219320" cy="6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29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29819D-6405-ED76-1839-0DE406C5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384FEFA-B795-34A0-17DA-6138BC01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Engineering—RP Transform to Trend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0D5B6F-A3D5-5DBC-3F71-A1235E9F7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90688"/>
            <a:ext cx="8926678" cy="480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01B2F029-73AD-A2F6-3372-1C99F598A5CB}"/>
                  </a:ext>
                </a:extLst>
              </p14:cNvPr>
              <p14:cNvContentPartPr/>
              <p14:nvPr/>
            </p14:nvContentPartPr>
            <p14:xfrm>
              <a:off x="6718320" y="4273560"/>
              <a:ext cx="2584800" cy="204516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01B2F029-73AD-A2F6-3372-1C99F598A5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8960" y="4264200"/>
                <a:ext cx="2603520" cy="206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19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090FA-8C04-D18C-6BAC-7017B6D6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 hot encoding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418F4F6-4796-C4D3-ECDA-040C10E7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AD6FD0-52CB-BC3D-1506-79BD9D04F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702610"/>
            <a:ext cx="3040643" cy="433517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5AA8FA2-0E98-3C45-8D48-A60E6ED0F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8468" y="1812389"/>
            <a:ext cx="6845331" cy="435901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CC317CB-7014-C6A1-B736-EE4CD3338A98}"/>
              </a:ext>
            </a:extLst>
          </p:cNvPr>
          <p:cNvSpPr txBox="1"/>
          <p:nvPr/>
        </p:nvSpPr>
        <p:spPr>
          <a:xfrm>
            <a:off x="5010912" y="6157182"/>
            <a:ext cx="19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 reversal trend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3954FA4-C145-C0CA-9DED-E54BB33DB83F}"/>
              </a:ext>
            </a:extLst>
          </p:cNvPr>
          <p:cNvSpPr txBox="1"/>
          <p:nvPr/>
        </p:nvSpPr>
        <p:spPr>
          <a:xfrm>
            <a:off x="7568184" y="6185854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upward trend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425AF71-15F9-2156-FE1F-8F57DACD1DB6}"/>
              </a:ext>
            </a:extLst>
          </p:cNvPr>
          <p:cNvSpPr txBox="1"/>
          <p:nvPr/>
        </p:nvSpPr>
        <p:spPr>
          <a:xfrm>
            <a:off x="9680447" y="6195991"/>
            <a:ext cx="18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downward trend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690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6E4A83-1D46-10DD-F281-157DEFD2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F65C9D-6BB0-CA0D-1DAD-B15889FB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F46C2B-53A2-AF6F-8FB7-89500B3A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22" y="1299121"/>
            <a:ext cx="7981378" cy="304237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262D3A8-A2B2-47FA-2454-82A7B70F3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6409"/>
            <a:ext cx="5257800" cy="20041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7C9577C-3AFE-E961-8628-44F01BDE7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" y="1190625"/>
            <a:ext cx="117443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4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35CBE-5104-2C28-3998-2F850883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Model Construction</a:t>
            </a:r>
            <a:r>
              <a:rPr lang="zh-TW" altLang="en-US" sz="4000" dirty="0"/>
              <a:t> </a:t>
            </a:r>
            <a:r>
              <a:rPr lang="en-US" altLang="zh-TW" sz="4000" dirty="0"/>
              <a:t>and Hyperparameter Tuning </a:t>
            </a:r>
            <a:r>
              <a:rPr lang="zh-TW" altLang="en-US" sz="4000" dirty="0"/>
              <a:t> 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874F770-16B4-169D-3C71-7BC5CF1C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2EA615-7D09-0291-2BE7-6ED4B128AFC2}"/>
              </a:ext>
            </a:extLst>
          </p:cNvPr>
          <p:cNvSpPr txBox="1"/>
          <p:nvPr/>
        </p:nvSpPr>
        <p:spPr>
          <a:xfrm>
            <a:off x="838200" y="1367522"/>
            <a:ext cx="988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Uses </a:t>
            </a:r>
            <a:r>
              <a:rPr lang="en-US" altLang="zh-TW" dirty="0" err="1"/>
              <a:t>Keras</a:t>
            </a:r>
            <a:r>
              <a:rPr lang="en-US" altLang="zh-TW" dirty="0"/>
              <a:t> Tuner's </a:t>
            </a:r>
            <a:r>
              <a:rPr lang="en-US" altLang="zh-TW" dirty="0" err="1"/>
              <a:t>RandomSearch</a:t>
            </a:r>
            <a:r>
              <a:rPr lang="en-US" altLang="zh-TW" dirty="0"/>
              <a:t> to perform hyperparameter tuning for model. 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49D77B-B594-98A3-0263-906457B4F788}"/>
              </a:ext>
            </a:extLst>
          </p:cNvPr>
          <p:cNvSpPr txBox="1"/>
          <p:nvPr/>
        </p:nvSpPr>
        <p:spPr>
          <a:xfrm>
            <a:off x="838200" y="1889493"/>
            <a:ext cx="609447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Number of Filters in the First Conv1D Layer:</a:t>
            </a:r>
          </a:p>
          <a:p>
            <a:r>
              <a:rPr lang="en-US" altLang="zh-TW" sz="1600" dirty="0"/>
              <a:t>Range: 32 to 128 (with a step of 32)</a:t>
            </a:r>
          </a:p>
          <a:p>
            <a:endParaRPr lang="en-US" altLang="zh-TW" sz="1600" dirty="0"/>
          </a:p>
          <a:p>
            <a:r>
              <a:rPr lang="en-US" altLang="zh-TW" sz="1600" dirty="0"/>
              <a:t>Kernel Size of the First Conv1D Layer:</a:t>
            </a:r>
          </a:p>
          <a:p>
            <a:r>
              <a:rPr lang="en-US" altLang="zh-TW" sz="1600" dirty="0"/>
              <a:t>Choices: 2 or 3</a:t>
            </a:r>
          </a:p>
          <a:p>
            <a:endParaRPr lang="en-US" altLang="zh-TW" sz="1600" dirty="0"/>
          </a:p>
          <a:p>
            <a:r>
              <a:rPr lang="en-US" altLang="zh-TW" sz="1600" dirty="0"/>
              <a:t>Number of Filters in the Second Conv1D Layer:</a:t>
            </a:r>
          </a:p>
          <a:p>
            <a:r>
              <a:rPr lang="en-US" altLang="zh-TW" sz="1600" dirty="0"/>
              <a:t>Range: 64 to 128 (with a step of 32)</a:t>
            </a:r>
          </a:p>
          <a:p>
            <a:endParaRPr lang="en-US" altLang="zh-TW" sz="1600" dirty="0"/>
          </a:p>
          <a:p>
            <a:r>
              <a:rPr lang="en-US" altLang="zh-TW" sz="1600" dirty="0"/>
              <a:t>Kernel Size of the Second Conv1D Layer:</a:t>
            </a:r>
          </a:p>
          <a:p>
            <a:r>
              <a:rPr lang="en-US" altLang="zh-TW" sz="1600" dirty="0"/>
              <a:t>Choices: 2 or 3</a:t>
            </a:r>
          </a:p>
          <a:p>
            <a:endParaRPr lang="en-US" altLang="zh-TW" sz="1600" dirty="0"/>
          </a:p>
          <a:p>
            <a:r>
              <a:rPr lang="en-US" altLang="zh-TW" sz="1600" dirty="0"/>
              <a:t>Number of Units in the LSTM Layer:</a:t>
            </a:r>
          </a:p>
          <a:p>
            <a:r>
              <a:rPr lang="en-US" altLang="zh-TW" sz="1600" dirty="0"/>
              <a:t>Range: 32 to 128 (with a step of 32)</a:t>
            </a:r>
          </a:p>
          <a:p>
            <a:endParaRPr lang="en-US" altLang="zh-TW" sz="1600" dirty="0"/>
          </a:p>
          <a:p>
            <a:r>
              <a:rPr lang="en-US" altLang="zh-TW" sz="1600" dirty="0"/>
              <a:t>Learning Rate:</a:t>
            </a:r>
            <a:br>
              <a:rPr lang="en-US" altLang="zh-TW" sz="1600" dirty="0"/>
            </a:br>
            <a:r>
              <a:rPr lang="en-US" altLang="zh-TW" sz="1600" dirty="0"/>
              <a:t>Choices: 1e-3, 1e-4, 1e-5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8253A48-02A1-D1BC-8D3B-1E98A9C54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1927" y="2255340"/>
            <a:ext cx="5035471" cy="4366638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21969B6C-00E7-6198-5FDA-8C73BE8DF342}"/>
              </a:ext>
            </a:extLst>
          </p:cNvPr>
          <p:cNvSpPr txBox="1"/>
          <p:nvPr/>
        </p:nvSpPr>
        <p:spPr>
          <a:xfrm>
            <a:off x="5673414" y="1829719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Best model: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9873AE78-8CDC-8969-0A92-0B79D57A9B08}"/>
                  </a:ext>
                </a:extLst>
              </p14:cNvPr>
              <p14:cNvContentPartPr/>
              <p14:nvPr/>
            </p14:nvContentPartPr>
            <p14:xfrm>
              <a:off x="5276880" y="3219480"/>
              <a:ext cx="360" cy="360"/>
            </p14:xfrm>
          </p:contentPart>
        </mc:Choice>
        <mc:Fallback xmlns=""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9873AE78-8CDC-8969-0A92-0B79D57A9B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7520" y="3210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303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4FF77-CE7F-1DDE-C517-63567FEC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DD3F64C-B9AC-22A8-B2BD-0A8B52F2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FD980F-0224-A7EC-140C-439853C0FD7B}"/>
              </a:ext>
            </a:extLst>
          </p:cNvPr>
          <p:cNvSpPr txBox="1"/>
          <p:nvPr/>
        </p:nvSpPr>
        <p:spPr>
          <a:xfrm>
            <a:off x="2895600" y="960823"/>
            <a:ext cx="2994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50 Epochs for each dataset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C52C32D-59C4-DA6E-3C68-1265E725F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8292" y="2550693"/>
            <a:ext cx="9283039" cy="364459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48489E-78B6-AD05-702A-E47508795753}"/>
              </a:ext>
            </a:extLst>
          </p:cNvPr>
          <p:cNvSpPr txBox="1"/>
          <p:nvPr/>
        </p:nvSpPr>
        <p:spPr>
          <a:xfrm>
            <a:off x="5090160" y="2389626"/>
            <a:ext cx="1234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Epoch 139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764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6424</TotalTime>
  <Words>1307</Words>
  <Application>Microsoft Office PowerPoint</Application>
  <PresentationFormat>寬螢幕</PresentationFormat>
  <Paragraphs>349</Paragraphs>
  <Slides>43</Slides>
  <Notes>0</Notes>
  <HiddenSlides>11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8" baseType="lpstr">
      <vt:lpstr>Söhne</vt:lpstr>
      <vt:lpstr>Arial</vt:lpstr>
      <vt:lpstr>Calibri</vt:lpstr>
      <vt:lpstr>Calibri Light</vt:lpstr>
      <vt:lpstr>Office 佈景主題</vt:lpstr>
      <vt:lpstr>Model_1</vt:lpstr>
      <vt:lpstr>Flow chart</vt:lpstr>
      <vt:lpstr>Feature Engineering--RP</vt:lpstr>
      <vt:lpstr>Transformation Rule</vt:lpstr>
      <vt:lpstr>Feature Engineering—RP Transform to Trend</vt:lpstr>
      <vt:lpstr>One hot encoding</vt:lpstr>
      <vt:lpstr>dataset</vt:lpstr>
      <vt:lpstr>Model Construction and Hyperparameter Tuning  </vt:lpstr>
      <vt:lpstr>Training</vt:lpstr>
      <vt:lpstr>Evaluation</vt:lpstr>
      <vt:lpstr>Evaluation</vt:lpstr>
      <vt:lpstr>Model_1 in new test data </vt:lpstr>
      <vt:lpstr>Training set , Validation set</vt:lpstr>
      <vt:lpstr>Evaluation on test data </vt:lpstr>
      <vt:lpstr>Model_2</vt:lpstr>
      <vt:lpstr>Training set , Validation set</vt:lpstr>
      <vt:lpstr>Evaluation on validation</vt:lpstr>
      <vt:lpstr>Evaluation on validation</vt:lpstr>
      <vt:lpstr>Evaluation on test data </vt:lpstr>
      <vt:lpstr>Model_3 - fetch 20 tech stock</vt:lpstr>
      <vt:lpstr>Flow chart</vt:lpstr>
      <vt:lpstr>Evaluation on validation</vt:lpstr>
      <vt:lpstr>Model_4</vt:lpstr>
      <vt:lpstr>Flow chart</vt:lpstr>
      <vt:lpstr>Training set , Validation set</vt:lpstr>
      <vt:lpstr>Evaluation on test data</vt:lpstr>
      <vt:lpstr>PowerPoint 簡報</vt:lpstr>
      <vt:lpstr>Model_4_2</vt:lpstr>
      <vt:lpstr>PowerPoint 簡報</vt:lpstr>
      <vt:lpstr>PowerPoint 簡報</vt:lpstr>
      <vt:lpstr>Evaluation on test data</vt:lpstr>
      <vt:lpstr>Model_seq2seq</vt:lpstr>
      <vt:lpstr>Seq2Seq</vt:lpstr>
      <vt:lpstr>Evaluation on test data</vt:lpstr>
      <vt:lpstr>Model_seq2seq_add_dropout</vt:lpstr>
      <vt:lpstr>Seq2Seq</vt:lpstr>
      <vt:lpstr>Evaluation on test data</vt:lpstr>
      <vt:lpstr>Evaluation</vt:lpstr>
      <vt:lpstr>Model_seq2seq_add_dropout_2</vt:lpstr>
      <vt:lpstr>PowerPoint 簡報</vt:lpstr>
      <vt:lpstr>Evaluation on validation</vt:lpstr>
      <vt:lpstr>Flow chart</vt:lpstr>
      <vt:lpstr>Flow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鉦平 林</dc:creator>
  <cp:lastModifiedBy>鉦平 林</cp:lastModifiedBy>
  <cp:revision>508</cp:revision>
  <dcterms:created xsi:type="dcterms:W3CDTF">2023-07-24T09:16:32Z</dcterms:created>
  <dcterms:modified xsi:type="dcterms:W3CDTF">2023-09-09T16:33:09Z</dcterms:modified>
</cp:coreProperties>
</file>