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356" r:id="rId2"/>
    <p:sldId id="1367" r:id="rId3"/>
    <p:sldId id="1346" r:id="rId4"/>
    <p:sldId id="136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5-25T15:06:06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24130 11077 0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3B8C2-37B7-1ED0-6572-8DA1AC79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6B683C-C863-7E51-D4F7-20A3B2ED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AEF8C0-C244-29F7-9139-781CAE7B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A57-F4B3-4C89-9188-79090DCC781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8D5E30-7FC4-31BE-7091-3661088C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F019C2-EEF2-1042-6E80-69D590EB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9115-1BD9-41A9-9F82-FB1950687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89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F6ACE-B0F7-7E73-CF0E-3A3AA910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8AC57D-D714-09C3-FBDD-2003C8498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74D438-85B4-CF94-B8C5-01125A59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A57-F4B3-4C89-9188-79090DCC781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24643-AFB9-A67C-A940-1B1688E3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EB6A4A-5328-F6D4-58EF-FA33A298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9115-1BD9-41A9-9F82-FB1950687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85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D765B5-0A5E-4899-575C-D7DE5FFEA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BCFA6F-59BE-FB38-00E2-1F2C9E575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498F1-6A27-FDAC-3FAE-FEC3A926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A57-F4B3-4C89-9188-79090DCC781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60813E-EA72-B58F-5086-A500EEE9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41AD63-C459-D776-21B0-809AEA08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9115-1BD9-41A9-9F82-FB1950687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2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63A5F-1ADF-0FA4-0798-7DD86752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DE0DD2-F576-5623-9946-988B1B529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3FD95-6C06-2840-0A8A-55476068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A57-F4B3-4C89-9188-79090DCC781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9345EF-559F-8210-00DD-BAFD2BEB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779E51-DCE4-6954-00DE-15168EEE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9115-1BD9-41A9-9F82-FB1950687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52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CC87F-C26F-CED4-194F-5AFD6FB0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A1F148-6EC8-16DC-CDDC-AE541C4C0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62F0E5-DB0B-9B43-6256-F2C60540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A57-F4B3-4C89-9188-79090DCC781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31B5F1-D554-FBFF-D874-D604F99D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3922B9-EB61-7A31-14CA-4B39F497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9115-1BD9-41A9-9F82-FB1950687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17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1B9CD-8FFF-57ED-425B-C6346F04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622E6-5509-A519-0B47-2FCD85F13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A20863-3B59-1932-3F74-BF56589DC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DF51C5-BB39-7E2C-B6FD-0A502DD5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A57-F4B3-4C89-9188-79090DCC781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7CB4AB-778D-05F3-37B5-E5F21E38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760A27-179D-9B33-18E0-2405FF0B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9115-1BD9-41A9-9F82-FB1950687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38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0E8F4-9FBE-3032-5AF1-8A1709C5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ADCD52-ECA0-4504-8D7B-F3E1C02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768A18-9F6A-6A0E-E27A-3B13BD45D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13DD05-8645-8E06-2B96-4E0456960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E86661-61C7-79AC-BA52-1926DD895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CF2A4D-CB7B-6FEB-3900-0BDA8EEA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A57-F4B3-4C89-9188-79090DCC781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8CDD82-A89E-E8FB-DB47-AF0C0817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94DCB5-44C1-B7C8-1B62-94737B68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9115-1BD9-41A9-9F82-FB1950687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1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393A1-B550-E74B-4A06-65F4399E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DDCFF1B-C601-1536-3D75-79B1F536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A57-F4B3-4C89-9188-79090DCC781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C98D75-4D8B-DFE6-BDDA-D60F2120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0615CB-05B8-11C6-14EC-F53F3D5D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9115-1BD9-41A9-9F82-FB1950687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1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4F8FF6-CF3D-E899-4160-09085DF2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A57-F4B3-4C89-9188-79090DCC781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5BD084-943F-38E6-6880-724CFBFE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5A74EB-FA3D-3CE8-EE84-AE4B51D6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9115-1BD9-41A9-9F82-FB1950687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96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0B15D-E0A6-96C9-0284-6A2E243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4BE77F-F7AF-E16F-E541-25A36A4D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892BA9-D811-E38A-9BC4-C5DBBF293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DDB412-FEC6-B5A8-853B-D11D70E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A57-F4B3-4C89-9188-79090DCC781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994442-F088-7B8A-B6A7-7A5315D5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142DEB-C309-11C5-7464-984ED58D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9115-1BD9-41A9-9F82-FB1950687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82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3EF61-A9D1-F01D-0780-1E991090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1E30CB-6BC1-11F9-C261-69E3B027B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2DD6DD-AF71-F06A-7A25-7F7D9EC1C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C42260-E7C2-5059-A8D2-698B5CB0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A57-F4B3-4C89-9188-79090DCC781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C2ACB-87B6-7FFD-FEB9-EF58FB17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587776-724C-BB1A-576A-68ECABAC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9115-1BD9-41A9-9F82-FB1950687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23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CF1BD2-9DB9-4AC5-6841-B4D1B656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AA05B4-6306-7BD6-1AD1-35235E795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3E31F9-4842-0B84-7ECF-ED185A3F9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89A57-F4B3-4C89-9188-79090DCC781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6FD63E-A20B-D274-E26E-B27BFBD09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62370D-8239-F614-B881-9A4C15F1E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39115-1BD9-41A9-9F82-FB1950687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61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A79D2-5294-BE28-C89A-FA61FD673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基於神經網絡的股市趨勢反轉點預測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C4AEDF-9CC6-7E6B-109C-D2723A16B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Prediction of Stock Market Trend Reversal Points Based on Neural Networks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33B83F-A8D4-583E-C324-DB29664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A65419DE-5E71-74FF-EFBF-961D06089EE0}"/>
                  </a:ext>
                </a:extLst>
              </p14:cNvPr>
              <p14:cNvContentPartPr/>
              <p14:nvPr/>
            </p14:nvContentPartPr>
            <p14:xfrm>
              <a:off x="8686800" y="3987720"/>
              <a:ext cx="360" cy="3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A65419DE-5E71-74FF-EFBF-961D06089E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7440" y="3978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6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CDEB0-2DCE-7D28-FDB4-6A39AEE0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10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DFC56A-86E9-91F9-1D35-A549861C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3" name="內容版面配置區 4">
            <a:extLst>
              <a:ext uri="{FF2B5EF4-FFF2-40B4-BE49-F238E27FC236}">
                <a16:creationId xmlns:a16="http://schemas.microsoft.com/office/drawing/2014/main" id="{55600DE2-1492-7F44-3D1D-4E7844FB9A80}"/>
              </a:ext>
            </a:extLst>
          </p:cNvPr>
          <p:cNvSpPr txBox="1">
            <a:spLocks/>
          </p:cNvSpPr>
          <p:nvPr/>
        </p:nvSpPr>
        <p:spPr>
          <a:xfrm>
            <a:off x="315291" y="924988"/>
            <a:ext cx="11513976" cy="854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TW" sz="1800" dirty="0">
                <a:ea typeface="標楷體" panose="03000509000000000000" pitchFamily="65" charset="-120"/>
                <a:cs typeface="Times New Roman" panose="02020603050405020304" pitchFamily="18" charset="0"/>
              </a:rPr>
              <a:t>	This research aims to use neural networks to learn patterns in historical stock prices and technical analysis to predict whether trend reversal points will occur in the coming days.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24D5CAD-0A5A-6CF1-C411-06AF3321CD00}"/>
              </a:ext>
            </a:extLst>
          </p:cNvPr>
          <p:cNvGrpSpPr/>
          <p:nvPr/>
        </p:nvGrpSpPr>
        <p:grpSpPr>
          <a:xfrm>
            <a:off x="5030868" y="4829419"/>
            <a:ext cx="1033130" cy="929819"/>
            <a:chOff x="8199307" y="2924150"/>
            <a:chExt cx="406108" cy="365498"/>
          </a:xfrm>
        </p:grpSpPr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23A85242-C9A3-DDC9-65D4-62D7A6E0012C}"/>
                </a:ext>
              </a:extLst>
            </p:cNvPr>
            <p:cNvSpPr/>
            <p:nvPr/>
          </p:nvSpPr>
          <p:spPr>
            <a:xfrm>
              <a:off x="8219613" y="2944456"/>
              <a:ext cx="365498" cy="121832"/>
            </a:xfrm>
            <a:custGeom>
              <a:avLst/>
              <a:gdLst>
                <a:gd name="connsiteX0" fmla="*/ 103 w 365498"/>
                <a:gd name="connsiteY0" fmla="*/ 44 h 121832"/>
                <a:gd name="connsiteX1" fmla="*/ 365602 w 365498"/>
                <a:gd name="connsiteY1" fmla="*/ 121876 h 12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21832">
                  <a:moveTo>
                    <a:pt x="103" y="44"/>
                  </a:moveTo>
                  <a:lnTo>
                    <a:pt x="365602" y="121876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D84762A5-EB4E-2328-2BC0-E630E604C88B}"/>
                </a:ext>
              </a:extLst>
            </p:cNvPr>
            <p:cNvSpPr/>
            <p:nvPr/>
          </p:nvSpPr>
          <p:spPr>
            <a:xfrm>
              <a:off x="8219613" y="2944456"/>
              <a:ext cx="365498" cy="162443"/>
            </a:xfrm>
            <a:custGeom>
              <a:avLst/>
              <a:gdLst>
                <a:gd name="connsiteX0" fmla="*/ 103 w 365498"/>
                <a:gd name="connsiteY0" fmla="*/ 47 h 162443"/>
                <a:gd name="connsiteX1" fmla="*/ 365602 w 365498"/>
                <a:gd name="connsiteY1" fmla="*/ 162491 h 16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62443">
                  <a:moveTo>
                    <a:pt x="103" y="47"/>
                  </a:moveTo>
                  <a:lnTo>
                    <a:pt x="365602" y="162491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BE4E4130-987B-69C1-BF79-5AF4A71F4464}"/>
                </a:ext>
              </a:extLst>
            </p:cNvPr>
            <p:cNvSpPr/>
            <p:nvPr/>
          </p:nvSpPr>
          <p:spPr>
            <a:xfrm>
              <a:off x="8219613" y="2944456"/>
              <a:ext cx="365498" cy="203054"/>
            </a:xfrm>
            <a:custGeom>
              <a:avLst/>
              <a:gdLst>
                <a:gd name="connsiteX0" fmla="*/ 103 w 365498"/>
                <a:gd name="connsiteY0" fmla="*/ 51 h 203054"/>
                <a:gd name="connsiteX1" fmla="*/ 365602 w 365498"/>
                <a:gd name="connsiteY1" fmla="*/ 203106 h 20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203054">
                  <a:moveTo>
                    <a:pt x="103" y="51"/>
                  </a:moveTo>
                  <a:lnTo>
                    <a:pt x="365602" y="203106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FDF9CC7F-A072-4AE3-658E-F075A832C24B}"/>
                </a:ext>
              </a:extLst>
            </p:cNvPr>
            <p:cNvSpPr/>
            <p:nvPr/>
          </p:nvSpPr>
          <p:spPr>
            <a:xfrm>
              <a:off x="8219613" y="2985067"/>
              <a:ext cx="365498" cy="81221"/>
            </a:xfrm>
            <a:custGeom>
              <a:avLst/>
              <a:gdLst>
                <a:gd name="connsiteX0" fmla="*/ 103 w 365498"/>
                <a:gd name="connsiteY0" fmla="*/ 47 h 81221"/>
                <a:gd name="connsiteX1" fmla="*/ 365602 w 365498"/>
                <a:gd name="connsiteY1" fmla="*/ 81269 h 8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81221">
                  <a:moveTo>
                    <a:pt x="103" y="47"/>
                  </a:moveTo>
                  <a:lnTo>
                    <a:pt x="365602" y="81269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F09B6329-E2A2-711C-CB78-0D6E45AD60FB}"/>
                </a:ext>
              </a:extLst>
            </p:cNvPr>
            <p:cNvSpPr/>
            <p:nvPr/>
          </p:nvSpPr>
          <p:spPr>
            <a:xfrm>
              <a:off x="8219613" y="2985067"/>
              <a:ext cx="365498" cy="121832"/>
            </a:xfrm>
            <a:custGeom>
              <a:avLst/>
              <a:gdLst>
                <a:gd name="connsiteX0" fmla="*/ 103 w 365498"/>
                <a:gd name="connsiteY0" fmla="*/ 51 h 121832"/>
                <a:gd name="connsiteX1" fmla="*/ 365602 w 365498"/>
                <a:gd name="connsiteY1" fmla="*/ 121884 h 12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21832">
                  <a:moveTo>
                    <a:pt x="103" y="51"/>
                  </a:moveTo>
                  <a:lnTo>
                    <a:pt x="365602" y="121884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DF83A81E-273C-761D-8AE5-5894F073DCE0}"/>
                </a:ext>
              </a:extLst>
            </p:cNvPr>
            <p:cNvSpPr/>
            <p:nvPr/>
          </p:nvSpPr>
          <p:spPr>
            <a:xfrm>
              <a:off x="8219613" y="2985067"/>
              <a:ext cx="365498" cy="162443"/>
            </a:xfrm>
            <a:custGeom>
              <a:avLst/>
              <a:gdLst>
                <a:gd name="connsiteX0" fmla="*/ 103 w 365498"/>
                <a:gd name="connsiteY0" fmla="*/ 54 h 162443"/>
                <a:gd name="connsiteX1" fmla="*/ 365602 w 365498"/>
                <a:gd name="connsiteY1" fmla="*/ 162498 h 16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62443">
                  <a:moveTo>
                    <a:pt x="103" y="54"/>
                  </a:moveTo>
                  <a:lnTo>
                    <a:pt x="365602" y="162498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7986ECCB-A375-7D99-DCA1-09E3217D5CDD}"/>
                </a:ext>
              </a:extLst>
            </p:cNvPr>
            <p:cNvSpPr/>
            <p:nvPr/>
          </p:nvSpPr>
          <p:spPr>
            <a:xfrm>
              <a:off x="8219613" y="3025678"/>
              <a:ext cx="365498" cy="40610"/>
            </a:xfrm>
            <a:custGeom>
              <a:avLst/>
              <a:gdLst>
                <a:gd name="connsiteX0" fmla="*/ 103 w 365498"/>
                <a:gd name="connsiteY0" fmla="*/ 51 h 40610"/>
                <a:gd name="connsiteX1" fmla="*/ 365602 w 365498"/>
                <a:gd name="connsiteY1" fmla="*/ 40662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40610">
                  <a:moveTo>
                    <a:pt x="103" y="51"/>
                  </a:moveTo>
                  <a:lnTo>
                    <a:pt x="365602" y="40662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92304ED3-4AF8-645C-F40B-B1095D889B4F}"/>
                </a:ext>
              </a:extLst>
            </p:cNvPr>
            <p:cNvSpPr/>
            <p:nvPr/>
          </p:nvSpPr>
          <p:spPr>
            <a:xfrm>
              <a:off x="8219613" y="3025678"/>
              <a:ext cx="365498" cy="81221"/>
            </a:xfrm>
            <a:custGeom>
              <a:avLst/>
              <a:gdLst>
                <a:gd name="connsiteX0" fmla="*/ 103 w 365498"/>
                <a:gd name="connsiteY0" fmla="*/ 54 h 81221"/>
                <a:gd name="connsiteX1" fmla="*/ 365602 w 365498"/>
                <a:gd name="connsiteY1" fmla="*/ 81276 h 8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81221">
                  <a:moveTo>
                    <a:pt x="103" y="54"/>
                  </a:moveTo>
                  <a:lnTo>
                    <a:pt x="365602" y="81276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B03A87C2-7F57-FB32-B839-59E071C25C7D}"/>
                </a:ext>
              </a:extLst>
            </p:cNvPr>
            <p:cNvSpPr/>
            <p:nvPr/>
          </p:nvSpPr>
          <p:spPr>
            <a:xfrm>
              <a:off x="8219613" y="3025678"/>
              <a:ext cx="365498" cy="121832"/>
            </a:xfrm>
            <a:custGeom>
              <a:avLst/>
              <a:gdLst>
                <a:gd name="connsiteX0" fmla="*/ 103 w 365498"/>
                <a:gd name="connsiteY0" fmla="*/ 58 h 121832"/>
                <a:gd name="connsiteX1" fmla="*/ 365602 w 365498"/>
                <a:gd name="connsiteY1" fmla="*/ 121891 h 12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21832">
                  <a:moveTo>
                    <a:pt x="103" y="58"/>
                  </a:moveTo>
                  <a:lnTo>
                    <a:pt x="365602" y="121891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DA15C015-4C9F-B6DC-74CC-AB54C1492AEE}"/>
                </a:ext>
              </a:extLst>
            </p:cNvPr>
            <p:cNvSpPr/>
            <p:nvPr/>
          </p:nvSpPr>
          <p:spPr>
            <a:xfrm>
              <a:off x="8219613" y="3066288"/>
              <a:ext cx="365498" cy="1492"/>
            </a:xfrm>
            <a:custGeom>
              <a:avLst/>
              <a:gdLst>
                <a:gd name="connsiteX0" fmla="*/ 103 w 365498"/>
                <a:gd name="connsiteY0" fmla="*/ 54 h 1492"/>
                <a:gd name="connsiteX1" fmla="*/ 365602 w 365498"/>
                <a:gd name="connsiteY1" fmla="*/ 54 h 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492">
                  <a:moveTo>
                    <a:pt x="103" y="54"/>
                  </a:moveTo>
                  <a:lnTo>
                    <a:pt x="365602" y="54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D7DCCA3-CD43-3DEA-70A4-A566A65EED5C}"/>
                </a:ext>
              </a:extLst>
            </p:cNvPr>
            <p:cNvSpPr/>
            <p:nvPr/>
          </p:nvSpPr>
          <p:spPr>
            <a:xfrm>
              <a:off x="8219613" y="3066288"/>
              <a:ext cx="365498" cy="40610"/>
            </a:xfrm>
            <a:custGeom>
              <a:avLst/>
              <a:gdLst>
                <a:gd name="connsiteX0" fmla="*/ 103 w 365498"/>
                <a:gd name="connsiteY0" fmla="*/ 58 h 40610"/>
                <a:gd name="connsiteX1" fmla="*/ 365602 w 365498"/>
                <a:gd name="connsiteY1" fmla="*/ 40669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40610">
                  <a:moveTo>
                    <a:pt x="103" y="58"/>
                  </a:moveTo>
                  <a:lnTo>
                    <a:pt x="365602" y="40669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0000F2D3-469D-7717-399D-3B9BEF08DD6A}"/>
                </a:ext>
              </a:extLst>
            </p:cNvPr>
            <p:cNvSpPr/>
            <p:nvPr/>
          </p:nvSpPr>
          <p:spPr>
            <a:xfrm>
              <a:off x="8219613" y="3066288"/>
              <a:ext cx="365498" cy="81221"/>
            </a:xfrm>
            <a:custGeom>
              <a:avLst/>
              <a:gdLst>
                <a:gd name="connsiteX0" fmla="*/ 103 w 365498"/>
                <a:gd name="connsiteY0" fmla="*/ 62 h 81221"/>
                <a:gd name="connsiteX1" fmla="*/ 365602 w 365498"/>
                <a:gd name="connsiteY1" fmla="*/ 81284 h 8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81221">
                  <a:moveTo>
                    <a:pt x="103" y="62"/>
                  </a:moveTo>
                  <a:lnTo>
                    <a:pt x="365602" y="81284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083CE0CA-32ED-C473-16F0-F8E8B70DC4F6}"/>
                </a:ext>
              </a:extLst>
            </p:cNvPr>
            <p:cNvSpPr/>
            <p:nvPr/>
          </p:nvSpPr>
          <p:spPr>
            <a:xfrm>
              <a:off x="8219613" y="3066288"/>
              <a:ext cx="365498" cy="40610"/>
            </a:xfrm>
            <a:custGeom>
              <a:avLst/>
              <a:gdLst>
                <a:gd name="connsiteX0" fmla="*/ 103 w 365498"/>
                <a:gd name="connsiteY0" fmla="*/ 40669 h 40610"/>
                <a:gd name="connsiteX1" fmla="*/ 365602 w 365498"/>
                <a:gd name="connsiteY1" fmla="*/ 58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40610">
                  <a:moveTo>
                    <a:pt x="103" y="40669"/>
                  </a:moveTo>
                  <a:lnTo>
                    <a:pt x="365602" y="58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B2426477-B5F8-C0DF-6993-8F8CBA7E623D}"/>
                </a:ext>
              </a:extLst>
            </p:cNvPr>
            <p:cNvSpPr/>
            <p:nvPr/>
          </p:nvSpPr>
          <p:spPr>
            <a:xfrm>
              <a:off x="8219613" y="3106899"/>
              <a:ext cx="365498" cy="1492"/>
            </a:xfrm>
            <a:custGeom>
              <a:avLst/>
              <a:gdLst>
                <a:gd name="connsiteX0" fmla="*/ 103 w 365498"/>
                <a:gd name="connsiteY0" fmla="*/ 62 h 1492"/>
                <a:gd name="connsiteX1" fmla="*/ 365602 w 365498"/>
                <a:gd name="connsiteY1" fmla="*/ 62 h 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492">
                  <a:moveTo>
                    <a:pt x="103" y="62"/>
                  </a:moveTo>
                  <a:lnTo>
                    <a:pt x="365602" y="62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02A02FB3-0A5D-6AFA-C437-E197942FE6BD}"/>
                </a:ext>
              </a:extLst>
            </p:cNvPr>
            <p:cNvSpPr/>
            <p:nvPr/>
          </p:nvSpPr>
          <p:spPr>
            <a:xfrm>
              <a:off x="8219613" y="3106899"/>
              <a:ext cx="365498" cy="40610"/>
            </a:xfrm>
            <a:custGeom>
              <a:avLst/>
              <a:gdLst>
                <a:gd name="connsiteX0" fmla="*/ 103 w 365498"/>
                <a:gd name="connsiteY0" fmla="*/ 65 h 40610"/>
                <a:gd name="connsiteX1" fmla="*/ 365602 w 365498"/>
                <a:gd name="connsiteY1" fmla="*/ 40676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40610">
                  <a:moveTo>
                    <a:pt x="103" y="65"/>
                  </a:moveTo>
                  <a:lnTo>
                    <a:pt x="365602" y="40676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765D20A-939B-954F-F7FE-B665BF1507AA}"/>
                </a:ext>
              </a:extLst>
            </p:cNvPr>
            <p:cNvSpPr/>
            <p:nvPr/>
          </p:nvSpPr>
          <p:spPr>
            <a:xfrm>
              <a:off x="8219613" y="3066288"/>
              <a:ext cx="365498" cy="81221"/>
            </a:xfrm>
            <a:custGeom>
              <a:avLst/>
              <a:gdLst>
                <a:gd name="connsiteX0" fmla="*/ 103 w 365498"/>
                <a:gd name="connsiteY0" fmla="*/ 81284 h 81221"/>
                <a:gd name="connsiteX1" fmla="*/ 365602 w 365498"/>
                <a:gd name="connsiteY1" fmla="*/ 62 h 8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81221">
                  <a:moveTo>
                    <a:pt x="103" y="81284"/>
                  </a:moveTo>
                  <a:lnTo>
                    <a:pt x="365602" y="62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58F10C97-5E96-43EB-3424-1DDE465E1920}"/>
                </a:ext>
              </a:extLst>
            </p:cNvPr>
            <p:cNvSpPr/>
            <p:nvPr/>
          </p:nvSpPr>
          <p:spPr>
            <a:xfrm>
              <a:off x="8219613" y="3106899"/>
              <a:ext cx="365498" cy="40610"/>
            </a:xfrm>
            <a:custGeom>
              <a:avLst/>
              <a:gdLst>
                <a:gd name="connsiteX0" fmla="*/ 103 w 365498"/>
                <a:gd name="connsiteY0" fmla="*/ 40676 h 40610"/>
                <a:gd name="connsiteX1" fmla="*/ 365602 w 365498"/>
                <a:gd name="connsiteY1" fmla="*/ 65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40610">
                  <a:moveTo>
                    <a:pt x="103" y="40676"/>
                  </a:moveTo>
                  <a:lnTo>
                    <a:pt x="365602" y="65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2317A341-1335-71C6-BB34-4A689B529F78}"/>
                </a:ext>
              </a:extLst>
            </p:cNvPr>
            <p:cNvSpPr/>
            <p:nvPr/>
          </p:nvSpPr>
          <p:spPr>
            <a:xfrm>
              <a:off x="8219613" y="3147510"/>
              <a:ext cx="365498" cy="1492"/>
            </a:xfrm>
            <a:custGeom>
              <a:avLst/>
              <a:gdLst>
                <a:gd name="connsiteX0" fmla="*/ 103 w 365498"/>
                <a:gd name="connsiteY0" fmla="*/ 69 h 1492"/>
                <a:gd name="connsiteX1" fmla="*/ 365602 w 365498"/>
                <a:gd name="connsiteY1" fmla="*/ 69 h 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492">
                  <a:moveTo>
                    <a:pt x="103" y="69"/>
                  </a:moveTo>
                  <a:lnTo>
                    <a:pt x="365602" y="69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E8939604-DD26-6165-B9AA-8675B8E48F54}"/>
                </a:ext>
              </a:extLst>
            </p:cNvPr>
            <p:cNvSpPr/>
            <p:nvPr/>
          </p:nvSpPr>
          <p:spPr>
            <a:xfrm>
              <a:off x="8219613" y="3066288"/>
              <a:ext cx="365498" cy="121832"/>
            </a:xfrm>
            <a:custGeom>
              <a:avLst/>
              <a:gdLst>
                <a:gd name="connsiteX0" fmla="*/ 103 w 365498"/>
                <a:gd name="connsiteY0" fmla="*/ 121898 h 121832"/>
                <a:gd name="connsiteX1" fmla="*/ 365602 w 365498"/>
                <a:gd name="connsiteY1" fmla="*/ 65 h 12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21832">
                  <a:moveTo>
                    <a:pt x="103" y="121898"/>
                  </a:moveTo>
                  <a:lnTo>
                    <a:pt x="365602" y="65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42046D2B-B5D5-B504-E46C-CA2B31FC82E4}"/>
                </a:ext>
              </a:extLst>
            </p:cNvPr>
            <p:cNvSpPr/>
            <p:nvPr/>
          </p:nvSpPr>
          <p:spPr>
            <a:xfrm>
              <a:off x="8219613" y="3106899"/>
              <a:ext cx="365498" cy="81221"/>
            </a:xfrm>
            <a:custGeom>
              <a:avLst/>
              <a:gdLst>
                <a:gd name="connsiteX0" fmla="*/ 103 w 365498"/>
                <a:gd name="connsiteY0" fmla="*/ 81291 h 81221"/>
                <a:gd name="connsiteX1" fmla="*/ 365602 w 365498"/>
                <a:gd name="connsiteY1" fmla="*/ 69 h 8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81221">
                  <a:moveTo>
                    <a:pt x="103" y="81291"/>
                  </a:moveTo>
                  <a:lnTo>
                    <a:pt x="365602" y="69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69B851D3-F75B-7C79-7938-4F9468CD3CA2}"/>
                </a:ext>
              </a:extLst>
            </p:cNvPr>
            <p:cNvSpPr/>
            <p:nvPr/>
          </p:nvSpPr>
          <p:spPr>
            <a:xfrm>
              <a:off x="8219613" y="3147510"/>
              <a:ext cx="365498" cy="40610"/>
            </a:xfrm>
            <a:custGeom>
              <a:avLst/>
              <a:gdLst>
                <a:gd name="connsiteX0" fmla="*/ 103 w 365498"/>
                <a:gd name="connsiteY0" fmla="*/ 40683 h 40610"/>
                <a:gd name="connsiteX1" fmla="*/ 365602 w 365498"/>
                <a:gd name="connsiteY1" fmla="*/ 72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40610">
                  <a:moveTo>
                    <a:pt x="103" y="40683"/>
                  </a:moveTo>
                  <a:lnTo>
                    <a:pt x="365602" y="72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E1D9F864-374F-65EB-55DE-F45060CD2B31}"/>
                </a:ext>
              </a:extLst>
            </p:cNvPr>
            <p:cNvSpPr/>
            <p:nvPr/>
          </p:nvSpPr>
          <p:spPr>
            <a:xfrm>
              <a:off x="8219613" y="3066288"/>
              <a:ext cx="365498" cy="162443"/>
            </a:xfrm>
            <a:custGeom>
              <a:avLst/>
              <a:gdLst>
                <a:gd name="connsiteX0" fmla="*/ 103 w 365498"/>
                <a:gd name="connsiteY0" fmla="*/ 162513 h 162443"/>
                <a:gd name="connsiteX1" fmla="*/ 365602 w 365498"/>
                <a:gd name="connsiteY1" fmla="*/ 69 h 16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62443">
                  <a:moveTo>
                    <a:pt x="103" y="162513"/>
                  </a:moveTo>
                  <a:lnTo>
                    <a:pt x="365602" y="69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7" name="手繪多邊形: 圖案 66">
              <a:extLst>
                <a:ext uri="{FF2B5EF4-FFF2-40B4-BE49-F238E27FC236}">
                  <a16:creationId xmlns:a16="http://schemas.microsoft.com/office/drawing/2014/main" id="{2BF91698-49FE-1533-267F-FAD735F4AC73}"/>
                </a:ext>
              </a:extLst>
            </p:cNvPr>
            <p:cNvSpPr/>
            <p:nvPr/>
          </p:nvSpPr>
          <p:spPr>
            <a:xfrm>
              <a:off x="8219613" y="3106899"/>
              <a:ext cx="365498" cy="121832"/>
            </a:xfrm>
            <a:custGeom>
              <a:avLst/>
              <a:gdLst>
                <a:gd name="connsiteX0" fmla="*/ 103 w 365498"/>
                <a:gd name="connsiteY0" fmla="*/ 121905 h 121832"/>
                <a:gd name="connsiteX1" fmla="*/ 365602 w 365498"/>
                <a:gd name="connsiteY1" fmla="*/ 72 h 12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21832">
                  <a:moveTo>
                    <a:pt x="103" y="121905"/>
                  </a:moveTo>
                  <a:lnTo>
                    <a:pt x="365602" y="72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2B8425BC-813E-2BBB-EB05-0AE4E90A50E4}"/>
                </a:ext>
              </a:extLst>
            </p:cNvPr>
            <p:cNvSpPr/>
            <p:nvPr/>
          </p:nvSpPr>
          <p:spPr>
            <a:xfrm>
              <a:off x="8219613" y="3147510"/>
              <a:ext cx="365498" cy="81221"/>
            </a:xfrm>
            <a:custGeom>
              <a:avLst/>
              <a:gdLst>
                <a:gd name="connsiteX0" fmla="*/ 103 w 365498"/>
                <a:gd name="connsiteY0" fmla="*/ 81298 h 81221"/>
                <a:gd name="connsiteX1" fmla="*/ 365602 w 365498"/>
                <a:gd name="connsiteY1" fmla="*/ 76 h 8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81221">
                  <a:moveTo>
                    <a:pt x="103" y="81298"/>
                  </a:moveTo>
                  <a:lnTo>
                    <a:pt x="365602" y="76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9" name="手繪多邊形: 圖案 68">
              <a:extLst>
                <a:ext uri="{FF2B5EF4-FFF2-40B4-BE49-F238E27FC236}">
                  <a16:creationId xmlns:a16="http://schemas.microsoft.com/office/drawing/2014/main" id="{B10E3159-0720-A976-090C-03F3FC993EBF}"/>
                </a:ext>
              </a:extLst>
            </p:cNvPr>
            <p:cNvSpPr/>
            <p:nvPr/>
          </p:nvSpPr>
          <p:spPr>
            <a:xfrm>
              <a:off x="8219613" y="3066288"/>
              <a:ext cx="365498" cy="203054"/>
            </a:xfrm>
            <a:custGeom>
              <a:avLst/>
              <a:gdLst>
                <a:gd name="connsiteX0" fmla="*/ 103 w 365498"/>
                <a:gd name="connsiteY0" fmla="*/ 203127 h 203054"/>
                <a:gd name="connsiteX1" fmla="*/ 365602 w 365498"/>
                <a:gd name="connsiteY1" fmla="*/ 72 h 20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203054">
                  <a:moveTo>
                    <a:pt x="103" y="203127"/>
                  </a:moveTo>
                  <a:lnTo>
                    <a:pt x="365602" y="72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AFEC6944-8DAA-D24E-B739-1E9AFF62FD9B}"/>
                </a:ext>
              </a:extLst>
            </p:cNvPr>
            <p:cNvSpPr/>
            <p:nvPr/>
          </p:nvSpPr>
          <p:spPr>
            <a:xfrm>
              <a:off x="8219613" y="3106899"/>
              <a:ext cx="365498" cy="162443"/>
            </a:xfrm>
            <a:custGeom>
              <a:avLst/>
              <a:gdLst>
                <a:gd name="connsiteX0" fmla="*/ 103 w 365498"/>
                <a:gd name="connsiteY0" fmla="*/ 162520 h 162443"/>
                <a:gd name="connsiteX1" fmla="*/ 365602 w 365498"/>
                <a:gd name="connsiteY1" fmla="*/ 76 h 16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62443">
                  <a:moveTo>
                    <a:pt x="103" y="162520"/>
                  </a:moveTo>
                  <a:lnTo>
                    <a:pt x="365602" y="76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F5EEF835-44FE-54D6-22AC-905E42E1F070}"/>
                </a:ext>
              </a:extLst>
            </p:cNvPr>
            <p:cNvSpPr/>
            <p:nvPr/>
          </p:nvSpPr>
          <p:spPr>
            <a:xfrm>
              <a:off x="8219613" y="3147510"/>
              <a:ext cx="365498" cy="121832"/>
            </a:xfrm>
            <a:custGeom>
              <a:avLst/>
              <a:gdLst>
                <a:gd name="connsiteX0" fmla="*/ 103 w 365498"/>
                <a:gd name="connsiteY0" fmla="*/ 121913 h 121832"/>
                <a:gd name="connsiteX1" fmla="*/ 365602 w 365498"/>
                <a:gd name="connsiteY1" fmla="*/ 80 h 12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21832">
                  <a:moveTo>
                    <a:pt x="103" y="121913"/>
                  </a:moveTo>
                  <a:lnTo>
                    <a:pt x="365602" y="80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2" name="手繪多邊形: 圖案 71">
              <a:extLst>
                <a:ext uri="{FF2B5EF4-FFF2-40B4-BE49-F238E27FC236}">
                  <a16:creationId xmlns:a16="http://schemas.microsoft.com/office/drawing/2014/main" id="{310D2F1C-02B6-3C45-291D-29A2BD46A59E}"/>
                </a:ext>
              </a:extLst>
            </p:cNvPr>
            <p:cNvSpPr/>
            <p:nvPr/>
          </p:nvSpPr>
          <p:spPr>
            <a:xfrm>
              <a:off x="8199307" y="2924150"/>
              <a:ext cx="40610" cy="40610"/>
            </a:xfrm>
            <a:custGeom>
              <a:avLst/>
              <a:gdLst>
                <a:gd name="connsiteX0" fmla="*/ 40682 w 40610"/>
                <a:gd name="connsiteY0" fmla="*/ 20338 h 40610"/>
                <a:gd name="connsiteX1" fmla="*/ 20376 w 40610"/>
                <a:gd name="connsiteY1" fmla="*/ 40644 h 40610"/>
                <a:gd name="connsiteX2" fmla="*/ 71 w 40610"/>
                <a:gd name="connsiteY2" fmla="*/ 20338 h 40610"/>
                <a:gd name="connsiteX3" fmla="*/ 20376 w 40610"/>
                <a:gd name="connsiteY3" fmla="*/ 33 h 40610"/>
                <a:gd name="connsiteX4" fmla="*/ 40682 w 40610"/>
                <a:gd name="connsiteY4" fmla="*/ 20338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38"/>
                  </a:moveTo>
                  <a:cubicBezTo>
                    <a:pt x="40682" y="31553"/>
                    <a:pt x="31591" y="40644"/>
                    <a:pt x="20376" y="40644"/>
                  </a:cubicBezTo>
                  <a:cubicBezTo>
                    <a:pt x="9162" y="40644"/>
                    <a:pt x="71" y="31553"/>
                    <a:pt x="71" y="20338"/>
                  </a:cubicBezTo>
                  <a:cubicBezTo>
                    <a:pt x="71" y="9124"/>
                    <a:pt x="9162" y="33"/>
                    <a:pt x="20376" y="33"/>
                  </a:cubicBezTo>
                  <a:cubicBezTo>
                    <a:pt x="31591" y="33"/>
                    <a:pt x="40682" y="9124"/>
                    <a:pt x="40682" y="20338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3" name="手繪多邊形: 圖案 72">
              <a:extLst>
                <a:ext uri="{FF2B5EF4-FFF2-40B4-BE49-F238E27FC236}">
                  <a16:creationId xmlns:a16="http://schemas.microsoft.com/office/drawing/2014/main" id="{EE136EE8-051F-9C00-D3C6-0725320F474B}"/>
                </a:ext>
              </a:extLst>
            </p:cNvPr>
            <p:cNvSpPr/>
            <p:nvPr/>
          </p:nvSpPr>
          <p:spPr>
            <a:xfrm>
              <a:off x="8199307" y="2964761"/>
              <a:ext cx="40610" cy="40610"/>
            </a:xfrm>
            <a:custGeom>
              <a:avLst/>
              <a:gdLst>
                <a:gd name="connsiteX0" fmla="*/ 40682 w 40610"/>
                <a:gd name="connsiteY0" fmla="*/ 20345 h 40610"/>
                <a:gd name="connsiteX1" fmla="*/ 20376 w 40610"/>
                <a:gd name="connsiteY1" fmla="*/ 40651 h 40610"/>
                <a:gd name="connsiteX2" fmla="*/ 71 w 40610"/>
                <a:gd name="connsiteY2" fmla="*/ 20345 h 40610"/>
                <a:gd name="connsiteX3" fmla="*/ 20376 w 40610"/>
                <a:gd name="connsiteY3" fmla="*/ 40 h 40610"/>
                <a:gd name="connsiteX4" fmla="*/ 40682 w 40610"/>
                <a:gd name="connsiteY4" fmla="*/ 20345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45"/>
                  </a:moveTo>
                  <a:cubicBezTo>
                    <a:pt x="40682" y="31560"/>
                    <a:pt x="31591" y="40651"/>
                    <a:pt x="20376" y="40651"/>
                  </a:cubicBezTo>
                  <a:cubicBezTo>
                    <a:pt x="9162" y="40651"/>
                    <a:pt x="71" y="31560"/>
                    <a:pt x="71" y="20345"/>
                  </a:cubicBezTo>
                  <a:cubicBezTo>
                    <a:pt x="71" y="9131"/>
                    <a:pt x="9162" y="40"/>
                    <a:pt x="20376" y="40"/>
                  </a:cubicBezTo>
                  <a:cubicBezTo>
                    <a:pt x="31591" y="40"/>
                    <a:pt x="40682" y="9131"/>
                    <a:pt x="40682" y="20345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4" name="手繪多邊形: 圖案 73">
              <a:extLst>
                <a:ext uri="{FF2B5EF4-FFF2-40B4-BE49-F238E27FC236}">
                  <a16:creationId xmlns:a16="http://schemas.microsoft.com/office/drawing/2014/main" id="{E39622FD-3FB4-5113-E4E8-16474344076F}"/>
                </a:ext>
              </a:extLst>
            </p:cNvPr>
            <p:cNvSpPr/>
            <p:nvPr/>
          </p:nvSpPr>
          <p:spPr>
            <a:xfrm>
              <a:off x="8199307" y="3005372"/>
              <a:ext cx="40610" cy="40610"/>
            </a:xfrm>
            <a:custGeom>
              <a:avLst/>
              <a:gdLst>
                <a:gd name="connsiteX0" fmla="*/ 40682 w 40610"/>
                <a:gd name="connsiteY0" fmla="*/ 20353 h 40610"/>
                <a:gd name="connsiteX1" fmla="*/ 20376 w 40610"/>
                <a:gd name="connsiteY1" fmla="*/ 40658 h 40610"/>
                <a:gd name="connsiteX2" fmla="*/ 71 w 40610"/>
                <a:gd name="connsiteY2" fmla="*/ 20353 h 40610"/>
                <a:gd name="connsiteX3" fmla="*/ 20376 w 40610"/>
                <a:gd name="connsiteY3" fmla="*/ 47 h 40610"/>
                <a:gd name="connsiteX4" fmla="*/ 40682 w 40610"/>
                <a:gd name="connsiteY4" fmla="*/ 20353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53"/>
                  </a:moveTo>
                  <a:cubicBezTo>
                    <a:pt x="40682" y="31567"/>
                    <a:pt x="31591" y="40658"/>
                    <a:pt x="20376" y="40658"/>
                  </a:cubicBezTo>
                  <a:cubicBezTo>
                    <a:pt x="9162" y="40658"/>
                    <a:pt x="71" y="31567"/>
                    <a:pt x="71" y="20353"/>
                  </a:cubicBezTo>
                  <a:cubicBezTo>
                    <a:pt x="71" y="9138"/>
                    <a:pt x="9162" y="47"/>
                    <a:pt x="20376" y="47"/>
                  </a:cubicBezTo>
                  <a:cubicBezTo>
                    <a:pt x="31591" y="47"/>
                    <a:pt x="40682" y="9138"/>
                    <a:pt x="40682" y="20353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CF23A3FA-0FE5-CAF3-182A-C9AE88835EF3}"/>
                </a:ext>
              </a:extLst>
            </p:cNvPr>
            <p:cNvSpPr/>
            <p:nvPr/>
          </p:nvSpPr>
          <p:spPr>
            <a:xfrm>
              <a:off x="8199307" y="3045983"/>
              <a:ext cx="40610" cy="40610"/>
            </a:xfrm>
            <a:custGeom>
              <a:avLst/>
              <a:gdLst>
                <a:gd name="connsiteX0" fmla="*/ 40682 w 40610"/>
                <a:gd name="connsiteY0" fmla="*/ 20360 h 40610"/>
                <a:gd name="connsiteX1" fmla="*/ 20376 w 40610"/>
                <a:gd name="connsiteY1" fmla="*/ 40665 h 40610"/>
                <a:gd name="connsiteX2" fmla="*/ 71 w 40610"/>
                <a:gd name="connsiteY2" fmla="*/ 20360 h 40610"/>
                <a:gd name="connsiteX3" fmla="*/ 20376 w 40610"/>
                <a:gd name="connsiteY3" fmla="*/ 54 h 40610"/>
                <a:gd name="connsiteX4" fmla="*/ 40682 w 40610"/>
                <a:gd name="connsiteY4" fmla="*/ 20360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60"/>
                  </a:moveTo>
                  <a:cubicBezTo>
                    <a:pt x="40682" y="31574"/>
                    <a:pt x="31591" y="40665"/>
                    <a:pt x="20376" y="40665"/>
                  </a:cubicBezTo>
                  <a:cubicBezTo>
                    <a:pt x="9162" y="40665"/>
                    <a:pt x="71" y="31574"/>
                    <a:pt x="71" y="20360"/>
                  </a:cubicBezTo>
                  <a:cubicBezTo>
                    <a:pt x="71" y="9145"/>
                    <a:pt x="9162" y="54"/>
                    <a:pt x="20376" y="54"/>
                  </a:cubicBezTo>
                  <a:cubicBezTo>
                    <a:pt x="31591" y="54"/>
                    <a:pt x="40682" y="9145"/>
                    <a:pt x="40682" y="20360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D574A645-7DFD-F3AC-275B-6E24C9CEC34D}"/>
                </a:ext>
              </a:extLst>
            </p:cNvPr>
            <p:cNvSpPr/>
            <p:nvPr/>
          </p:nvSpPr>
          <p:spPr>
            <a:xfrm>
              <a:off x="8199307" y="3086594"/>
              <a:ext cx="40610" cy="40610"/>
            </a:xfrm>
            <a:custGeom>
              <a:avLst/>
              <a:gdLst>
                <a:gd name="connsiteX0" fmla="*/ 40682 w 40610"/>
                <a:gd name="connsiteY0" fmla="*/ 20367 h 40610"/>
                <a:gd name="connsiteX1" fmla="*/ 20376 w 40610"/>
                <a:gd name="connsiteY1" fmla="*/ 40673 h 40610"/>
                <a:gd name="connsiteX2" fmla="*/ 71 w 40610"/>
                <a:gd name="connsiteY2" fmla="*/ 20367 h 40610"/>
                <a:gd name="connsiteX3" fmla="*/ 20376 w 40610"/>
                <a:gd name="connsiteY3" fmla="*/ 62 h 40610"/>
                <a:gd name="connsiteX4" fmla="*/ 40682 w 40610"/>
                <a:gd name="connsiteY4" fmla="*/ 20367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67"/>
                  </a:moveTo>
                  <a:cubicBezTo>
                    <a:pt x="40682" y="31582"/>
                    <a:pt x="31591" y="40673"/>
                    <a:pt x="20376" y="40673"/>
                  </a:cubicBezTo>
                  <a:cubicBezTo>
                    <a:pt x="9162" y="40673"/>
                    <a:pt x="71" y="31582"/>
                    <a:pt x="71" y="20367"/>
                  </a:cubicBezTo>
                  <a:cubicBezTo>
                    <a:pt x="71" y="9153"/>
                    <a:pt x="9162" y="62"/>
                    <a:pt x="20376" y="62"/>
                  </a:cubicBezTo>
                  <a:cubicBezTo>
                    <a:pt x="31591" y="62"/>
                    <a:pt x="40682" y="9153"/>
                    <a:pt x="40682" y="20367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97EAE8EA-C114-A401-16D3-1B3F8F595BCC}"/>
                </a:ext>
              </a:extLst>
            </p:cNvPr>
            <p:cNvSpPr/>
            <p:nvPr/>
          </p:nvSpPr>
          <p:spPr>
            <a:xfrm>
              <a:off x="8199307" y="3127205"/>
              <a:ext cx="40610" cy="40610"/>
            </a:xfrm>
            <a:custGeom>
              <a:avLst/>
              <a:gdLst>
                <a:gd name="connsiteX0" fmla="*/ 40682 w 40610"/>
                <a:gd name="connsiteY0" fmla="*/ 20374 h 40610"/>
                <a:gd name="connsiteX1" fmla="*/ 20376 w 40610"/>
                <a:gd name="connsiteY1" fmla="*/ 40680 h 40610"/>
                <a:gd name="connsiteX2" fmla="*/ 71 w 40610"/>
                <a:gd name="connsiteY2" fmla="*/ 20374 h 40610"/>
                <a:gd name="connsiteX3" fmla="*/ 20376 w 40610"/>
                <a:gd name="connsiteY3" fmla="*/ 69 h 40610"/>
                <a:gd name="connsiteX4" fmla="*/ 40682 w 40610"/>
                <a:gd name="connsiteY4" fmla="*/ 20374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74"/>
                  </a:moveTo>
                  <a:cubicBezTo>
                    <a:pt x="40682" y="31589"/>
                    <a:pt x="31591" y="40680"/>
                    <a:pt x="20376" y="40680"/>
                  </a:cubicBezTo>
                  <a:cubicBezTo>
                    <a:pt x="9162" y="40680"/>
                    <a:pt x="71" y="31589"/>
                    <a:pt x="71" y="20374"/>
                  </a:cubicBezTo>
                  <a:cubicBezTo>
                    <a:pt x="71" y="9160"/>
                    <a:pt x="9162" y="69"/>
                    <a:pt x="20376" y="69"/>
                  </a:cubicBezTo>
                  <a:cubicBezTo>
                    <a:pt x="31591" y="69"/>
                    <a:pt x="40682" y="9160"/>
                    <a:pt x="40682" y="20374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8" name="手繪多邊形: 圖案 77">
              <a:extLst>
                <a:ext uri="{FF2B5EF4-FFF2-40B4-BE49-F238E27FC236}">
                  <a16:creationId xmlns:a16="http://schemas.microsoft.com/office/drawing/2014/main" id="{17A8E0F2-4DF6-1BE1-4EDF-0156B031EBC2}"/>
                </a:ext>
              </a:extLst>
            </p:cNvPr>
            <p:cNvSpPr/>
            <p:nvPr/>
          </p:nvSpPr>
          <p:spPr>
            <a:xfrm>
              <a:off x="8199307" y="3167816"/>
              <a:ext cx="40610" cy="40610"/>
            </a:xfrm>
            <a:custGeom>
              <a:avLst/>
              <a:gdLst>
                <a:gd name="connsiteX0" fmla="*/ 40682 w 40610"/>
                <a:gd name="connsiteY0" fmla="*/ 20382 h 40610"/>
                <a:gd name="connsiteX1" fmla="*/ 20376 w 40610"/>
                <a:gd name="connsiteY1" fmla="*/ 40687 h 40610"/>
                <a:gd name="connsiteX2" fmla="*/ 71 w 40610"/>
                <a:gd name="connsiteY2" fmla="*/ 20382 h 40610"/>
                <a:gd name="connsiteX3" fmla="*/ 20376 w 40610"/>
                <a:gd name="connsiteY3" fmla="*/ 76 h 40610"/>
                <a:gd name="connsiteX4" fmla="*/ 40682 w 40610"/>
                <a:gd name="connsiteY4" fmla="*/ 20382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82"/>
                  </a:moveTo>
                  <a:cubicBezTo>
                    <a:pt x="40682" y="31596"/>
                    <a:pt x="31591" y="40687"/>
                    <a:pt x="20376" y="40687"/>
                  </a:cubicBezTo>
                  <a:cubicBezTo>
                    <a:pt x="9162" y="40687"/>
                    <a:pt x="71" y="31596"/>
                    <a:pt x="71" y="20382"/>
                  </a:cubicBezTo>
                  <a:cubicBezTo>
                    <a:pt x="71" y="9167"/>
                    <a:pt x="9162" y="76"/>
                    <a:pt x="20376" y="76"/>
                  </a:cubicBezTo>
                  <a:cubicBezTo>
                    <a:pt x="31591" y="76"/>
                    <a:pt x="40682" y="9167"/>
                    <a:pt x="40682" y="20382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9" name="手繪多邊形: 圖案 78">
              <a:extLst>
                <a:ext uri="{FF2B5EF4-FFF2-40B4-BE49-F238E27FC236}">
                  <a16:creationId xmlns:a16="http://schemas.microsoft.com/office/drawing/2014/main" id="{F58A500D-50DD-AB9C-5DB6-1DECD15DB64C}"/>
                </a:ext>
              </a:extLst>
            </p:cNvPr>
            <p:cNvSpPr/>
            <p:nvPr/>
          </p:nvSpPr>
          <p:spPr>
            <a:xfrm>
              <a:off x="8199307" y="3208427"/>
              <a:ext cx="40610" cy="40610"/>
            </a:xfrm>
            <a:custGeom>
              <a:avLst/>
              <a:gdLst>
                <a:gd name="connsiteX0" fmla="*/ 40682 w 40610"/>
                <a:gd name="connsiteY0" fmla="*/ 20389 h 40610"/>
                <a:gd name="connsiteX1" fmla="*/ 20376 w 40610"/>
                <a:gd name="connsiteY1" fmla="*/ 40694 h 40610"/>
                <a:gd name="connsiteX2" fmla="*/ 71 w 40610"/>
                <a:gd name="connsiteY2" fmla="*/ 20389 h 40610"/>
                <a:gd name="connsiteX3" fmla="*/ 20376 w 40610"/>
                <a:gd name="connsiteY3" fmla="*/ 83 h 40610"/>
                <a:gd name="connsiteX4" fmla="*/ 40682 w 40610"/>
                <a:gd name="connsiteY4" fmla="*/ 20389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89"/>
                  </a:moveTo>
                  <a:cubicBezTo>
                    <a:pt x="40682" y="31603"/>
                    <a:pt x="31591" y="40694"/>
                    <a:pt x="20376" y="40694"/>
                  </a:cubicBezTo>
                  <a:cubicBezTo>
                    <a:pt x="9162" y="40694"/>
                    <a:pt x="71" y="31603"/>
                    <a:pt x="71" y="20389"/>
                  </a:cubicBezTo>
                  <a:cubicBezTo>
                    <a:pt x="71" y="9174"/>
                    <a:pt x="9162" y="83"/>
                    <a:pt x="20376" y="83"/>
                  </a:cubicBezTo>
                  <a:cubicBezTo>
                    <a:pt x="31591" y="83"/>
                    <a:pt x="40682" y="9174"/>
                    <a:pt x="40682" y="20389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0070D59B-4B39-AD81-165C-77AE1E515A77}"/>
                </a:ext>
              </a:extLst>
            </p:cNvPr>
            <p:cNvSpPr/>
            <p:nvPr/>
          </p:nvSpPr>
          <p:spPr>
            <a:xfrm>
              <a:off x="8199307" y="3249038"/>
              <a:ext cx="40610" cy="40610"/>
            </a:xfrm>
            <a:custGeom>
              <a:avLst/>
              <a:gdLst>
                <a:gd name="connsiteX0" fmla="*/ 40682 w 40610"/>
                <a:gd name="connsiteY0" fmla="*/ 20396 h 40610"/>
                <a:gd name="connsiteX1" fmla="*/ 20376 w 40610"/>
                <a:gd name="connsiteY1" fmla="*/ 40701 h 40610"/>
                <a:gd name="connsiteX2" fmla="*/ 71 w 40610"/>
                <a:gd name="connsiteY2" fmla="*/ 20396 h 40610"/>
                <a:gd name="connsiteX3" fmla="*/ 20376 w 40610"/>
                <a:gd name="connsiteY3" fmla="*/ 91 h 40610"/>
                <a:gd name="connsiteX4" fmla="*/ 40682 w 40610"/>
                <a:gd name="connsiteY4" fmla="*/ 20396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96"/>
                  </a:moveTo>
                  <a:cubicBezTo>
                    <a:pt x="40682" y="31610"/>
                    <a:pt x="31591" y="40701"/>
                    <a:pt x="20376" y="40701"/>
                  </a:cubicBezTo>
                  <a:cubicBezTo>
                    <a:pt x="9162" y="40701"/>
                    <a:pt x="71" y="31610"/>
                    <a:pt x="71" y="20396"/>
                  </a:cubicBezTo>
                  <a:cubicBezTo>
                    <a:pt x="71" y="9182"/>
                    <a:pt x="9162" y="91"/>
                    <a:pt x="20376" y="91"/>
                  </a:cubicBezTo>
                  <a:cubicBezTo>
                    <a:pt x="31591" y="91"/>
                    <a:pt x="40682" y="9182"/>
                    <a:pt x="40682" y="20396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87DAB181-9191-4D52-D76F-F054FCAFDD75}"/>
                </a:ext>
              </a:extLst>
            </p:cNvPr>
            <p:cNvSpPr/>
            <p:nvPr/>
          </p:nvSpPr>
          <p:spPr>
            <a:xfrm>
              <a:off x="8564805" y="3045983"/>
              <a:ext cx="40610" cy="40610"/>
            </a:xfrm>
            <a:custGeom>
              <a:avLst/>
              <a:gdLst>
                <a:gd name="connsiteX0" fmla="*/ 40747 w 40610"/>
                <a:gd name="connsiteY0" fmla="*/ 20360 h 40610"/>
                <a:gd name="connsiteX1" fmla="*/ 20441 w 40610"/>
                <a:gd name="connsiteY1" fmla="*/ 40665 h 40610"/>
                <a:gd name="connsiteX2" fmla="*/ 136 w 40610"/>
                <a:gd name="connsiteY2" fmla="*/ 20360 h 40610"/>
                <a:gd name="connsiteX3" fmla="*/ 20441 w 40610"/>
                <a:gd name="connsiteY3" fmla="*/ 54 h 40610"/>
                <a:gd name="connsiteX4" fmla="*/ 40747 w 40610"/>
                <a:gd name="connsiteY4" fmla="*/ 20360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747" y="20360"/>
                  </a:moveTo>
                  <a:cubicBezTo>
                    <a:pt x="40747" y="31574"/>
                    <a:pt x="31656" y="40665"/>
                    <a:pt x="20441" y="40665"/>
                  </a:cubicBezTo>
                  <a:cubicBezTo>
                    <a:pt x="9227" y="40665"/>
                    <a:pt x="136" y="31574"/>
                    <a:pt x="136" y="20360"/>
                  </a:cubicBezTo>
                  <a:cubicBezTo>
                    <a:pt x="136" y="9145"/>
                    <a:pt x="9227" y="54"/>
                    <a:pt x="20441" y="54"/>
                  </a:cubicBezTo>
                  <a:cubicBezTo>
                    <a:pt x="31656" y="54"/>
                    <a:pt x="40747" y="9145"/>
                    <a:pt x="40747" y="20360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01FE3C0C-28FF-3A30-B7EC-BAD9A08A852F}"/>
                </a:ext>
              </a:extLst>
            </p:cNvPr>
            <p:cNvSpPr/>
            <p:nvPr/>
          </p:nvSpPr>
          <p:spPr>
            <a:xfrm>
              <a:off x="8564805" y="3086594"/>
              <a:ext cx="40610" cy="40610"/>
            </a:xfrm>
            <a:custGeom>
              <a:avLst/>
              <a:gdLst>
                <a:gd name="connsiteX0" fmla="*/ 40747 w 40610"/>
                <a:gd name="connsiteY0" fmla="*/ 20367 h 40610"/>
                <a:gd name="connsiteX1" fmla="*/ 20441 w 40610"/>
                <a:gd name="connsiteY1" fmla="*/ 40673 h 40610"/>
                <a:gd name="connsiteX2" fmla="*/ 136 w 40610"/>
                <a:gd name="connsiteY2" fmla="*/ 20367 h 40610"/>
                <a:gd name="connsiteX3" fmla="*/ 20441 w 40610"/>
                <a:gd name="connsiteY3" fmla="*/ 62 h 40610"/>
                <a:gd name="connsiteX4" fmla="*/ 40747 w 40610"/>
                <a:gd name="connsiteY4" fmla="*/ 20367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747" y="20367"/>
                  </a:moveTo>
                  <a:cubicBezTo>
                    <a:pt x="40747" y="31582"/>
                    <a:pt x="31656" y="40673"/>
                    <a:pt x="20441" y="40673"/>
                  </a:cubicBezTo>
                  <a:cubicBezTo>
                    <a:pt x="9227" y="40673"/>
                    <a:pt x="136" y="31582"/>
                    <a:pt x="136" y="20367"/>
                  </a:cubicBezTo>
                  <a:cubicBezTo>
                    <a:pt x="136" y="9153"/>
                    <a:pt x="9227" y="62"/>
                    <a:pt x="20441" y="62"/>
                  </a:cubicBezTo>
                  <a:cubicBezTo>
                    <a:pt x="31656" y="62"/>
                    <a:pt x="40747" y="9153"/>
                    <a:pt x="40747" y="20367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3" name="手繪多邊形: 圖案 82">
              <a:extLst>
                <a:ext uri="{FF2B5EF4-FFF2-40B4-BE49-F238E27FC236}">
                  <a16:creationId xmlns:a16="http://schemas.microsoft.com/office/drawing/2014/main" id="{948A8943-610D-32C8-E288-24CD5D628B4E}"/>
                </a:ext>
              </a:extLst>
            </p:cNvPr>
            <p:cNvSpPr/>
            <p:nvPr/>
          </p:nvSpPr>
          <p:spPr>
            <a:xfrm>
              <a:off x="8564805" y="3127205"/>
              <a:ext cx="40610" cy="40610"/>
            </a:xfrm>
            <a:custGeom>
              <a:avLst/>
              <a:gdLst>
                <a:gd name="connsiteX0" fmla="*/ 40747 w 40610"/>
                <a:gd name="connsiteY0" fmla="*/ 20374 h 40610"/>
                <a:gd name="connsiteX1" fmla="*/ 20441 w 40610"/>
                <a:gd name="connsiteY1" fmla="*/ 40680 h 40610"/>
                <a:gd name="connsiteX2" fmla="*/ 136 w 40610"/>
                <a:gd name="connsiteY2" fmla="*/ 20374 h 40610"/>
                <a:gd name="connsiteX3" fmla="*/ 20441 w 40610"/>
                <a:gd name="connsiteY3" fmla="*/ 69 h 40610"/>
                <a:gd name="connsiteX4" fmla="*/ 40747 w 40610"/>
                <a:gd name="connsiteY4" fmla="*/ 20374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747" y="20374"/>
                  </a:moveTo>
                  <a:cubicBezTo>
                    <a:pt x="40747" y="31589"/>
                    <a:pt x="31656" y="40680"/>
                    <a:pt x="20441" y="40680"/>
                  </a:cubicBezTo>
                  <a:cubicBezTo>
                    <a:pt x="9227" y="40680"/>
                    <a:pt x="136" y="31589"/>
                    <a:pt x="136" y="20374"/>
                  </a:cubicBezTo>
                  <a:cubicBezTo>
                    <a:pt x="136" y="9160"/>
                    <a:pt x="9227" y="69"/>
                    <a:pt x="20441" y="69"/>
                  </a:cubicBezTo>
                  <a:cubicBezTo>
                    <a:pt x="31656" y="69"/>
                    <a:pt x="40747" y="9160"/>
                    <a:pt x="40747" y="20374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B117B75-EBDE-7FE4-6794-F75B3FA5BB29}"/>
              </a:ext>
            </a:extLst>
          </p:cNvPr>
          <p:cNvSpPr txBox="1"/>
          <p:nvPr/>
        </p:nvSpPr>
        <p:spPr>
          <a:xfrm>
            <a:off x="4661961" y="5902159"/>
            <a:ext cx="16608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Neural Network</a:t>
            </a:r>
            <a:endParaRPr lang="zh-TW" altLang="en-US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E76A9727-7B7D-BCCB-5362-485EFBB8ACC3}"/>
              </a:ext>
            </a:extLst>
          </p:cNvPr>
          <p:cNvCxnSpPr>
            <a:cxnSpLocks/>
          </p:cNvCxnSpPr>
          <p:nvPr/>
        </p:nvCxnSpPr>
        <p:spPr>
          <a:xfrm>
            <a:off x="5490984" y="2949209"/>
            <a:ext cx="2033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413726D7-4548-5165-74D1-1CCB57BFF344}"/>
              </a:ext>
            </a:extLst>
          </p:cNvPr>
          <p:cNvSpPr txBox="1"/>
          <p:nvPr/>
        </p:nvSpPr>
        <p:spPr>
          <a:xfrm>
            <a:off x="6012345" y="2498201"/>
            <a:ext cx="1732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Classify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771456AC-C410-FEF3-34ED-5CE095E98FFB}"/>
              </a:ext>
            </a:extLst>
          </p:cNvPr>
          <p:cNvSpPr txBox="1"/>
          <p:nvPr/>
        </p:nvSpPr>
        <p:spPr>
          <a:xfrm>
            <a:off x="7524083" y="2594813"/>
            <a:ext cx="3972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</a:t>
            </a:r>
            <a:r>
              <a:rPr lang="en-US" altLang="zh-TW" sz="1800" dirty="0"/>
              <a:t> r</a:t>
            </a:r>
            <a:r>
              <a:rPr lang="en-US" altLang="zh-TW" dirty="0"/>
              <a:t>eversal(Peak) will</a:t>
            </a:r>
            <a:r>
              <a:rPr lang="en-US" altLang="zh-TW" sz="1800" dirty="0"/>
              <a:t> occur in the future interval.</a:t>
            </a:r>
            <a:endParaRPr lang="zh-TW" altLang="en-US" dirty="0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F0D304EA-45F5-DD22-D95F-E70C9ACA29E2}"/>
              </a:ext>
            </a:extLst>
          </p:cNvPr>
          <p:cNvGrpSpPr/>
          <p:nvPr/>
        </p:nvGrpSpPr>
        <p:grpSpPr>
          <a:xfrm>
            <a:off x="1616049" y="4704209"/>
            <a:ext cx="1786794" cy="1788664"/>
            <a:chOff x="1123099" y="4452574"/>
            <a:chExt cx="2289074" cy="2291470"/>
          </a:xfrm>
        </p:grpSpPr>
        <p:pic>
          <p:nvPicPr>
            <p:cNvPr id="99" name="圖片 98">
              <a:extLst>
                <a:ext uri="{FF2B5EF4-FFF2-40B4-BE49-F238E27FC236}">
                  <a16:creationId xmlns:a16="http://schemas.microsoft.com/office/drawing/2014/main" id="{68568D6F-C7EC-5DB3-DC91-C8B294AD0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51" t="20788" r="34069" b="9917"/>
            <a:stretch/>
          </p:blipFill>
          <p:spPr>
            <a:xfrm>
              <a:off x="1123099" y="4452574"/>
              <a:ext cx="2289074" cy="1738044"/>
            </a:xfrm>
            <a:prstGeom prst="rect">
              <a:avLst/>
            </a:prstGeom>
          </p:spPr>
        </p:pic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DF6D67C9-A633-01F6-34CD-13F864D616AD}"/>
                </a:ext>
              </a:extLst>
            </p:cNvPr>
            <p:cNvSpPr/>
            <p:nvPr/>
          </p:nvSpPr>
          <p:spPr>
            <a:xfrm>
              <a:off x="3167104" y="6180541"/>
              <a:ext cx="170667" cy="147127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820A009E-5AE4-AE57-527C-A8B990B19367}"/>
                </a:ext>
              </a:extLst>
            </p:cNvPr>
            <p:cNvSpPr/>
            <p:nvPr/>
          </p:nvSpPr>
          <p:spPr>
            <a:xfrm rot="10800000">
              <a:off x="2532622" y="4452574"/>
              <a:ext cx="170667" cy="147127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BD7781FF-B17D-57F1-88C2-0925342F45C3}"/>
                </a:ext>
              </a:extLst>
            </p:cNvPr>
            <p:cNvSpPr/>
            <p:nvPr/>
          </p:nvSpPr>
          <p:spPr>
            <a:xfrm>
              <a:off x="1859423" y="6043491"/>
              <a:ext cx="170667" cy="147127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CA70FE36-B6F3-C094-A81E-8910134DC10C}"/>
                </a:ext>
              </a:extLst>
            </p:cNvPr>
            <p:cNvSpPr txBox="1"/>
            <p:nvPr/>
          </p:nvSpPr>
          <p:spPr>
            <a:xfrm>
              <a:off x="1618074" y="6270890"/>
              <a:ext cx="1410592" cy="4731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Features</a:t>
              </a:r>
              <a:endParaRPr lang="zh-TW" altLang="en-US" dirty="0"/>
            </a:p>
          </p:txBody>
        </p: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9775C618-89CC-93E5-70E8-0B5DC34FFC78}"/>
              </a:ext>
            </a:extLst>
          </p:cNvPr>
          <p:cNvCxnSpPr>
            <a:cxnSpLocks/>
          </p:cNvCxnSpPr>
          <p:nvPr/>
        </p:nvCxnSpPr>
        <p:spPr>
          <a:xfrm>
            <a:off x="3516848" y="5321596"/>
            <a:ext cx="124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13C9D12B-392D-A982-244C-7DB5EEAE1A95}"/>
              </a:ext>
            </a:extLst>
          </p:cNvPr>
          <p:cNvCxnSpPr>
            <a:cxnSpLocks/>
          </p:cNvCxnSpPr>
          <p:nvPr/>
        </p:nvCxnSpPr>
        <p:spPr>
          <a:xfrm>
            <a:off x="6263851" y="5280262"/>
            <a:ext cx="124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3DD8E4BB-E132-39C3-93A7-FCDCF1EFE746}"/>
              </a:ext>
            </a:extLst>
          </p:cNvPr>
          <p:cNvSpPr txBox="1"/>
          <p:nvPr/>
        </p:nvSpPr>
        <p:spPr>
          <a:xfrm>
            <a:off x="7510947" y="4936787"/>
            <a:ext cx="3869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</a:t>
            </a:r>
            <a:r>
              <a:rPr lang="en-US" altLang="zh-TW" sz="1800" dirty="0"/>
              <a:t> r</a:t>
            </a:r>
            <a:r>
              <a:rPr lang="en-US" altLang="zh-TW" dirty="0"/>
              <a:t>eversal(Peak) will</a:t>
            </a:r>
            <a:r>
              <a:rPr lang="en-US" altLang="zh-TW" sz="1800" dirty="0"/>
              <a:t> occur in the future interval.</a:t>
            </a:r>
            <a:endParaRPr lang="zh-TW" altLang="en-US" dirty="0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06A4C533-65F1-2E67-F98B-706318DCF117}"/>
              </a:ext>
            </a:extLst>
          </p:cNvPr>
          <p:cNvSpPr txBox="1"/>
          <p:nvPr/>
        </p:nvSpPr>
        <p:spPr>
          <a:xfrm>
            <a:off x="6459355" y="4932730"/>
            <a:ext cx="1732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Predict</a:t>
            </a:r>
            <a:endParaRPr lang="zh-TW" altLang="en-US" dirty="0"/>
          </a:p>
        </p:txBody>
      </p: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4A1DE8C1-8C2F-1317-1568-A67131306F97}"/>
              </a:ext>
            </a:extLst>
          </p:cNvPr>
          <p:cNvGrpSpPr/>
          <p:nvPr/>
        </p:nvGrpSpPr>
        <p:grpSpPr>
          <a:xfrm>
            <a:off x="1120407" y="1831169"/>
            <a:ext cx="4217073" cy="2667455"/>
            <a:chOff x="1120407" y="1831169"/>
            <a:chExt cx="4217073" cy="2667455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4F9F00EE-48D8-A720-B809-929A136FF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51" t="20788" r="34069" b="9917"/>
            <a:stretch/>
          </p:blipFill>
          <p:spPr>
            <a:xfrm>
              <a:off x="1120407" y="2012803"/>
              <a:ext cx="2289074" cy="1738044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A133DC8D-9B0F-DEB5-6CC4-98DCE3524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932" t="20788" r="-2" b="9917"/>
            <a:stretch/>
          </p:blipFill>
          <p:spPr>
            <a:xfrm>
              <a:off x="3832151" y="2016072"/>
              <a:ext cx="1357503" cy="1732906"/>
            </a:xfrm>
            <a:prstGeom prst="rect">
              <a:avLst/>
            </a:prstGeom>
          </p:spPr>
        </p:pic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3EDAF3D0-A1F6-0199-8738-6C9D9407AB1C}"/>
                </a:ext>
              </a:extLst>
            </p:cNvPr>
            <p:cNvSpPr/>
            <p:nvPr/>
          </p:nvSpPr>
          <p:spPr>
            <a:xfrm>
              <a:off x="3164412" y="3740770"/>
              <a:ext cx="170667" cy="147127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58BBB9E3-2190-AC95-8FF1-9F1A956A8C27}"/>
                </a:ext>
              </a:extLst>
            </p:cNvPr>
            <p:cNvSpPr/>
            <p:nvPr/>
          </p:nvSpPr>
          <p:spPr>
            <a:xfrm rot="10800000">
              <a:off x="2529930" y="2012803"/>
              <a:ext cx="170667" cy="147127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C1D8FDB5-D0D6-F1B7-A165-8C5B0960DB42}"/>
                </a:ext>
              </a:extLst>
            </p:cNvPr>
            <p:cNvSpPr/>
            <p:nvPr/>
          </p:nvSpPr>
          <p:spPr>
            <a:xfrm rot="10800000">
              <a:off x="4198463" y="2447685"/>
              <a:ext cx="170667" cy="147127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FF10E1A1-A002-7051-FBE5-864ABBC0D01F}"/>
                </a:ext>
              </a:extLst>
            </p:cNvPr>
            <p:cNvSpPr/>
            <p:nvPr/>
          </p:nvSpPr>
          <p:spPr>
            <a:xfrm>
              <a:off x="1856731" y="3603720"/>
              <a:ext cx="170667" cy="147127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6499822-8FE8-CB29-1716-59B881782088}"/>
                </a:ext>
              </a:extLst>
            </p:cNvPr>
            <p:cNvSpPr txBox="1"/>
            <p:nvPr/>
          </p:nvSpPr>
          <p:spPr>
            <a:xfrm>
              <a:off x="1326270" y="3824778"/>
              <a:ext cx="15236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Features</a:t>
              </a:r>
            </a:p>
            <a:p>
              <a:r>
                <a:rPr lang="en-US" altLang="zh-TW" dirty="0"/>
                <a:t>in the history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A6BAF1E-151B-9D9E-0BC5-E18CCEC91D44}"/>
                </a:ext>
              </a:extLst>
            </p:cNvPr>
            <p:cNvSpPr txBox="1"/>
            <p:nvPr/>
          </p:nvSpPr>
          <p:spPr>
            <a:xfrm>
              <a:off x="3813790" y="3852293"/>
              <a:ext cx="152369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Target interval   </a:t>
              </a:r>
            </a:p>
            <a:p>
              <a:r>
                <a:rPr lang="en-US" altLang="zh-TW" dirty="0"/>
                <a:t>in the future </a:t>
              </a: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BA069B65-FA0A-40A6-D098-B8A1A78BD8FF}"/>
                </a:ext>
              </a:extLst>
            </p:cNvPr>
            <p:cNvCxnSpPr>
              <a:cxnSpLocks/>
            </p:cNvCxnSpPr>
            <p:nvPr/>
          </p:nvCxnSpPr>
          <p:spPr>
            <a:xfrm>
              <a:off x="3624159" y="1831169"/>
              <a:ext cx="0" cy="231677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177E04AD-208A-6083-0738-E99A012F1E51}"/>
                </a:ext>
              </a:extLst>
            </p:cNvPr>
            <p:cNvCxnSpPr/>
            <p:nvPr/>
          </p:nvCxnSpPr>
          <p:spPr>
            <a:xfrm>
              <a:off x="3832151" y="3641339"/>
              <a:ext cx="13615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91052A94-D292-AC5E-E1FF-0C54221C71AB}"/>
              </a:ext>
            </a:extLst>
          </p:cNvPr>
          <p:cNvSpPr txBox="1"/>
          <p:nvPr/>
        </p:nvSpPr>
        <p:spPr>
          <a:xfrm>
            <a:off x="7510946" y="2194458"/>
            <a:ext cx="219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Predict target: </a:t>
            </a:r>
            <a:endParaRPr lang="zh-TW" altLang="en-US" sz="24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E598C95C-C612-97A4-1975-989F2BC329A2}"/>
              </a:ext>
            </a:extLst>
          </p:cNvPr>
          <p:cNvSpPr txBox="1"/>
          <p:nvPr/>
        </p:nvSpPr>
        <p:spPr>
          <a:xfrm>
            <a:off x="7510946" y="4529479"/>
            <a:ext cx="219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Predict target: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421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標題 325">
            <a:extLst>
              <a:ext uri="{FF2B5EF4-FFF2-40B4-BE49-F238E27FC236}">
                <a16:creationId xmlns:a16="http://schemas.microsoft.com/office/drawing/2014/main" id="{50108788-0ACD-AA74-3135-E9EEC1A1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87" y="108836"/>
            <a:ext cx="10515600" cy="706702"/>
          </a:xfrm>
        </p:spPr>
        <p:txBody>
          <a:bodyPr/>
          <a:lstStyle/>
          <a:p>
            <a:r>
              <a:rPr lang="en-US" altLang="zh-TW" dirty="0"/>
              <a:t>Flow chart of reversals prediction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DD6F00-5BE6-FFA1-AB9A-E068A512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343" name="群組 342">
            <a:extLst>
              <a:ext uri="{FF2B5EF4-FFF2-40B4-BE49-F238E27FC236}">
                <a16:creationId xmlns:a16="http://schemas.microsoft.com/office/drawing/2014/main" id="{4336C3AA-7184-2136-5C4A-E02C546EAA89}"/>
              </a:ext>
            </a:extLst>
          </p:cNvPr>
          <p:cNvGrpSpPr/>
          <p:nvPr/>
        </p:nvGrpSpPr>
        <p:grpSpPr>
          <a:xfrm>
            <a:off x="1577937" y="905506"/>
            <a:ext cx="3088085" cy="1800270"/>
            <a:chOff x="539650" y="885818"/>
            <a:chExt cx="3088085" cy="1800270"/>
          </a:xfrm>
        </p:grpSpPr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83A063D3-6A6E-B20E-3C6D-03425DE68563}"/>
                </a:ext>
              </a:extLst>
            </p:cNvPr>
            <p:cNvSpPr/>
            <p:nvPr/>
          </p:nvSpPr>
          <p:spPr>
            <a:xfrm>
              <a:off x="539650" y="885818"/>
              <a:ext cx="3088085" cy="18002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39CE99D-F2A0-5E23-099E-6D9887DB0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51" t="20788" r="34069" b="9917"/>
            <a:stretch/>
          </p:blipFill>
          <p:spPr>
            <a:xfrm>
              <a:off x="750391" y="1292946"/>
              <a:ext cx="1597544" cy="121298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38FF770-F4F1-B9B1-46FB-A17C6186A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932" t="20788" r="-2" b="9917"/>
            <a:stretch/>
          </p:blipFill>
          <p:spPr>
            <a:xfrm>
              <a:off x="2347935" y="1292946"/>
              <a:ext cx="950209" cy="121298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59A46AB-800C-CE5A-650A-21ECABA0664F}"/>
                </a:ext>
              </a:extLst>
            </p:cNvPr>
            <p:cNvSpPr txBox="1"/>
            <p:nvPr/>
          </p:nvSpPr>
          <p:spPr>
            <a:xfrm>
              <a:off x="828374" y="923614"/>
              <a:ext cx="2375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1.</a:t>
              </a:r>
              <a:r>
                <a:rPr lang="zh-TW" altLang="en-US" dirty="0"/>
                <a:t> </a:t>
              </a:r>
              <a:r>
                <a:rPr lang="en-US" altLang="zh-TW" dirty="0"/>
                <a:t>Fetch the stock data</a:t>
              </a:r>
              <a:endParaRPr lang="zh-TW" altLang="en-US" dirty="0"/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69E04862-FD30-5672-B487-B28E8D578DC3}"/>
              </a:ext>
            </a:extLst>
          </p:cNvPr>
          <p:cNvGrpSpPr/>
          <p:nvPr/>
        </p:nvGrpSpPr>
        <p:grpSpPr>
          <a:xfrm>
            <a:off x="7265067" y="4701061"/>
            <a:ext cx="4818091" cy="1750802"/>
            <a:chOff x="7265067" y="4701061"/>
            <a:chExt cx="4818091" cy="1750802"/>
          </a:xfrm>
        </p:grpSpPr>
        <p:sp>
          <p:nvSpPr>
            <p:cNvPr id="307" name="文字方塊 306">
              <a:extLst>
                <a:ext uri="{FF2B5EF4-FFF2-40B4-BE49-F238E27FC236}">
                  <a16:creationId xmlns:a16="http://schemas.microsoft.com/office/drawing/2014/main" id="{B91318DF-66A8-C863-E606-A5A636F57947}"/>
                </a:ext>
              </a:extLst>
            </p:cNvPr>
            <p:cNvSpPr txBox="1"/>
            <p:nvPr/>
          </p:nvSpPr>
          <p:spPr>
            <a:xfrm>
              <a:off x="8529175" y="4701061"/>
              <a:ext cx="2076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8.</a:t>
              </a:r>
              <a:r>
                <a:rPr lang="zh-TW" altLang="en-US" dirty="0"/>
                <a:t> </a:t>
              </a:r>
              <a:r>
                <a:rPr lang="en-US" altLang="zh-TW" dirty="0"/>
                <a:t>Evaluation</a:t>
              </a:r>
              <a:endParaRPr lang="zh-TW" altLang="en-US" dirty="0"/>
            </a:p>
          </p:txBody>
        </p:sp>
        <p:sp>
          <p:nvSpPr>
            <p:cNvPr id="308" name="文字方塊 307">
              <a:extLst>
                <a:ext uri="{FF2B5EF4-FFF2-40B4-BE49-F238E27FC236}">
                  <a16:creationId xmlns:a16="http://schemas.microsoft.com/office/drawing/2014/main" id="{FCD6692B-7A6E-948A-2980-1111CDF8C297}"/>
                </a:ext>
              </a:extLst>
            </p:cNvPr>
            <p:cNvSpPr txBox="1"/>
            <p:nvPr/>
          </p:nvSpPr>
          <p:spPr>
            <a:xfrm>
              <a:off x="7418774" y="6004114"/>
              <a:ext cx="914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 pred</a:t>
              </a:r>
              <a:endParaRPr lang="zh-TW" altLang="en-US" dirty="0"/>
            </a:p>
          </p:txBody>
        </p:sp>
        <p:pic>
          <p:nvPicPr>
            <p:cNvPr id="309" name="圖片 308" descr="一張含有 黑色, 黑暗 的圖片&#10;&#10;自動產生的描述">
              <a:extLst>
                <a:ext uri="{FF2B5EF4-FFF2-40B4-BE49-F238E27FC236}">
                  <a16:creationId xmlns:a16="http://schemas.microsoft.com/office/drawing/2014/main" id="{C5CD03D7-8B3B-E534-9E34-A899CB12EA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023"/>
            <a:stretch/>
          </p:blipFill>
          <p:spPr>
            <a:xfrm>
              <a:off x="7525512" y="5591975"/>
              <a:ext cx="725985" cy="174461"/>
            </a:xfrm>
            <a:prstGeom prst="rect">
              <a:avLst/>
            </a:prstGeom>
          </p:spPr>
        </p:pic>
        <p:sp>
          <p:nvSpPr>
            <p:cNvPr id="310" name="文字方塊 309">
              <a:extLst>
                <a:ext uri="{FF2B5EF4-FFF2-40B4-BE49-F238E27FC236}">
                  <a16:creationId xmlns:a16="http://schemas.microsoft.com/office/drawing/2014/main" id="{BBB57EE8-7D3A-4726-91EF-A82073CE91B7}"/>
                </a:ext>
              </a:extLst>
            </p:cNvPr>
            <p:cNvSpPr txBox="1"/>
            <p:nvPr/>
          </p:nvSpPr>
          <p:spPr>
            <a:xfrm>
              <a:off x="7586787" y="5284198"/>
              <a:ext cx="664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Class</a:t>
              </a:r>
              <a:endParaRPr lang="zh-TW" altLang="en-US" sz="1400" dirty="0"/>
            </a:p>
          </p:txBody>
        </p:sp>
        <p:sp>
          <p:nvSpPr>
            <p:cNvPr id="311" name="文字方塊 310">
              <a:extLst>
                <a:ext uri="{FF2B5EF4-FFF2-40B4-BE49-F238E27FC236}">
                  <a16:creationId xmlns:a16="http://schemas.microsoft.com/office/drawing/2014/main" id="{BB7D5F70-A2EE-B17F-6F98-0D11926DC4BE}"/>
                </a:ext>
              </a:extLst>
            </p:cNvPr>
            <p:cNvSpPr txBox="1"/>
            <p:nvPr/>
          </p:nvSpPr>
          <p:spPr>
            <a:xfrm>
              <a:off x="8804815" y="5997079"/>
              <a:ext cx="914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 test</a:t>
              </a:r>
              <a:endParaRPr lang="zh-TW" altLang="en-US" dirty="0"/>
            </a:p>
          </p:txBody>
        </p:sp>
        <p:pic>
          <p:nvPicPr>
            <p:cNvPr id="312" name="圖片 311" descr="一張含有 黑色, 黑暗 的圖片&#10;&#10;自動產生的描述">
              <a:extLst>
                <a:ext uri="{FF2B5EF4-FFF2-40B4-BE49-F238E27FC236}">
                  <a16:creationId xmlns:a16="http://schemas.microsoft.com/office/drawing/2014/main" id="{DDA4A4B3-7986-FF73-D886-F39F20946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023"/>
            <a:stretch/>
          </p:blipFill>
          <p:spPr>
            <a:xfrm>
              <a:off x="8911553" y="5584940"/>
              <a:ext cx="725985" cy="174461"/>
            </a:xfrm>
            <a:prstGeom prst="rect">
              <a:avLst/>
            </a:prstGeom>
          </p:spPr>
        </p:pic>
        <p:sp>
          <p:nvSpPr>
            <p:cNvPr id="313" name="文字方塊 312">
              <a:extLst>
                <a:ext uri="{FF2B5EF4-FFF2-40B4-BE49-F238E27FC236}">
                  <a16:creationId xmlns:a16="http://schemas.microsoft.com/office/drawing/2014/main" id="{B3A5C220-CA51-1C85-6B3F-EF5FBFC01207}"/>
                </a:ext>
              </a:extLst>
            </p:cNvPr>
            <p:cNvSpPr txBox="1"/>
            <p:nvPr/>
          </p:nvSpPr>
          <p:spPr>
            <a:xfrm>
              <a:off x="8972828" y="5277163"/>
              <a:ext cx="664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Class</a:t>
              </a:r>
              <a:endParaRPr lang="zh-TW" altLang="en-US" sz="1400" dirty="0"/>
            </a:p>
          </p:txBody>
        </p:sp>
        <p:cxnSp>
          <p:nvCxnSpPr>
            <p:cNvPr id="315" name="直線單箭頭接點 314">
              <a:extLst>
                <a:ext uri="{FF2B5EF4-FFF2-40B4-BE49-F238E27FC236}">
                  <a16:creationId xmlns:a16="http://schemas.microsoft.com/office/drawing/2014/main" id="{318E9E6E-82E3-6F6E-7077-DED21692C41C}"/>
                </a:ext>
              </a:extLst>
            </p:cNvPr>
            <p:cNvCxnSpPr>
              <a:cxnSpLocks/>
            </p:cNvCxnSpPr>
            <p:nvPr/>
          </p:nvCxnSpPr>
          <p:spPr>
            <a:xfrm>
              <a:off x="8354244" y="5672171"/>
              <a:ext cx="45057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線單箭頭接點 319">
              <a:extLst>
                <a:ext uri="{FF2B5EF4-FFF2-40B4-BE49-F238E27FC236}">
                  <a16:creationId xmlns:a16="http://schemas.microsoft.com/office/drawing/2014/main" id="{F4A40CBC-A86C-7DD4-D153-DA2F15E4159E}"/>
                </a:ext>
              </a:extLst>
            </p:cNvPr>
            <p:cNvCxnSpPr>
              <a:cxnSpLocks/>
            </p:cNvCxnSpPr>
            <p:nvPr/>
          </p:nvCxnSpPr>
          <p:spPr>
            <a:xfrm>
              <a:off x="9889722" y="5693837"/>
              <a:ext cx="7314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22" name="圖形 321" descr="表格 外框">
              <a:extLst>
                <a:ext uri="{FF2B5EF4-FFF2-40B4-BE49-F238E27FC236}">
                  <a16:creationId xmlns:a16="http://schemas.microsoft.com/office/drawing/2014/main" id="{85F420A8-A718-94D2-39FC-51AEF008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78587" y="5213984"/>
              <a:ext cx="914400" cy="914400"/>
            </a:xfrm>
            <a:prstGeom prst="rect">
              <a:avLst/>
            </a:prstGeom>
          </p:spPr>
        </p:pic>
        <p:sp>
          <p:nvSpPr>
            <p:cNvPr id="323" name="文字方塊 322">
              <a:extLst>
                <a:ext uri="{FF2B5EF4-FFF2-40B4-BE49-F238E27FC236}">
                  <a16:creationId xmlns:a16="http://schemas.microsoft.com/office/drawing/2014/main" id="{5ACF8E1C-F477-08BF-5B87-2EA41F8EB112}"/>
                </a:ext>
              </a:extLst>
            </p:cNvPr>
            <p:cNvSpPr txBox="1"/>
            <p:nvPr/>
          </p:nvSpPr>
          <p:spPr>
            <a:xfrm>
              <a:off x="10482672" y="5099213"/>
              <a:ext cx="1535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Confusion metrics</a:t>
              </a:r>
              <a:endParaRPr lang="zh-TW" altLang="en-US" sz="1400" dirty="0"/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F99088A2-0097-AF2F-5959-97179D725605}"/>
                </a:ext>
              </a:extLst>
            </p:cNvPr>
            <p:cNvSpPr/>
            <p:nvPr/>
          </p:nvSpPr>
          <p:spPr>
            <a:xfrm>
              <a:off x="7265067" y="4722772"/>
              <a:ext cx="4818091" cy="17290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70FB9FCB-3BCC-8713-B1BF-DAFE4FD606FE}"/>
              </a:ext>
            </a:extLst>
          </p:cNvPr>
          <p:cNvGrpSpPr/>
          <p:nvPr/>
        </p:nvGrpSpPr>
        <p:grpSpPr>
          <a:xfrm>
            <a:off x="1566260" y="2819093"/>
            <a:ext cx="3716067" cy="1808418"/>
            <a:chOff x="8248870" y="884757"/>
            <a:chExt cx="3716067" cy="1808418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2AC1401F-5B62-7DA1-F6CD-A131C41AC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51" t="20788" r="34069" b="9917"/>
            <a:stretch/>
          </p:blipFill>
          <p:spPr>
            <a:xfrm>
              <a:off x="8749905" y="1254751"/>
              <a:ext cx="1175020" cy="892167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0F3A99F9-D2B7-CA9A-586E-186820795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932" t="20788" r="-2" b="9917"/>
            <a:stretch/>
          </p:blipFill>
          <p:spPr>
            <a:xfrm>
              <a:off x="10334037" y="1289543"/>
              <a:ext cx="698895" cy="892167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7DEF52C-9666-3CE0-3EE6-D2A572E041B6}"/>
                </a:ext>
              </a:extLst>
            </p:cNvPr>
            <p:cNvSpPr txBox="1"/>
            <p:nvPr/>
          </p:nvSpPr>
          <p:spPr>
            <a:xfrm>
              <a:off x="8248870" y="885418"/>
              <a:ext cx="371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4.</a:t>
              </a:r>
              <a:r>
                <a:rPr lang="zh-TW" altLang="en-US" dirty="0"/>
                <a:t> </a:t>
              </a:r>
              <a:r>
                <a:rPr lang="en-US" altLang="zh-TW" dirty="0"/>
                <a:t>Split dataset with sliding windows</a:t>
              </a:r>
              <a:endParaRPr lang="zh-TW" altLang="en-US" dirty="0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F1585B2-1425-7C80-CB90-C43E732D98E5}"/>
                </a:ext>
              </a:extLst>
            </p:cNvPr>
            <p:cNvSpPr/>
            <p:nvPr/>
          </p:nvSpPr>
          <p:spPr>
            <a:xfrm>
              <a:off x="9773233" y="2201095"/>
              <a:ext cx="170667" cy="147127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DDDBB131-8973-54E4-5D9B-2E6055AFFBEA}"/>
                </a:ext>
              </a:extLst>
            </p:cNvPr>
            <p:cNvSpPr/>
            <p:nvPr/>
          </p:nvSpPr>
          <p:spPr>
            <a:xfrm rot="10800000">
              <a:off x="9453179" y="1200574"/>
              <a:ext cx="170667" cy="147127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07D1C7F1-DBEB-8D1A-3CA9-A246710D734A}"/>
                </a:ext>
              </a:extLst>
            </p:cNvPr>
            <p:cNvSpPr/>
            <p:nvPr/>
          </p:nvSpPr>
          <p:spPr>
            <a:xfrm rot="10800000">
              <a:off x="10512817" y="1436700"/>
              <a:ext cx="170667" cy="147127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47257E47-DF61-7E2D-0906-27AB4AA23ADF}"/>
                </a:ext>
              </a:extLst>
            </p:cNvPr>
            <p:cNvSpPr/>
            <p:nvPr/>
          </p:nvSpPr>
          <p:spPr>
            <a:xfrm>
              <a:off x="9103319" y="2073354"/>
              <a:ext cx="170667" cy="147127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F2E15C8-4B5C-E2A7-3548-6DC4BD15EBC4}"/>
                </a:ext>
              </a:extLst>
            </p:cNvPr>
            <p:cNvSpPr txBox="1"/>
            <p:nvPr/>
          </p:nvSpPr>
          <p:spPr>
            <a:xfrm>
              <a:off x="8725729" y="2285653"/>
              <a:ext cx="9864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Features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3C02E80-8E1D-E31C-67C7-FA67734CCA3F}"/>
                </a:ext>
              </a:extLst>
            </p:cNvPr>
            <p:cNvSpPr txBox="1"/>
            <p:nvPr/>
          </p:nvSpPr>
          <p:spPr>
            <a:xfrm>
              <a:off x="10211402" y="2285156"/>
              <a:ext cx="15374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Target interval</a:t>
              </a:r>
              <a:endParaRPr lang="zh-TW" altLang="en-US" dirty="0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6F858533-3B26-8C24-7108-DB76B26F9768}"/>
                </a:ext>
              </a:extLst>
            </p:cNvPr>
            <p:cNvSpPr/>
            <p:nvPr/>
          </p:nvSpPr>
          <p:spPr>
            <a:xfrm>
              <a:off x="8255722" y="884757"/>
              <a:ext cx="3602352" cy="1808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F7471A3-6115-EF36-070F-E2F43262B93A}"/>
              </a:ext>
            </a:extLst>
          </p:cNvPr>
          <p:cNvGrpSpPr/>
          <p:nvPr/>
        </p:nvGrpSpPr>
        <p:grpSpPr>
          <a:xfrm>
            <a:off x="4954746" y="905506"/>
            <a:ext cx="4085991" cy="1800270"/>
            <a:chOff x="3953672" y="885818"/>
            <a:chExt cx="4085991" cy="1800270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9D43615-E641-9976-64D7-C80A8FF22407}"/>
                </a:ext>
              </a:extLst>
            </p:cNvPr>
            <p:cNvSpPr txBox="1"/>
            <p:nvPr/>
          </p:nvSpPr>
          <p:spPr>
            <a:xfrm>
              <a:off x="4169730" y="885818"/>
              <a:ext cx="2960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2.</a:t>
              </a:r>
              <a:r>
                <a:rPr lang="zh-TW" altLang="en-US" dirty="0"/>
                <a:t> </a:t>
              </a:r>
              <a:r>
                <a:rPr lang="en-US" altLang="zh-TW" dirty="0"/>
                <a:t>Add features</a:t>
              </a:r>
              <a:endParaRPr lang="zh-TW" altLang="en-US" dirty="0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1450D24A-7235-F681-00E1-EA4836532F25}"/>
                </a:ext>
              </a:extLst>
            </p:cNvPr>
            <p:cNvGrpSpPr/>
            <p:nvPr/>
          </p:nvGrpSpPr>
          <p:grpSpPr>
            <a:xfrm>
              <a:off x="3953672" y="885818"/>
              <a:ext cx="4085991" cy="1800270"/>
              <a:chOff x="3953672" y="885818"/>
              <a:chExt cx="4085991" cy="1800270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D229B006-D561-F4C5-D42B-2913EE64E2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651" t="20788" r="34069" b="9917"/>
              <a:stretch/>
            </p:blipFill>
            <p:spPr>
              <a:xfrm>
                <a:off x="4099098" y="1255150"/>
                <a:ext cx="1597544" cy="1212980"/>
              </a:xfrm>
              <a:prstGeom prst="rect">
                <a:avLst/>
              </a:prstGeom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1E236D61-AF92-6C15-3DB7-23A488BDAA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5932" t="20788" r="-2" b="9917"/>
              <a:stretch/>
            </p:blipFill>
            <p:spPr>
              <a:xfrm>
                <a:off x="5696642" y="1255150"/>
                <a:ext cx="950209" cy="1212980"/>
              </a:xfrm>
              <a:prstGeom prst="rect">
                <a:avLst/>
              </a:prstGeom>
            </p:spPr>
          </p:pic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id="{01EF83D9-EDBC-9320-C051-F1A11DDD8C55}"/>
                  </a:ext>
                </a:extLst>
              </p:cNvPr>
              <p:cNvSpPr/>
              <p:nvPr/>
            </p:nvSpPr>
            <p:spPr>
              <a:xfrm>
                <a:off x="5546294" y="2506902"/>
                <a:ext cx="170667" cy="14712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A9D1F88D-77C8-63AB-B4B0-E79B5208AD76}"/>
                  </a:ext>
                </a:extLst>
              </p:cNvPr>
              <p:cNvSpPr/>
              <p:nvPr/>
            </p:nvSpPr>
            <p:spPr>
              <a:xfrm rot="10800000">
                <a:off x="5076692" y="1200973"/>
                <a:ext cx="170667" cy="14712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id="{17E4F3BD-50CB-FD7A-2505-0DE04E4B72D6}"/>
                  </a:ext>
                </a:extLst>
              </p:cNvPr>
              <p:cNvSpPr/>
              <p:nvPr/>
            </p:nvSpPr>
            <p:spPr>
              <a:xfrm rot="10800000">
                <a:off x="5951466" y="1510604"/>
                <a:ext cx="170667" cy="14712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2DAC6922-8FF0-B0B4-B746-A5A80BFD5E6B}"/>
                  </a:ext>
                </a:extLst>
              </p:cNvPr>
              <p:cNvSpPr/>
              <p:nvPr/>
            </p:nvSpPr>
            <p:spPr>
              <a:xfrm>
                <a:off x="4576855" y="2371209"/>
                <a:ext cx="170667" cy="14712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6C7F2AE3-3613-A2EF-8380-EBDAC5EDCF23}"/>
                  </a:ext>
                </a:extLst>
              </p:cNvPr>
              <p:cNvSpPr/>
              <p:nvPr/>
            </p:nvSpPr>
            <p:spPr>
              <a:xfrm>
                <a:off x="3953672" y="885818"/>
                <a:ext cx="4085991" cy="18002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47CDCB2-F1B5-238C-A49C-4ACFF48ADAD4}"/>
                  </a:ext>
                </a:extLst>
              </p:cNvPr>
              <p:cNvSpPr txBox="1"/>
              <p:nvPr/>
            </p:nvSpPr>
            <p:spPr>
              <a:xfrm>
                <a:off x="6876103" y="1418528"/>
                <a:ext cx="1113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Peak</a:t>
                </a:r>
                <a:endParaRPr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5E5FDD7-D74E-FB99-CE32-0CB1D97DD009}"/>
                  </a:ext>
                </a:extLst>
              </p:cNvPr>
              <p:cNvSpPr txBox="1"/>
              <p:nvPr/>
            </p:nvSpPr>
            <p:spPr>
              <a:xfrm>
                <a:off x="6868515" y="1785953"/>
                <a:ext cx="1113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Valley</a:t>
                </a:r>
                <a:endParaRPr lang="zh-TW" altLang="en-US" dirty="0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4F593CD5-B26C-2BFA-AF64-D3E8C5785C51}"/>
                  </a:ext>
                </a:extLst>
              </p:cNvPr>
              <p:cNvSpPr/>
              <p:nvPr/>
            </p:nvSpPr>
            <p:spPr>
              <a:xfrm>
                <a:off x="7607809" y="1890853"/>
                <a:ext cx="170667" cy="14712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881FE95C-1FD2-4ADD-91C0-0AB554CC8499}"/>
                  </a:ext>
                </a:extLst>
              </p:cNvPr>
              <p:cNvSpPr/>
              <p:nvPr/>
            </p:nvSpPr>
            <p:spPr>
              <a:xfrm rot="10800000">
                <a:off x="7486527" y="1551894"/>
                <a:ext cx="170667" cy="14712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FD196D4F-CFDC-AC11-559C-6457E017A146}"/>
              </a:ext>
            </a:extLst>
          </p:cNvPr>
          <p:cNvSpPr txBox="1"/>
          <p:nvPr/>
        </p:nvSpPr>
        <p:spPr>
          <a:xfrm>
            <a:off x="2576449" y="4757566"/>
            <a:ext cx="20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7.</a:t>
            </a:r>
            <a:r>
              <a:rPr lang="zh-TW" altLang="en-US" dirty="0"/>
              <a:t> </a:t>
            </a:r>
            <a:r>
              <a:rPr lang="en-US" altLang="zh-TW" dirty="0"/>
              <a:t>Training and Infer</a:t>
            </a:r>
            <a:endParaRPr lang="zh-TW" altLang="en-US" dirty="0"/>
          </a:p>
        </p:txBody>
      </p:sp>
      <p:pic>
        <p:nvPicPr>
          <p:cNvPr id="60" name="圖形 59" descr="表格 外框">
            <a:extLst>
              <a:ext uri="{FF2B5EF4-FFF2-40B4-BE49-F238E27FC236}">
                <a16:creationId xmlns:a16="http://schemas.microsoft.com/office/drawing/2014/main" id="{CEED5B68-CD4E-2230-F9C8-B5F781317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9745" y="5225208"/>
            <a:ext cx="914400" cy="914400"/>
          </a:xfrm>
          <a:prstGeom prst="rect">
            <a:avLst/>
          </a:prstGeom>
        </p:spPr>
      </p:pic>
      <p:sp>
        <p:nvSpPr>
          <p:cNvPr id="61" name="文字方塊 60">
            <a:extLst>
              <a:ext uri="{FF2B5EF4-FFF2-40B4-BE49-F238E27FC236}">
                <a16:creationId xmlns:a16="http://schemas.microsoft.com/office/drawing/2014/main" id="{C7A9E37D-4C3F-CD1F-4D74-8AC9A4DE1AD9}"/>
              </a:ext>
            </a:extLst>
          </p:cNvPr>
          <p:cNvSpPr txBox="1"/>
          <p:nvPr/>
        </p:nvSpPr>
        <p:spPr>
          <a:xfrm>
            <a:off x="1184869" y="5993133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X train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44D72E1-2AFA-EDCF-3A04-DCF6B4DC8E74}"/>
              </a:ext>
            </a:extLst>
          </p:cNvPr>
          <p:cNvSpPr txBox="1"/>
          <p:nvPr/>
        </p:nvSpPr>
        <p:spPr>
          <a:xfrm>
            <a:off x="2289257" y="5985015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y train</a:t>
            </a:r>
            <a:endParaRPr lang="zh-TW" altLang="en-US" dirty="0"/>
          </a:p>
        </p:txBody>
      </p: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7F736C76-17E5-2D43-CD63-E482E302D0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23"/>
          <a:stretch/>
        </p:blipFill>
        <p:spPr>
          <a:xfrm>
            <a:off x="2395995" y="5572876"/>
            <a:ext cx="725985" cy="174461"/>
          </a:xfrm>
          <a:prstGeom prst="rect">
            <a:avLst/>
          </a:prstGeom>
        </p:spPr>
      </p:pic>
      <p:sp>
        <p:nvSpPr>
          <p:cNvPr id="69" name="文字方塊 68">
            <a:extLst>
              <a:ext uri="{FF2B5EF4-FFF2-40B4-BE49-F238E27FC236}">
                <a16:creationId xmlns:a16="http://schemas.microsoft.com/office/drawing/2014/main" id="{D6FE24EE-6A1A-81F5-7C17-EE01C9D30B89}"/>
              </a:ext>
            </a:extLst>
          </p:cNvPr>
          <p:cNvSpPr txBox="1"/>
          <p:nvPr/>
        </p:nvSpPr>
        <p:spPr>
          <a:xfrm>
            <a:off x="1426929" y="5134294"/>
            <a:ext cx="66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Date</a:t>
            </a:r>
            <a:endParaRPr lang="zh-TW" altLang="en-US" sz="1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04D31DC-0A56-8069-B254-EAF58CCA0B6A}"/>
              </a:ext>
            </a:extLst>
          </p:cNvPr>
          <p:cNvSpPr txBox="1"/>
          <p:nvPr/>
        </p:nvSpPr>
        <p:spPr>
          <a:xfrm>
            <a:off x="597070" y="5508799"/>
            <a:ext cx="93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Features</a:t>
            </a:r>
            <a:endParaRPr lang="zh-TW" altLang="en-US" sz="1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848F47A6-B7B4-CE1C-E3F7-3BA0AB78FC56}"/>
              </a:ext>
            </a:extLst>
          </p:cNvPr>
          <p:cNvSpPr txBox="1"/>
          <p:nvPr/>
        </p:nvSpPr>
        <p:spPr>
          <a:xfrm>
            <a:off x="2457270" y="5265099"/>
            <a:ext cx="66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Class</a:t>
            </a:r>
            <a:endParaRPr lang="zh-TW" altLang="en-US" sz="1400" dirty="0"/>
          </a:p>
        </p:txBody>
      </p:sp>
      <p:grpSp>
        <p:nvGrpSpPr>
          <p:cNvPr id="202" name="群組 201">
            <a:extLst>
              <a:ext uri="{FF2B5EF4-FFF2-40B4-BE49-F238E27FC236}">
                <a16:creationId xmlns:a16="http://schemas.microsoft.com/office/drawing/2014/main" id="{F45D3423-EA18-28C8-DDDB-4DA0EEBF5436}"/>
              </a:ext>
            </a:extLst>
          </p:cNvPr>
          <p:cNvGrpSpPr/>
          <p:nvPr/>
        </p:nvGrpSpPr>
        <p:grpSpPr>
          <a:xfrm>
            <a:off x="4273713" y="5275265"/>
            <a:ext cx="725985" cy="653388"/>
            <a:chOff x="8199307" y="2924150"/>
            <a:chExt cx="406108" cy="365498"/>
          </a:xfrm>
        </p:grpSpPr>
        <p:sp>
          <p:nvSpPr>
            <p:cNvPr id="161" name="手繪多邊形: 圖案 160">
              <a:extLst>
                <a:ext uri="{FF2B5EF4-FFF2-40B4-BE49-F238E27FC236}">
                  <a16:creationId xmlns:a16="http://schemas.microsoft.com/office/drawing/2014/main" id="{5960E93D-C8E3-0969-A37A-8D0C940A68A8}"/>
                </a:ext>
              </a:extLst>
            </p:cNvPr>
            <p:cNvSpPr/>
            <p:nvPr/>
          </p:nvSpPr>
          <p:spPr>
            <a:xfrm>
              <a:off x="8219613" y="2944456"/>
              <a:ext cx="365498" cy="121832"/>
            </a:xfrm>
            <a:custGeom>
              <a:avLst/>
              <a:gdLst>
                <a:gd name="connsiteX0" fmla="*/ 103 w 365498"/>
                <a:gd name="connsiteY0" fmla="*/ 44 h 121832"/>
                <a:gd name="connsiteX1" fmla="*/ 365602 w 365498"/>
                <a:gd name="connsiteY1" fmla="*/ 121876 h 12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21832">
                  <a:moveTo>
                    <a:pt x="103" y="44"/>
                  </a:moveTo>
                  <a:lnTo>
                    <a:pt x="365602" y="121876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2" name="手繪多邊形: 圖案 161">
              <a:extLst>
                <a:ext uri="{FF2B5EF4-FFF2-40B4-BE49-F238E27FC236}">
                  <a16:creationId xmlns:a16="http://schemas.microsoft.com/office/drawing/2014/main" id="{9B3DC0D9-1BE3-4F89-636D-AEA6680291F9}"/>
                </a:ext>
              </a:extLst>
            </p:cNvPr>
            <p:cNvSpPr/>
            <p:nvPr/>
          </p:nvSpPr>
          <p:spPr>
            <a:xfrm>
              <a:off x="8219613" y="2944456"/>
              <a:ext cx="365498" cy="162443"/>
            </a:xfrm>
            <a:custGeom>
              <a:avLst/>
              <a:gdLst>
                <a:gd name="connsiteX0" fmla="*/ 103 w 365498"/>
                <a:gd name="connsiteY0" fmla="*/ 47 h 162443"/>
                <a:gd name="connsiteX1" fmla="*/ 365602 w 365498"/>
                <a:gd name="connsiteY1" fmla="*/ 162491 h 16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62443">
                  <a:moveTo>
                    <a:pt x="103" y="47"/>
                  </a:moveTo>
                  <a:lnTo>
                    <a:pt x="365602" y="162491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3" name="手繪多邊形: 圖案 162">
              <a:extLst>
                <a:ext uri="{FF2B5EF4-FFF2-40B4-BE49-F238E27FC236}">
                  <a16:creationId xmlns:a16="http://schemas.microsoft.com/office/drawing/2014/main" id="{54EB234D-3F14-6C56-5EC8-2928A0F938B5}"/>
                </a:ext>
              </a:extLst>
            </p:cNvPr>
            <p:cNvSpPr/>
            <p:nvPr/>
          </p:nvSpPr>
          <p:spPr>
            <a:xfrm>
              <a:off x="8219613" y="2944456"/>
              <a:ext cx="365498" cy="203054"/>
            </a:xfrm>
            <a:custGeom>
              <a:avLst/>
              <a:gdLst>
                <a:gd name="connsiteX0" fmla="*/ 103 w 365498"/>
                <a:gd name="connsiteY0" fmla="*/ 51 h 203054"/>
                <a:gd name="connsiteX1" fmla="*/ 365602 w 365498"/>
                <a:gd name="connsiteY1" fmla="*/ 203106 h 20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203054">
                  <a:moveTo>
                    <a:pt x="103" y="51"/>
                  </a:moveTo>
                  <a:lnTo>
                    <a:pt x="365602" y="203106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4" name="手繪多邊形: 圖案 163">
              <a:extLst>
                <a:ext uri="{FF2B5EF4-FFF2-40B4-BE49-F238E27FC236}">
                  <a16:creationId xmlns:a16="http://schemas.microsoft.com/office/drawing/2014/main" id="{465D57C1-9147-14E2-B09D-9D4A7F9B3CE7}"/>
                </a:ext>
              </a:extLst>
            </p:cNvPr>
            <p:cNvSpPr/>
            <p:nvPr/>
          </p:nvSpPr>
          <p:spPr>
            <a:xfrm>
              <a:off x="8219613" y="2985067"/>
              <a:ext cx="365498" cy="81221"/>
            </a:xfrm>
            <a:custGeom>
              <a:avLst/>
              <a:gdLst>
                <a:gd name="connsiteX0" fmla="*/ 103 w 365498"/>
                <a:gd name="connsiteY0" fmla="*/ 47 h 81221"/>
                <a:gd name="connsiteX1" fmla="*/ 365602 w 365498"/>
                <a:gd name="connsiteY1" fmla="*/ 81269 h 8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81221">
                  <a:moveTo>
                    <a:pt x="103" y="47"/>
                  </a:moveTo>
                  <a:lnTo>
                    <a:pt x="365602" y="81269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5" name="手繪多邊形: 圖案 164">
              <a:extLst>
                <a:ext uri="{FF2B5EF4-FFF2-40B4-BE49-F238E27FC236}">
                  <a16:creationId xmlns:a16="http://schemas.microsoft.com/office/drawing/2014/main" id="{820EEA14-D503-09B9-2E08-E68385C7AE97}"/>
                </a:ext>
              </a:extLst>
            </p:cNvPr>
            <p:cNvSpPr/>
            <p:nvPr/>
          </p:nvSpPr>
          <p:spPr>
            <a:xfrm>
              <a:off x="8219613" y="2985067"/>
              <a:ext cx="365498" cy="121832"/>
            </a:xfrm>
            <a:custGeom>
              <a:avLst/>
              <a:gdLst>
                <a:gd name="connsiteX0" fmla="*/ 103 w 365498"/>
                <a:gd name="connsiteY0" fmla="*/ 51 h 121832"/>
                <a:gd name="connsiteX1" fmla="*/ 365602 w 365498"/>
                <a:gd name="connsiteY1" fmla="*/ 121884 h 12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21832">
                  <a:moveTo>
                    <a:pt x="103" y="51"/>
                  </a:moveTo>
                  <a:lnTo>
                    <a:pt x="365602" y="121884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6" name="手繪多邊形: 圖案 165">
              <a:extLst>
                <a:ext uri="{FF2B5EF4-FFF2-40B4-BE49-F238E27FC236}">
                  <a16:creationId xmlns:a16="http://schemas.microsoft.com/office/drawing/2014/main" id="{B3D728BA-AA9A-A81B-4260-1949E4E9837B}"/>
                </a:ext>
              </a:extLst>
            </p:cNvPr>
            <p:cNvSpPr/>
            <p:nvPr/>
          </p:nvSpPr>
          <p:spPr>
            <a:xfrm>
              <a:off x="8219613" y="2985067"/>
              <a:ext cx="365498" cy="162443"/>
            </a:xfrm>
            <a:custGeom>
              <a:avLst/>
              <a:gdLst>
                <a:gd name="connsiteX0" fmla="*/ 103 w 365498"/>
                <a:gd name="connsiteY0" fmla="*/ 54 h 162443"/>
                <a:gd name="connsiteX1" fmla="*/ 365602 w 365498"/>
                <a:gd name="connsiteY1" fmla="*/ 162498 h 16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62443">
                  <a:moveTo>
                    <a:pt x="103" y="54"/>
                  </a:moveTo>
                  <a:lnTo>
                    <a:pt x="365602" y="162498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7" name="手繪多邊形: 圖案 166">
              <a:extLst>
                <a:ext uri="{FF2B5EF4-FFF2-40B4-BE49-F238E27FC236}">
                  <a16:creationId xmlns:a16="http://schemas.microsoft.com/office/drawing/2014/main" id="{33BF4D06-9CA4-1B20-3740-61792BEE56F3}"/>
                </a:ext>
              </a:extLst>
            </p:cNvPr>
            <p:cNvSpPr/>
            <p:nvPr/>
          </p:nvSpPr>
          <p:spPr>
            <a:xfrm>
              <a:off x="8219613" y="3025678"/>
              <a:ext cx="365498" cy="40610"/>
            </a:xfrm>
            <a:custGeom>
              <a:avLst/>
              <a:gdLst>
                <a:gd name="connsiteX0" fmla="*/ 103 w 365498"/>
                <a:gd name="connsiteY0" fmla="*/ 51 h 40610"/>
                <a:gd name="connsiteX1" fmla="*/ 365602 w 365498"/>
                <a:gd name="connsiteY1" fmla="*/ 40662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40610">
                  <a:moveTo>
                    <a:pt x="103" y="51"/>
                  </a:moveTo>
                  <a:lnTo>
                    <a:pt x="365602" y="40662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8" name="手繪多邊形: 圖案 167">
              <a:extLst>
                <a:ext uri="{FF2B5EF4-FFF2-40B4-BE49-F238E27FC236}">
                  <a16:creationId xmlns:a16="http://schemas.microsoft.com/office/drawing/2014/main" id="{90B423E1-5917-AF93-B7BD-445FC42ECC69}"/>
                </a:ext>
              </a:extLst>
            </p:cNvPr>
            <p:cNvSpPr/>
            <p:nvPr/>
          </p:nvSpPr>
          <p:spPr>
            <a:xfrm>
              <a:off x="8219613" y="3025678"/>
              <a:ext cx="365498" cy="81221"/>
            </a:xfrm>
            <a:custGeom>
              <a:avLst/>
              <a:gdLst>
                <a:gd name="connsiteX0" fmla="*/ 103 w 365498"/>
                <a:gd name="connsiteY0" fmla="*/ 54 h 81221"/>
                <a:gd name="connsiteX1" fmla="*/ 365602 w 365498"/>
                <a:gd name="connsiteY1" fmla="*/ 81276 h 8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81221">
                  <a:moveTo>
                    <a:pt x="103" y="54"/>
                  </a:moveTo>
                  <a:lnTo>
                    <a:pt x="365602" y="81276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9" name="手繪多邊形: 圖案 168">
              <a:extLst>
                <a:ext uri="{FF2B5EF4-FFF2-40B4-BE49-F238E27FC236}">
                  <a16:creationId xmlns:a16="http://schemas.microsoft.com/office/drawing/2014/main" id="{B568FFE3-7CD1-D58D-D748-CC056351B849}"/>
                </a:ext>
              </a:extLst>
            </p:cNvPr>
            <p:cNvSpPr/>
            <p:nvPr/>
          </p:nvSpPr>
          <p:spPr>
            <a:xfrm>
              <a:off x="8219613" y="3025678"/>
              <a:ext cx="365498" cy="121832"/>
            </a:xfrm>
            <a:custGeom>
              <a:avLst/>
              <a:gdLst>
                <a:gd name="connsiteX0" fmla="*/ 103 w 365498"/>
                <a:gd name="connsiteY0" fmla="*/ 58 h 121832"/>
                <a:gd name="connsiteX1" fmla="*/ 365602 w 365498"/>
                <a:gd name="connsiteY1" fmla="*/ 121891 h 12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21832">
                  <a:moveTo>
                    <a:pt x="103" y="58"/>
                  </a:moveTo>
                  <a:lnTo>
                    <a:pt x="365602" y="121891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0" name="手繪多邊形: 圖案 169">
              <a:extLst>
                <a:ext uri="{FF2B5EF4-FFF2-40B4-BE49-F238E27FC236}">
                  <a16:creationId xmlns:a16="http://schemas.microsoft.com/office/drawing/2014/main" id="{EAD5D15E-1D29-CA09-D4C2-C83776D973FE}"/>
                </a:ext>
              </a:extLst>
            </p:cNvPr>
            <p:cNvSpPr/>
            <p:nvPr/>
          </p:nvSpPr>
          <p:spPr>
            <a:xfrm>
              <a:off x="8219613" y="3066288"/>
              <a:ext cx="365498" cy="1492"/>
            </a:xfrm>
            <a:custGeom>
              <a:avLst/>
              <a:gdLst>
                <a:gd name="connsiteX0" fmla="*/ 103 w 365498"/>
                <a:gd name="connsiteY0" fmla="*/ 54 h 1492"/>
                <a:gd name="connsiteX1" fmla="*/ 365602 w 365498"/>
                <a:gd name="connsiteY1" fmla="*/ 54 h 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492">
                  <a:moveTo>
                    <a:pt x="103" y="54"/>
                  </a:moveTo>
                  <a:lnTo>
                    <a:pt x="365602" y="54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1" name="手繪多邊形: 圖案 170">
              <a:extLst>
                <a:ext uri="{FF2B5EF4-FFF2-40B4-BE49-F238E27FC236}">
                  <a16:creationId xmlns:a16="http://schemas.microsoft.com/office/drawing/2014/main" id="{8DA3D26F-6DBA-EDC2-E16F-42FCC3D00156}"/>
                </a:ext>
              </a:extLst>
            </p:cNvPr>
            <p:cNvSpPr/>
            <p:nvPr/>
          </p:nvSpPr>
          <p:spPr>
            <a:xfrm>
              <a:off x="8219613" y="3066288"/>
              <a:ext cx="365498" cy="40610"/>
            </a:xfrm>
            <a:custGeom>
              <a:avLst/>
              <a:gdLst>
                <a:gd name="connsiteX0" fmla="*/ 103 w 365498"/>
                <a:gd name="connsiteY0" fmla="*/ 58 h 40610"/>
                <a:gd name="connsiteX1" fmla="*/ 365602 w 365498"/>
                <a:gd name="connsiteY1" fmla="*/ 40669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40610">
                  <a:moveTo>
                    <a:pt x="103" y="58"/>
                  </a:moveTo>
                  <a:lnTo>
                    <a:pt x="365602" y="40669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2" name="手繪多邊形: 圖案 171">
              <a:extLst>
                <a:ext uri="{FF2B5EF4-FFF2-40B4-BE49-F238E27FC236}">
                  <a16:creationId xmlns:a16="http://schemas.microsoft.com/office/drawing/2014/main" id="{0DE2BBBB-899E-368F-E616-8E5C1075F629}"/>
                </a:ext>
              </a:extLst>
            </p:cNvPr>
            <p:cNvSpPr/>
            <p:nvPr/>
          </p:nvSpPr>
          <p:spPr>
            <a:xfrm>
              <a:off x="8219613" y="3066288"/>
              <a:ext cx="365498" cy="81221"/>
            </a:xfrm>
            <a:custGeom>
              <a:avLst/>
              <a:gdLst>
                <a:gd name="connsiteX0" fmla="*/ 103 w 365498"/>
                <a:gd name="connsiteY0" fmla="*/ 62 h 81221"/>
                <a:gd name="connsiteX1" fmla="*/ 365602 w 365498"/>
                <a:gd name="connsiteY1" fmla="*/ 81284 h 8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81221">
                  <a:moveTo>
                    <a:pt x="103" y="62"/>
                  </a:moveTo>
                  <a:lnTo>
                    <a:pt x="365602" y="81284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3" name="手繪多邊形: 圖案 172">
              <a:extLst>
                <a:ext uri="{FF2B5EF4-FFF2-40B4-BE49-F238E27FC236}">
                  <a16:creationId xmlns:a16="http://schemas.microsoft.com/office/drawing/2014/main" id="{1C56FA9A-BF90-5BC2-BF73-DF23281A8613}"/>
                </a:ext>
              </a:extLst>
            </p:cNvPr>
            <p:cNvSpPr/>
            <p:nvPr/>
          </p:nvSpPr>
          <p:spPr>
            <a:xfrm>
              <a:off x="8219613" y="3066288"/>
              <a:ext cx="365498" cy="40610"/>
            </a:xfrm>
            <a:custGeom>
              <a:avLst/>
              <a:gdLst>
                <a:gd name="connsiteX0" fmla="*/ 103 w 365498"/>
                <a:gd name="connsiteY0" fmla="*/ 40669 h 40610"/>
                <a:gd name="connsiteX1" fmla="*/ 365602 w 365498"/>
                <a:gd name="connsiteY1" fmla="*/ 58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40610">
                  <a:moveTo>
                    <a:pt x="103" y="40669"/>
                  </a:moveTo>
                  <a:lnTo>
                    <a:pt x="365602" y="58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4" name="手繪多邊形: 圖案 173">
              <a:extLst>
                <a:ext uri="{FF2B5EF4-FFF2-40B4-BE49-F238E27FC236}">
                  <a16:creationId xmlns:a16="http://schemas.microsoft.com/office/drawing/2014/main" id="{0F8B4D58-70C9-07D2-147D-76AE0AB5DD20}"/>
                </a:ext>
              </a:extLst>
            </p:cNvPr>
            <p:cNvSpPr/>
            <p:nvPr/>
          </p:nvSpPr>
          <p:spPr>
            <a:xfrm>
              <a:off x="8219613" y="3106899"/>
              <a:ext cx="365498" cy="1492"/>
            </a:xfrm>
            <a:custGeom>
              <a:avLst/>
              <a:gdLst>
                <a:gd name="connsiteX0" fmla="*/ 103 w 365498"/>
                <a:gd name="connsiteY0" fmla="*/ 62 h 1492"/>
                <a:gd name="connsiteX1" fmla="*/ 365602 w 365498"/>
                <a:gd name="connsiteY1" fmla="*/ 62 h 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492">
                  <a:moveTo>
                    <a:pt x="103" y="62"/>
                  </a:moveTo>
                  <a:lnTo>
                    <a:pt x="365602" y="62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5" name="手繪多邊形: 圖案 174">
              <a:extLst>
                <a:ext uri="{FF2B5EF4-FFF2-40B4-BE49-F238E27FC236}">
                  <a16:creationId xmlns:a16="http://schemas.microsoft.com/office/drawing/2014/main" id="{AB49F7B9-5163-10D8-F48E-3D73DB41CE4C}"/>
                </a:ext>
              </a:extLst>
            </p:cNvPr>
            <p:cNvSpPr/>
            <p:nvPr/>
          </p:nvSpPr>
          <p:spPr>
            <a:xfrm>
              <a:off x="8219613" y="3106899"/>
              <a:ext cx="365498" cy="40610"/>
            </a:xfrm>
            <a:custGeom>
              <a:avLst/>
              <a:gdLst>
                <a:gd name="connsiteX0" fmla="*/ 103 w 365498"/>
                <a:gd name="connsiteY0" fmla="*/ 65 h 40610"/>
                <a:gd name="connsiteX1" fmla="*/ 365602 w 365498"/>
                <a:gd name="connsiteY1" fmla="*/ 40676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40610">
                  <a:moveTo>
                    <a:pt x="103" y="65"/>
                  </a:moveTo>
                  <a:lnTo>
                    <a:pt x="365602" y="40676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6" name="手繪多邊形: 圖案 175">
              <a:extLst>
                <a:ext uri="{FF2B5EF4-FFF2-40B4-BE49-F238E27FC236}">
                  <a16:creationId xmlns:a16="http://schemas.microsoft.com/office/drawing/2014/main" id="{E6778277-1868-8D86-7E93-D0DC8253D203}"/>
                </a:ext>
              </a:extLst>
            </p:cNvPr>
            <p:cNvSpPr/>
            <p:nvPr/>
          </p:nvSpPr>
          <p:spPr>
            <a:xfrm>
              <a:off x="8219613" y="3066288"/>
              <a:ext cx="365498" cy="81221"/>
            </a:xfrm>
            <a:custGeom>
              <a:avLst/>
              <a:gdLst>
                <a:gd name="connsiteX0" fmla="*/ 103 w 365498"/>
                <a:gd name="connsiteY0" fmla="*/ 81284 h 81221"/>
                <a:gd name="connsiteX1" fmla="*/ 365602 w 365498"/>
                <a:gd name="connsiteY1" fmla="*/ 62 h 8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81221">
                  <a:moveTo>
                    <a:pt x="103" y="81284"/>
                  </a:moveTo>
                  <a:lnTo>
                    <a:pt x="365602" y="62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7" name="手繪多邊形: 圖案 176">
              <a:extLst>
                <a:ext uri="{FF2B5EF4-FFF2-40B4-BE49-F238E27FC236}">
                  <a16:creationId xmlns:a16="http://schemas.microsoft.com/office/drawing/2014/main" id="{50E4785A-99E1-B436-E4EB-9D33FE0997CC}"/>
                </a:ext>
              </a:extLst>
            </p:cNvPr>
            <p:cNvSpPr/>
            <p:nvPr/>
          </p:nvSpPr>
          <p:spPr>
            <a:xfrm>
              <a:off x="8219613" y="3106899"/>
              <a:ext cx="365498" cy="40610"/>
            </a:xfrm>
            <a:custGeom>
              <a:avLst/>
              <a:gdLst>
                <a:gd name="connsiteX0" fmla="*/ 103 w 365498"/>
                <a:gd name="connsiteY0" fmla="*/ 40676 h 40610"/>
                <a:gd name="connsiteX1" fmla="*/ 365602 w 365498"/>
                <a:gd name="connsiteY1" fmla="*/ 65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40610">
                  <a:moveTo>
                    <a:pt x="103" y="40676"/>
                  </a:moveTo>
                  <a:lnTo>
                    <a:pt x="365602" y="65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8" name="手繪多邊形: 圖案 177">
              <a:extLst>
                <a:ext uri="{FF2B5EF4-FFF2-40B4-BE49-F238E27FC236}">
                  <a16:creationId xmlns:a16="http://schemas.microsoft.com/office/drawing/2014/main" id="{F254FF00-634F-9ABC-0A82-98A5FAA89F42}"/>
                </a:ext>
              </a:extLst>
            </p:cNvPr>
            <p:cNvSpPr/>
            <p:nvPr/>
          </p:nvSpPr>
          <p:spPr>
            <a:xfrm>
              <a:off x="8219613" y="3147510"/>
              <a:ext cx="365498" cy="1492"/>
            </a:xfrm>
            <a:custGeom>
              <a:avLst/>
              <a:gdLst>
                <a:gd name="connsiteX0" fmla="*/ 103 w 365498"/>
                <a:gd name="connsiteY0" fmla="*/ 69 h 1492"/>
                <a:gd name="connsiteX1" fmla="*/ 365602 w 365498"/>
                <a:gd name="connsiteY1" fmla="*/ 69 h 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492">
                  <a:moveTo>
                    <a:pt x="103" y="69"/>
                  </a:moveTo>
                  <a:lnTo>
                    <a:pt x="365602" y="69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9" name="手繪多邊形: 圖案 178">
              <a:extLst>
                <a:ext uri="{FF2B5EF4-FFF2-40B4-BE49-F238E27FC236}">
                  <a16:creationId xmlns:a16="http://schemas.microsoft.com/office/drawing/2014/main" id="{D7A674C8-54E1-5E8B-0BD4-5140BACCE4D3}"/>
                </a:ext>
              </a:extLst>
            </p:cNvPr>
            <p:cNvSpPr/>
            <p:nvPr/>
          </p:nvSpPr>
          <p:spPr>
            <a:xfrm>
              <a:off x="8219613" y="3066288"/>
              <a:ext cx="365498" cy="121832"/>
            </a:xfrm>
            <a:custGeom>
              <a:avLst/>
              <a:gdLst>
                <a:gd name="connsiteX0" fmla="*/ 103 w 365498"/>
                <a:gd name="connsiteY0" fmla="*/ 121898 h 121832"/>
                <a:gd name="connsiteX1" fmla="*/ 365602 w 365498"/>
                <a:gd name="connsiteY1" fmla="*/ 65 h 12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21832">
                  <a:moveTo>
                    <a:pt x="103" y="121898"/>
                  </a:moveTo>
                  <a:lnTo>
                    <a:pt x="365602" y="65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0" name="手繪多邊形: 圖案 179">
              <a:extLst>
                <a:ext uri="{FF2B5EF4-FFF2-40B4-BE49-F238E27FC236}">
                  <a16:creationId xmlns:a16="http://schemas.microsoft.com/office/drawing/2014/main" id="{CDE356EB-4524-F169-F01E-20804E955B42}"/>
                </a:ext>
              </a:extLst>
            </p:cNvPr>
            <p:cNvSpPr/>
            <p:nvPr/>
          </p:nvSpPr>
          <p:spPr>
            <a:xfrm>
              <a:off x="8219613" y="3106899"/>
              <a:ext cx="365498" cy="81221"/>
            </a:xfrm>
            <a:custGeom>
              <a:avLst/>
              <a:gdLst>
                <a:gd name="connsiteX0" fmla="*/ 103 w 365498"/>
                <a:gd name="connsiteY0" fmla="*/ 81291 h 81221"/>
                <a:gd name="connsiteX1" fmla="*/ 365602 w 365498"/>
                <a:gd name="connsiteY1" fmla="*/ 69 h 8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81221">
                  <a:moveTo>
                    <a:pt x="103" y="81291"/>
                  </a:moveTo>
                  <a:lnTo>
                    <a:pt x="365602" y="69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1" name="手繪多邊形: 圖案 180">
              <a:extLst>
                <a:ext uri="{FF2B5EF4-FFF2-40B4-BE49-F238E27FC236}">
                  <a16:creationId xmlns:a16="http://schemas.microsoft.com/office/drawing/2014/main" id="{810701C9-17FA-E62F-6D9E-DBD54E07FCF7}"/>
                </a:ext>
              </a:extLst>
            </p:cNvPr>
            <p:cNvSpPr/>
            <p:nvPr/>
          </p:nvSpPr>
          <p:spPr>
            <a:xfrm>
              <a:off x="8219613" y="3147510"/>
              <a:ext cx="365498" cy="40610"/>
            </a:xfrm>
            <a:custGeom>
              <a:avLst/>
              <a:gdLst>
                <a:gd name="connsiteX0" fmla="*/ 103 w 365498"/>
                <a:gd name="connsiteY0" fmla="*/ 40683 h 40610"/>
                <a:gd name="connsiteX1" fmla="*/ 365602 w 365498"/>
                <a:gd name="connsiteY1" fmla="*/ 72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40610">
                  <a:moveTo>
                    <a:pt x="103" y="40683"/>
                  </a:moveTo>
                  <a:lnTo>
                    <a:pt x="365602" y="72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2" name="手繪多邊形: 圖案 181">
              <a:extLst>
                <a:ext uri="{FF2B5EF4-FFF2-40B4-BE49-F238E27FC236}">
                  <a16:creationId xmlns:a16="http://schemas.microsoft.com/office/drawing/2014/main" id="{4596EF6F-3DEE-2652-6E9E-E110D4B9939F}"/>
                </a:ext>
              </a:extLst>
            </p:cNvPr>
            <p:cNvSpPr/>
            <p:nvPr/>
          </p:nvSpPr>
          <p:spPr>
            <a:xfrm>
              <a:off x="8219613" y="3066288"/>
              <a:ext cx="365498" cy="162443"/>
            </a:xfrm>
            <a:custGeom>
              <a:avLst/>
              <a:gdLst>
                <a:gd name="connsiteX0" fmla="*/ 103 w 365498"/>
                <a:gd name="connsiteY0" fmla="*/ 162513 h 162443"/>
                <a:gd name="connsiteX1" fmla="*/ 365602 w 365498"/>
                <a:gd name="connsiteY1" fmla="*/ 69 h 16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62443">
                  <a:moveTo>
                    <a:pt x="103" y="162513"/>
                  </a:moveTo>
                  <a:lnTo>
                    <a:pt x="365602" y="69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3" name="手繪多邊形: 圖案 182">
              <a:extLst>
                <a:ext uri="{FF2B5EF4-FFF2-40B4-BE49-F238E27FC236}">
                  <a16:creationId xmlns:a16="http://schemas.microsoft.com/office/drawing/2014/main" id="{332522D4-9469-7A6F-222B-BA3FE46AD5AD}"/>
                </a:ext>
              </a:extLst>
            </p:cNvPr>
            <p:cNvSpPr/>
            <p:nvPr/>
          </p:nvSpPr>
          <p:spPr>
            <a:xfrm>
              <a:off x="8219613" y="3106899"/>
              <a:ext cx="365498" cy="121832"/>
            </a:xfrm>
            <a:custGeom>
              <a:avLst/>
              <a:gdLst>
                <a:gd name="connsiteX0" fmla="*/ 103 w 365498"/>
                <a:gd name="connsiteY0" fmla="*/ 121905 h 121832"/>
                <a:gd name="connsiteX1" fmla="*/ 365602 w 365498"/>
                <a:gd name="connsiteY1" fmla="*/ 72 h 12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21832">
                  <a:moveTo>
                    <a:pt x="103" y="121905"/>
                  </a:moveTo>
                  <a:lnTo>
                    <a:pt x="365602" y="72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37AA77BE-72A2-8CCD-F1B0-AF1B3DF55EF5}"/>
                </a:ext>
              </a:extLst>
            </p:cNvPr>
            <p:cNvSpPr/>
            <p:nvPr/>
          </p:nvSpPr>
          <p:spPr>
            <a:xfrm>
              <a:off x="8219613" y="3147510"/>
              <a:ext cx="365498" cy="81221"/>
            </a:xfrm>
            <a:custGeom>
              <a:avLst/>
              <a:gdLst>
                <a:gd name="connsiteX0" fmla="*/ 103 w 365498"/>
                <a:gd name="connsiteY0" fmla="*/ 81298 h 81221"/>
                <a:gd name="connsiteX1" fmla="*/ 365602 w 365498"/>
                <a:gd name="connsiteY1" fmla="*/ 76 h 8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81221">
                  <a:moveTo>
                    <a:pt x="103" y="81298"/>
                  </a:moveTo>
                  <a:lnTo>
                    <a:pt x="365602" y="76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5" name="手繪多邊形: 圖案 184">
              <a:extLst>
                <a:ext uri="{FF2B5EF4-FFF2-40B4-BE49-F238E27FC236}">
                  <a16:creationId xmlns:a16="http://schemas.microsoft.com/office/drawing/2014/main" id="{D6F67707-62C7-9AB4-78C3-23C1C32C1FB4}"/>
                </a:ext>
              </a:extLst>
            </p:cNvPr>
            <p:cNvSpPr/>
            <p:nvPr/>
          </p:nvSpPr>
          <p:spPr>
            <a:xfrm>
              <a:off x="8219613" y="3066288"/>
              <a:ext cx="365498" cy="203054"/>
            </a:xfrm>
            <a:custGeom>
              <a:avLst/>
              <a:gdLst>
                <a:gd name="connsiteX0" fmla="*/ 103 w 365498"/>
                <a:gd name="connsiteY0" fmla="*/ 203127 h 203054"/>
                <a:gd name="connsiteX1" fmla="*/ 365602 w 365498"/>
                <a:gd name="connsiteY1" fmla="*/ 72 h 20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203054">
                  <a:moveTo>
                    <a:pt x="103" y="203127"/>
                  </a:moveTo>
                  <a:lnTo>
                    <a:pt x="365602" y="72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6" name="手繪多邊形: 圖案 185">
              <a:extLst>
                <a:ext uri="{FF2B5EF4-FFF2-40B4-BE49-F238E27FC236}">
                  <a16:creationId xmlns:a16="http://schemas.microsoft.com/office/drawing/2014/main" id="{604416E2-7B7E-A454-5716-2E4310C16473}"/>
                </a:ext>
              </a:extLst>
            </p:cNvPr>
            <p:cNvSpPr/>
            <p:nvPr/>
          </p:nvSpPr>
          <p:spPr>
            <a:xfrm>
              <a:off x="8219613" y="3106899"/>
              <a:ext cx="365498" cy="162443"/>
            </a:xfrm>
            <a:custGeom>
              <a:avLst/>
              <a:gdLst>
                <a:gd name="connsiteX0" fmla="*/ 103 w 365498"/>
                <a:gd name="connsiteY0" fmla="*/ 162520 h 162443"/>
                <a:gd name="connsiteX1" fmla="*/ 365602 w 365498"/>
                <a:gd name="connsiteY1" fmla="*/ 76 h 16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62443">
                  <a:moveTo>
                    <a:pt x="103" y="162520"/>
                  </a:moveTo>
                  <a:lnTo>
                    <a:pt x="365602" y="76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7" name="手繪多邊形: 圖案 186">
              <a:extLst>
                <a:ext uri="{FF2B5EF4-FFF2-40B4-BE49-F238E27FC236}">
                  <a16:creationId xmlns:a16="http://schemas.microsoft.com/office/drawing/2014/main" id="{B735C4D3-1600-EE56-188D-DE65A480DC26}"/>
                </a:ext>
              </a:extLst>
            </p:cNvPr>
            <p:cNvSpPr/>
            <p:nvPr/>
          </p:nvSpPr>
          <p:spPr>
            <a:xfrm>
              <a:off x="8219613" y="3147510"/>
              <a:ext cx="365498" cy="121832"/>
            </a:xfrm>
            <a:custGeom>
              <a:avLst/>
              <a:gdLst>
                <a:gd name="connsiteX0" fmla="*/ 103 w 365498"/>
                <a:gd name="connsiteY0" fmla="*/ 121913 h 121832"/>
                <a:gd name="connsiteX1" fmla="*/ 365602 w 365498"/>
                <a:gd name="connsiteY1" fmla="*/ 80 h 12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498" h="121832">
                  <a:moveTo>
                    <a:pt x="103" y="121913"/>
                  </a:moveTo>
                  <a:lnTo>
                    <a:pt x="365602" y="80"/>
                  </a:lnTo>
                </a:path>
              </a:pathLst>
            </a:custGeom>
            <a:noFill/>
            <a:ln w="1014" cap="flat">
              <a:solidFill>
                <a:srgbClr val="505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8" name="手繪多邊形: 圖案 187">
              <a:extLst>
                <a:ext uri="{FF2B5EF4-FFF2-40B4-BE49-F238E27FC236}">
                  <a16:creationId xmlns:a16="http://schemas.microsoft.com/office/drawing/2014/main" id="{5E410C63-5C5F-DA5B-F284-51331A988696}"/>
                </a:ext>
              </a:extLst>
            </p:cNvPr>
            <p:cNvSpPr/>
            <p:nvPr/>
          </p:nvSpPr>
          <p:spPr>
            <a:xfrm>
              <a:off x="8199307" y="2924150"/>
              <a:ext cx="40610" cy="40610"/>
            </a:xfrm>
            <a:custGeom>
              <a:avLst/>
              <a:gdLst>
                <a:gd name="connsiteX0" fmla="*/ 40682 w 40610"/>
                <a:gd name="connsiteY0" fmla="*/ 20338 h 40610"/>
                <a:gd name="connsiteX1" fmla="*/ 20376 w 40610"/>
                <a:gd name="connsiteY1" fmla="*/ 40644 h 40610"/>
                <a:gd name="connsiteX2" fmla="*/ 71 w 40610"/>
                <a:gd name="connsiteY2" fmla="*/ 20338 h 40610"/>
                <a:gd name="connsiteX3" fmla="*/ 20376 w 40610"/>
                <a:gd name="connsiteY3" fmla="*/ 33 h 40610"/>
                <a:gd name="connsiteX4" fmla="*/ 40682 w 40610"/>
                <a:gd name="connsiteY4" fmla="*/ 20338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38"/>
                  </a:moveTo>
                  <a:cubicBezTo>
                    <a:pt x="40682" y="31553"/>
                    <a:pt x="31591" y="40644"/>
                    <a:pt x="20376" y="40644"/>
                  </a:cubicBezTo>
                  <a:cubicBezTo>
                    <a:pt x="9162" y="40644"/>
                    <a:pt x="71" y="31553"/>
                    <a:pt x="71" y="20338"/>
                  </a:cubicBezTo>
                  <a:cubicBezTo>
                    <a:pt x="71" y="9124"/>
                    <a:pt x="9162" y="33"/>
                    <a:pt x="20376" y="33"/>
                  </a:cubicBezTo>
                  <a:cubicBezTo>
                    <a:pt x="31591" y="33"/>
                    <a:pt x="40682" y="9124"/>
                    <a:pt x="40682" y="20338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9" name="手繪多邊形: 圖案 188">
              <a:extLst>
                <a:ext uri="{FF2B5EF4-FFF2-40B4-BE49-F238E27FC236}">
                  <a16:creationId xmlns:a16="http://schemas.microsoft.com/office/drawing/2014/main" id="{CB861062-116D-FCB6-9732-11D9EBBFE347}"/>
                </a:ext>
              </a:extLst>
            </p:cNvPr>
            <p:cNvSpPr/>
            <p:nvPr/>
          </p:nvSpPr>
          <p:spPr>
            <a:xfrm>
              <a:off x="8199307" y="2964761"/>
              <a:ext cx="40610" cy="40610"/>
            </a:xfrm>
            <a:custGeom>
              <a:avLst/>
              <a:gdLst>
                <a:gd name="connsiteX0" fmla="*/ 40682 w 40610"/>
                <a:gd name="connsiteY0" fmla="*/ 20345 h 40610"/>
                <a:gd name="connsiteX1" fmla="*/ 20376 w 40610"/>
                <a:gd name="connsiteY1" fmla="*/ 40651 h 40610"/>
                <a:gd name="connsiteX2" fmla="*/ 71 w 40610"/>
                <a:gd name="connsiteY2" fmla="*/ 20345 h 40610"/>
                <a:gd name="connsiteX3" fmla="*/ 20376 w 40610"/>
                <a:gd name="connsiteY3" fmla="*/ 40 h 40610"/>
                <a:gd name="connsiteX4" fmla="*/ 40682 w 40610"/>
                <a:gd name="connsiteY4" fmla="*/ 20345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45"/>
                  </a:moveTo>
                  <a:cubicBezTo>
                    <a:pt x="40682" y="31560"/>
                    <a:pt x="31591" y="40651"/>
                    <a:pt x="20376" y="40651"/>
                  </a:cubicBezTo>
                  <a:cubicBezTo>
                    <a:pt x="9162" y="40651"/>
                    <a:pt x="71" y="31560"/>
                    <a:pt x="71" y="20345"/>
                  </a:cubicBezTo>
                  <a:cubicBezTo>
                    <a:pt x="71" y="9131"/>
                    <a:pt x="9162" y="40"/>
                    <a:pt x="20376" y="40"/>
                  </a:cubicBezTo>
                  <a:cubicBezTo>
                    <a:pt x="31591" y="40"/>
                    <a:pt x="40682" y="9131"/>
                    <a:pt x="40682" y="20345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0" name="手繪多邊形: 圖案 189">
              <a:extLst>
                <a:ext uri="{FF2B5EF4-FFF2-40B4-BE49-F238E27FC236}">
                  <a16:creationId xmlns:a16="http://schemas.microsoft.com/office/drawing/2014/main" id="{098238B7-FDD9-4C1E-C0CD-A1D300FF9DB7}"/>
                </a:ext>
              </a:extLst>
            </p:cNvPr>
            <p:cNvSpPr/>
            <p:nvPr/>
          </p:nvSpPr>
          <p:spPr>
            <a:xfrm>
              <a:off x="8199307" y="3005372"/>
              <a:ext cx="40610" cy="40610"/>
            </a:xfrm>
            <a:custGeom>
              <a:avLst/>
              <a:gdLst>
                <a:gd name="connsiteX0" fmla="*/ 40682 w 40610"/>
                <a:gd name="connsiteY0" fmla="*/ 20353 h 40610"/>
                <a:gd name="connsiteX1" fmla="*/ 20376 w 40610"/>
                <a:gd name="connsiteY1" fmla="*/ 40658 h 40610"/>
                <a:gd name="connsiteX2" fmla="*/ 71 w 40610"/>
                <a:gd name="connsiteY2" fmla="*/ 20353 h 40610"/>
                <a:gd name="connsiteX3" fmla="*/ 20376 w 40610"/>
                <a:gd name="connsiteY3" fmla="*/ 47 h 40610"/>
                <a:gd name="connsiteX4" fmla="*/ 40682 w 40610"/>
                <a:gd name="connsiteY4" fmla="*/ 20353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53"/>
                  </a:moveTo>
                  <a:cubicBezTo>
                    <a:pt x="40682" y="31567"/>
                    <a:pt x="31591" y="40658"/>
                    <a:pt x="20376" y="40658"/>
                  </a:cubicBezTo>
                  <a:cubicBezTo>
                    <a:pt x="9162" y="40658"/>
                    <a:pt x="71" y="31567"/>
                    <a:pt x="71" y="20353"/>
                  </a:cubicBezTo>
                  <a:cubicBezTo>
                    <a:pt x="71" y="9138"/>
                    <a:pt x="9162" y="47"/>
                    <a:pt x="20376" y="47"/>
                  </a:cubicBezTo>
                  <a:cubicBezTo>
                    <a:pt x="31591" y="47"/>
                    <a:pt x="40682" y="9138"/>
                    <a:pt x="40682" y="20353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1" name="手繪多邊形: 圖案 190">
              <a:extLst>
                <a:ext uri="{FF2B5EF4-FFF2-40B4-BE49-F238E27FC236}">
                  <a16:creationId xmlns:a16="http://schemas.microsoft.com/office/drawing/2014/main" id="{0ED0AA85-050C-94EB-FAEC-80CCD0ECD40A}"/>
                </a:ext>
              </a:extLst>
            </p:cNvPr>
            <p:cNvSpPr/>
            <p:nvPr/>
          </p:nvSpPr>
          <p:spPr>
            <a:xfrm>
              <a:off x="8199307" y="3045983"/>
              <a:ext cx="40610" cy="40610"/>
            </a:xfrm>
            <a:custGeom>
              <a:avLst/>
              <a:gdLst>
                <a:gd name="connsiteX0" fmla="*/ 40682 w 40610"/>
                <a:gd name="connsiteY0" fmla="*/ 20360 h 40610"/>
                <a:gd name="connsiteX1" fmla="*/ 20376 w 40610"/>
                <a:gd name="connsiteY1" fmla="*/ 40665 h 40610"/>
                <a:gd name="connsiteX2" fmla="*/ 71 w 40610"/>
                <a:gd name="connsiteY2" fmla="*/ 20360 h 40610"/>
                <a:gd name="connsiteX3" fmla="*/ 20376 w 40610"/>
                <a:gd name="connsiteY3" fmla="*/ 54 h 40610"/>
                <a:gd name="connsiteX4" fmla="*/ 40682 w 40610"/>
                <a:gd name="connsiteY4" fmla="*/ 20360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60"/>
                  </a:moveTo>
                  <a:cubicBezTo>
                    <a:pt x="40682" y="31574"/>
                    <a:pt x="31591" y="40665"/>
                    <a:pt x="20376" y="40665"/>
                  </a:cubicBezTo>
                  <a:cubicBezTo>
                    <a:pt x="9162" y="40665"/>
                    <a:pt x="71" y="31574"/>
                    <a:pt x="71" y="20360"/>
                  </a:cubicBezTo>
                  <a:cubicBezTo>
                    <a:pt x="71" y="9145"/>
                    <a:pt x="9162" y="54"/>
                    <a:pt x="20376" y="54"/>
                  </a:cubicBezTo>
                  <a:cubicBezTo>
                    <a:pt x="31591" y="54"/>
                    <a:pt x="40682" y="9145"/>
                    <a:pt x="40682" y="20360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2" name="手繪多邊形: 圖案 191">
              <a:extLst>
                <a:ext uri="{FF2B5EF4-FFF2-40B4-BE49-F238E27FC236}">
                  <a16:creationId xmlns:a16="http://schemas.microsoft.com/office/drawing/2014/main" id="{E5A52563-34F5-7E50-A70D-B0644B3BE4A4}"/>
                </a:ext>
              </a:extLst>
            </p:cNvPr>
            <p:cNvSpPr/>
            <p:nvPr/>
          </p:nvSpPr>
          <p:spPr>
            <a:xfrm>
              <a:off x="8199307" y="3086594"/>
              <a:ext cx="40610" cy="40610"/>
            </a:xfrm>
            <a:custGeom>
              <a:avLst/>
              <a:gdLst>
                <a:gd name="connsiteX0" fmla="*/ 40682 w 40610"/>
                <a:gd name="connsiteY0" fmla="*/ 20367 h 40610"/>
                <a:gd name="connsiteX1" fmla="*/ 20376 w 40610"/>
                <a:gd name="connsiteY1" fmla="*/ 40673 h 40610"/>
                <a:gd name="connsiteX2" fmla="*/ 71 w 40610"/>
                <a:gd name="connsiteY2" fmla="*/ 20367 h 40610"/>
                <a:gd name="connsiteX3" fmla="*/ 20376 w 40610"/>
                <a:gd name="connsiteY3" fmla="*/ 62 h 40610"/>
                <a:gd name="connsiteX4" fmla="*/ 40682 w 40610"/>
                <a:gd name="connsiteY4" fmla="*/ 20367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67"/>
                  </a:moveTo>
                  <a:cubicBezTo>
                    <a:pt x="40682" y="31582"/>
                    <a:pt x="31591" y="40673"/>
                    <a:pt x="20376" y="40673"/>
                  </a:cubicBezTo>
                  <a:cubicBezTo>
                    <a:pt x="9162" y="40673"/>
                    <a:pt x="71" y="31582"/>
                    <a:pt x="71" y="20367"/>
                  </a:cubicBezTo>
                  <a:cubicBezTo>
                    <a:pt x="71" y="9153"/>
                    <a:pt x="9162" y="62"/>
                    <a:pt x="20376" y="62"/>
                  </a:cubicBezTo>
                  <a:cubicBezTo>
                    <a:pt x="31591" y="62"/>
                    <a:pt x="40682" y="9153"/>
                    <a:pt x="40682" y="20367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3" name="手繪多邊形: 圖案 192">
              <a:extLst>
                <a:ext uri="{FF2B5EF4-FFF2-40B4-BE49-F238E27FC236}">
                  <a16:creationId xmlns:a16="http://schemas.microsoft.com/office/drawing/2014/main" id="{7E9EA35B-13DE-3EA6-69CF-BE0E1DF48F47}"/>
                </a:ext>
              </a:extLst>
            </p:cNvPr>
            <p:cNvSpPr/>
            <p:nvPr/>
          </p:nvSpPr>
          <p:spPr>
            <a:xfrm>
              <a:off x="8199307" y="3127205"/>
              <a:ext cx="40610" cy="40610"/>
            </a:xfrm>
            <a:custGeom>
              <a:avLst/>
              <a:gdLst>
                <a:gd name="connsiteX0" fmla="*/ 40682 w 40610"/>
                <a:gd name="connsiteY0" fmla="*/ 20374 h 40610"/>
                <a:gd name="connsiteX1" fmla="*/ 20376 w 40610"/>
                <a:gd name="connsiteY1" fmla="*/ 40680 h 40610"/>
                <a:gd name="connsiteX2" fmla="*/ 71 w 40610"/>
                <a:gd name="connsiteY2" fmla="*/ 20374 h 40610"/>
                <a:gd name="connsiteX3" fmla="*/ 20376 w 40610"/>
                <a:gd name="connsiteY3" fmla="*/ 69 h 40610"/>
                <a:gd name="connsiteX4" fmla="*/ 40682 w 40610"/>
                <a:gd name="connsiteY4" fmla="*/ 20374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74"/>
                  </a:moveTo>
                  <a:cubicBezTo>
                    <a:pt x="40682" y="31589"/>
                    <a:pt x="31591" y="40680"/>
                    <a:pt x="20376" y="40680"/>
                  </a:cubicBezTo>
                  <a:cubicBezTo>
                    <a:pt x="9162" y="40680"/>
                    <a:pt x="71" y="31589"/>
                    <a:pt x="71" y="20374"/>
                  </a:cubicBezTo>
                  <a:cubicBezTo>
                    <a:pt x="71" y="9160"/>
                    <a:pt x="9162" y="69"/>
                    <a:pt x="20376" y="69"/>
                  </a:cubicBezTo>
                  <a:cubicBezTo>
                    <a:pt x="31591" y="69"/>
                    <a:pt x="40682" y="9160"/>
                    <a:pt x="40682" y="20374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4" name="手繪多邊形: 圖案 193">
              <a:extLst>
                <a:ext uri="{FF2B5EF4-FFF2-40B4-BE49-F238E27FC236}">
                  <a16:creationId xmlns:a16="http://schemas.microsoft.com/office/drawing/2014/main" id="{C3CDBBF4-3CFA-7C43-17AF-F2B1CB5C1F67}"/>
                </a:ext>
              </a:extLst>
            </p:cNvPr>
            <p:cNvSpPr/>
            <p:nvPr/>
          </p:nvSpPr>
          <p:spPr>
            <a:xfrm>
              <a:off x="8199307" y="3167816"/>
              <a:ext cx="40610" cy="40610"/>
            </a:xfrm>
            <a:custGeom>
              <a:avLst/>
              <a:gdLst>
                <a:gd name="connsiteX0" fmla="*/ 40682 w 40610"/>
                <a:gd name="connsiteY0" fmla="*/ 20382 h 40610"/>
                <a:gd name="connsiteX1" fmla="*/ 20376 w 40610"/>
                <a:gd name="connsiteY1" fmla="*/ 40687 h 40610"/>
                <a:gd name="connsiteX2" fmla="*/ 71 w 40610"/>
                <a:gd name="connsiteY2" fmla="*/ 20382 h 40610"/>
                <a:gd name="connsiteX3" fmla="*/ 20376 w 40610"/>
                <a:gd name="connsiteY3" fmla="*/ 76 h 40610"/>
                <a:gd name="connsiteX4" fmla="*/ 40682 w 40610"/>
                <a:gd name="connsiteY4" fmla="*/ 20382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82"/>
                  </a:moveTo>
                  <a:cubicBezTo>
                    <a:pt x="40682" y="31596"/>
                    <a:pt x="31591" y="40687"/>
                    <a:pt x="20376" y="40687"/>
                  </a:cubicBezTo>
                  <a:cubicBezTo>
                    <a:pt x="9162" y="40687"/>
                    <a:pt x="71" y="31596"/>
                    <a:pt x="71" y="20382"/>
                  </a:cubicBezTo>
                  <a:cubicBezTo>
                    <a:pt x="71" y="9167"/>
                    <a:pt x="9162" y="76"/>
                    <a:pt x="20376" y="76"/>
                  </a:cubicBezTo>
                  <a:cubicBezTo>
                    <a:pt x="31591" y="76"/>
                    <a:pt x="40682" y="9167"/>
                    <a:pt x="40682" y="20382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5" name="手繪多邊形: 圖案 194">
              <a:extLst>
                <a:ext uri="{FF2B5EF4-FFF2-40B4-BE49-F238E27FC236}">
                  <a16:creationId xmlns:a16="http://schemas.microsoft.com/office/drawing/2014/main" id="{07EAC163-4212-8F9B-7723-203662A4EFC3}"/>
                </a:ext>
              </a:extLst>
            </p:cNvPr>
            <p:cNvSpPr/>
            <p:nvPr/>
          </p:nvSpPr>
          <p:spPr>
            <a:xfrm>
              <a:off x="8199307" y="3208427"/>
              <a:ext cx="40610" cy="40610"/>
            </a:xfrm>
            <a:custGeom>
              <a:avLst/>
              <a:gdLst>
                <a:gd name="connsiteX0" fmla="*/ 40682 w 40610"/>
                <a:gd name="connsiteY0" fmla="*/ 20389 h 40610"/>
                <a:gd name="connsiteX1" fmla="*/ 20376 w 40610"/>
                <a:gd name="connsiteY1" fmla="*/ 40694 h 40610"/>
                <a:gd name="connsiteX2" fmla="*/ 71 w 40610"/>
                <a:gd name="connsiteY2" fmla="*/ 20389 h 40610"/>
                <a:gd name="connsiteX3" fmla="*/ 20376 w 40610"/>
                <a:gd name="connsiteY3" fmla="*/ 83 h 40610"/>
                <a:gd name="connsiteX4" fmla="*/ 40682 w 40610"/>
                <a:gd name="connsiteY4" fmla="*/ 20389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89"/>
                  </a:moveTo>
                  <a:cubicBezTo>
                    <a:pt x="40682" y="31603"/>
                    <a:pt x="31591" y="40694"/>
                    <a:pt x="20376" y="40694"/>
                  </a:cubicBezTo>
                  <a:cubicBezTo>
                    <a:pt x="9162" y="40694"/>
                    <a:pt x="71" y="31603"/>
                    <a:pt x="71" y="20389"/>
                  </a:cubicBezTo>
                  <a:cubicBezTo>
                    <a:pt x="71" y="9174"/>
                    <a:pt x="9162" y="83"/>
                    <a:pt x="20376" y="83"/>
                  </a:cubicBezTo>
                  <a:cubicBezTo>
                    <a:pt x="31591" y="83"/>
                    <a:pt x="40682" y="9174"/>
                    <a:pt x="40682" y="20389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6" name="手繪多邊形: 圖案 195">
              <a:extLst>
                <a:ext uri="{FF2B5EF4-FFF2-40B4-BE49-F238E27FC236}">
                  <a16:creationId xmlns:a16="http://schemas.microsoft.com/office/drawing/2014/main" id="{5DA5B640-A97B-BB75-73F6-473E2C9810E7}"/>
                </a:ext>
              </a:extLst>
            </p:cNvPr>
            <p:cNvSpPr/>
            <p:nvPr/>
          </p:nvSpPr>
          <p:spPr>
            <a:xfrm>
              <a:off x="8199307" y="3249038"/>
              <a:ext cx="40610" cy="40610"/>
            </a:xfrm>
            <a:custGeom>
              <a:avLst/>
              <a:gdLst>
                <a:gd name="connsiteX0" fmla="*/ 40682 w 40610"/>
                <a:gd name="connsiteY0" fmla="*/ 20396 h 40610"/>
                <a:gd name="connsiteX1" fmla="*/ 20376 w 40610"/>
                <a:gd name="connsiteY1" fmla="*/ 40701 h 40610"/>
                <a:gd name="connsiteX2" fmla="*/ 71 w 40610"/>
                <a:gd name="connsiteY2" fmla="*/ 20396 h 40610"/>
                <a:gd name="connsiteX3" fmla="*/ 20376 w 40610"/>
                <a:gd name="connsiteY3" fmla="*/ 91 h 40610"/>
                <a:gd name="connsiteX4" fmla="*/ 40682 w 40610"/>
                <a:gd name="connsiteY4" fmla="*/ 20396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682" y="20396"/>
                  </a:moveTo>
                  <a:cubicBezTo>
                    <a:pt x="40682" y="31610"/>
                    <a:pt x="31591" y="40701"/>
                    <a:pt x="20376" y="40701"/>
                  </a:cubicBezTo>
                  <a:cubicBezTo>
                    <a:pt x="9162" y="40701"/>
                    <a:pt x="71" y="31610"/>
                    <a:pt x="71" y="20396"/>
                  </a:cubicBezTo>
                  <a:cubicBezTo>
                    <a:pt x="71" y="9182"/>
                    <a:pt x="9162" y="91"/>
                    <a:pt x="20376" y="91"/>
                  </a:cubicBezTo>
                  <a:cubicBezTo>
                    <a:pt x="31591" y="91"/>
                    <a:pt x="40682" y="9182"/>
                    <a:pt x="40682" y="20396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7" name="手繪多邊形: 圖案 196">
              <a:extLst>
                <a:ext uri="{FF2B5EF4-FFF2-40B4-BE49-F238E27FC236}">
                  <a16:creationId xmlns:a16="http://schemas.microsoft.com/office/drawing/2014/main" id="{19FD41C2-F88B-EB66-C063-047FA699442C}"/>
                </a:ext>
              </a:extLst>
            </p:cNvPr>
            <p:cNvSpPr/>
            <p:nvPr/>
          </p:nvSpPr>
          <p:spPr>
            <a:xfrm>
              <a:off x="8564805" y="3045983"/>
              <a:ext cx="40610" cy="40610"/>
            </a:xfrm>
            <a:custGeom>
              <a:avLst/>
              <a:gdLst>
                <a:gd name="connsiteX0" fmla="*/ 40747 w 40610"/>
                <a:gd name="connsiteY0" fmla="*/ 20360 h 40610"/>
                <a:gd name="connsiteX1" fmla="*/ 20441 w 40610"/>
                <a:gd name="connsiteY1" fmla="*/ 40665 h 40610"/>
                <a:gd name="connsiteX2" fmla="*/ 136 w 40610"/>
                <a:gd name="connsiteY2" fmla="*/ 20360 h 40610"/>
                <a:gd name="connsiteX3" fmla="*/ 20441 w 40610"/>
                <a:gd name="connsiteY3" fmla="*/ 54 h 40610"/>
                <a:gd name="connsiteX4" fmla="*/ 40747 w 40610"/>
                <a:gd name="connsiteY4" fmla="*/ 20360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747" y="20360"/>
                  </a:moveTo>
                  <a:cubicBezTo>
                    <a:pt x="40747" y="31574"/>
                    <a:pt x="31656" y="40665"/>
                    <a:pt x="20441" y="40665"/>
                  </a:cubicBezTo>
                  <a:cubicBezTo>
                    <a:pt x="9227" y="40665"/>
                    <a:pt x="136" y="31574"/>
                    <a:pt x="136" y="20360"/>
                  </a:cubicBezTo>
                  <a:cubicBezTo>
                    <a:pt x="136" y="9145"/>
                    <a:pt x="9227" y="54"/>
                    <a:pt x="20441" y="54"/>
                  </a:cubicBezTo>
                  <a:cubicBezTo>
                    <a:pt x="31656" y="54"/>
                    <a:pt x="40747" y="9145"/>
                    <a:pt x="40747" y="20360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8" name="手繪多邊形: 圖案 197">
              <a:extLst>
                <a:ext uri="{FF2B5EF4-FFF2-40B4-BE49-F238E27FC236}">
                  <a16:creationId xmlns:a16="http://schemas.microsoft.com/office/drawing/2014/main" id="{6BF6B488-DB1B-D4E0-1644-0FC04CAFCAA4}"/>
                </a:ext>
              </a:extLst>
            </p:cNvPr>
            <p:cNvSpPr/>
            <p:nvPr/>
          </p:nvSpPr>
          <p:spPr>
            <a:xfrm>
              <a:off x="8564805" y="3086594"/>
              <a:ext cx="40610" cy="40610"/>
            </a:xfrm>
            <a:custGeom>
              <a:avLst/>
              <a:gdLst>
                <a:gd name="connsiteX0" fmla="*/ 40747 w 40610"/>
                <a:gd name="connsiteY0" fmla="*/ 20367 h 40610"/>
                <a:gd name="connsiteX1" fmla="*/ 20441 w 40610"/>
                <a:gd name="connsiteY1" fmla="*/ 40673 h 40610"/>
                <a:gd name="connsiteX2" fmla="*/ 136 w 40610"/>
                <a:gd name="connsiteY2" fmla="*/ 20367 h 40610"/>
                <a:gd name="connsiteX3" fmla="*/ 20441 w 40610"/>
                <a:gd name="connsiteY3" fmla="*/ 62 h 40610"/>
                <a:gd name="connsiteX4" fmla="*/ 40747 w 40610"/>
                <a:gd name="connsiteY4" fmla="*/ 20367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747" y="20367"/>
                  </a:moveTo>
                  <a:cubicBezTo>
                    <a:pt x="40747" y="31582"/>
                    <a:pt x="31656" y="40673"/>
                    <a:pt x="20441" y="40673"/>
                  </a:cubicBezTo>
                  <a:cubicBezTo>
                    <a:pt x="9227" y="40673"/>
                    <a:pt x="136" y="31582"/>
                    <a:pt x="136" y="20367"/>
                  </a:cubicBezTo>
                  <a:cubicBezTo>
                    <a:pt x="136" y="9153"/>
                    <a:pt x="9227" y="62"/>
                    <a:pt x="20441" y="62"/>
                  </a:cubicBezTo>
                  <a:cubicBezTo>
                    <a:pt x="31656" y="62"/>
                    <a:pt x="40747" y="9153"/>
                    <a:pt x="40747" y="20367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9" name="手繪多邊形: 圖案 198">
              <a:extLst>
                <a:ext uri="{FF2B5EF4-FFF2-40B4-BE49-F238E27FC236}">
                  <a16:creationId xmlns:a16="http://schemas.microsoft.com/office/drawing/2014/main" id="{A031E467-5C24-5FDE-CB67-08523E8F187D}"/>
                </a:ext>
              </a:extLst>
            </p:cNvPr>
            <p:cNvSpPr/>
            <p:nvPr/>
          </p:nvSpPr>
          <p:spPr>
            <a:xfrm>
              <a:off x="8564805" y="3127205"/>
              <a:ext cx="40610" cy="40610"/>
            </a:xfrm>
            <a:custGeom>
              <a:avLst/>
              <a:gdLst>
                <a:gd name="connsiteX0" fmla="*/ 40747 w 40610"/>
                <a:gd name="connsiteY0" fmla="*/ 20374 h 40610"/>
                <a:gd name="connsiteX1" fmla="*/ 20441 w 40610"/>
                <a:gd name="connsiteY1" fmla="*/ 40680 h 40610"/>
                <a:gd name="connsiteX2" fmla="*/ 136 w 40610"/>
                <a:gd name="connsiteY2" fmla="*/ 20374 h 40610"/>
                <a:gd name="connsiteX3" fmla="*/ 20441 w 40610"/>
                <a:gd name="connsiteY3" fmla="*/ 69 h 40610"/>
                <a:gd name="connsiteX4" fmla="*/ 40747 w 40610"/>
                <a:gd name="connsiteY4" fmla="*/ 20374 h 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0" h="40610">
                  <a:moveTo>
                    <a:pt x="40747" y="20374"/>
                  </a:moveTo>
                  <a:cubicBezTo>
                    <a:pt x="40747" y="31589"/>
                    <a:pt x="31656" y="40680"/>
                    <a:pt x="20441" y="40680"/>
                  </a:cubicBezTo>
                  <a:cubicBezTo>
                    <a:pt x="9227" y="40680"/>
                    <a:pt x="136" y="31589"/>
                    <a:pt x="136" y="20374"/>
                  </a:cubicBezTo>
                  <a:cubicBezTo>
                    <a:pt x="136" y="9160"/>
                    <a:pt x="9227" y="69"/>
                    <a:pt x="20441" y="69"/>
                  </a:cubicBezTo>
                  <a:cubicBezTo>
                    <a:pt x="31656" y="69"/>
                    <a:pt x="40747" y="9160"/>
                    <a:pt x="40747" y="20374"/>
                  </a:cubicBezTo>
                  <a:close/>
                </a:path>
              </a:pathLst>
            </a:custGeom>
            <a:solidFill>
              <a:srgbClr val="FFFFFF"/>
            </a:solidFill>
            <a:ln w="2028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cxnSp>
        <p:nvCxnSpPr>
          <p:cNvPr id="205" name="直線單箭頭接點 204">
            <a:extLst>
              <a:ext uri="{FF2B5EF4-FFF2-40B4-BE49-F238E27FC236}">
                <a16:creationId xmlns:a16="http://schemas.microsoft.com/office/drawing/2014/main" id="{D7181F44-5A90-2D61-E16D-6331577FBD70}"/>
              </a:ext>
            </a:extLst>
          </p:cNvPr>
          <p:cNvCxnSpPr>
            <a:cxnSpLocks/>
          </p:cNvCxnSpPr>
          <p:nvPr/>
        </p:nvCxnSpPr>
        <p:spPr>
          <a:xfrm>
            <a:off x="3428902" y="5638257"/>
            <a:ext cx="522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F9343CCD-0283-6D5D-1538-15D26CD30BEB}"/>
              </a:ext>
            </a:extLst>
          </p:cNvPr>
          <p:cNvSpPr txBox="1"/>
          <p:nvPr/>
        </p:nvSpPr>
        <p:spPr>
          <a:xfrm>
            <a:off x="4241099" y="596495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00B037DB-48B0-CAA2-5687-4D29E85C1A63}"/>
              </a:ext>
            </a:extLst>
          </p:cNvPr>
          <p:cNvSpPr/>
          <p:nvPr/>
        </p:nvSpPr>
        <p:spPr>
          <a:xfrm>
            <a:off x="533679" y="4722773"/>
            <a:ext cx="6661085" cy="17290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9C09E87D-E8B6-0E85-AE99-08B2059CD1DA}"/>
              </a:ext>
            </a:extLst>
          </p:cNvPr>
          <p:cNvSpPr txBox="1"/>
          <p:nvPr/>
        </p:nvSpPr>
        <p:spPr>
          <a:xfrm>
            <a:off x="6060763" y="5985015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y pred</a:t>
            </a:r>
            <a:endParaRPr lang="zh-TW" altLang="en-US" dirty="0"/>
          </a:p>
        </p:txBody>
      </p:sp>
      <p:pic>
        <p:nvPicPr>
          <p:cNvPr id="305" name="圖片 304" descr="一張含有 黑色, 黑暗 的圖片&#10;&#10;自動產生的描述">
            <a:extLst>
              <a:ext uri="{FF2B5EF4-FFF2-40B4-BE49-F238E27FC236}">
                <a16:creationId xmlns:a16="http://schemas.microsoft.com/office/drawing/2014/main" id="{9034E05C-E84F-02CE-AF63-EAD589FD14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23"/>
          <a:stretch/>
        </p:blipFill>
        <p:spPr>
          <a:xfrm>
            <a:off x="6167501" y="5572876"/>
            <a:ext cx="725985" cy="174461"/>
          </a:xfrm>
          <a:prstGeom prst="rect">
            <a:avLst/>
          </a:prstGeom>
        </p:spPr>
      </p:pic>
      <p:sp>
        <p:nvSpPr>
          <p:cNvPr id="306" name="文字方塊 305">
            <a:extLst>
              <a:ext uri="{FF2B5EF4-FFF2-40B4-BE49-F238E27FC236}">
                <a16:creationId xmlns:a16="http://schemas.microsoft.com/office/drawing/2014/main" id="{F546AD9C-B327-32A1-0B20-AB62D16A66C9}"/>
              </a:ext>
            </a:extLst>
          </p:cNvPr>
          <p:cNvSpPr txBox="1"/>
          <p:nvPr/>
        </p:nvSpPr>
        <p:spPr>
          <a:xfrm>
            <a:off x="6228776" y="5265099"/>
            <a:ext cx="66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Class</a:t>
            </a:r>
            <a:endParaRPr lang="zh-TW" altLang="en-US" sz="1400" dirty="0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246126E2-92FD-6A61-2A14-338DF78526F9}"/>
              </a:ext>
            </a:extLst>
          </p:cNvPr>
          <p:cNvCxnSpPr>
            <a:cxnSpLocks/>
          </p:cNvCxnSpPr>
          <p:nvPr/>
        </p:nvCxnSpPr>
        <p:spPr>
          <a:xfrm>
            <a:off x="5220010" y="5623486"/>
            <a:ext cx="522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0AF1ACE-9B6D-26AC-0B90-D4630ECBA9AD}"/>
              </a:ext>
            </a:extLst>
          </p:cNvPr>
          <p:cNvSpPr txBox="1"/>
          <p:nvPr/>
        </p:nvSpPr>
        <p:spPr>
          <a:xfrm>
            <a:off x="3343877" y="5293817"/>
            <a:ext cx="827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Training</a:t>
            </a:r>
            <a:endParaRPr lang="zh-TW" altLang="en-US" sz="1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45574E2-1486-5934-C5CA-085EF3DB0AEF}"/>
              </a:ext>
            </a:extLst>
          </p:cNvPr>
          <p:cNvSpPr txBox="1"/>
          <p:nvPr/>
        </p:nvSpPr>
        <p:spPr>
          <a:xfrm>
            <a:off x="5221595" y="5306842"/>
            <a:ext cx="66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Infer</a:t>
            </a:r>
            <a:endParaRPr lang="zh-TW" altLang="en-US" sz="1400" dirty="0"/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FEBC325E-87E9-9C96-B589-44F036C1D4E9}"/>
              </a:ext>
            </a:extLst>
          </p:cNvPr>
          <p:cNvGrpSpPr/>
          <p:nvPr/>
        </p:nvGrpSpPr>
        <p:grpSpPr>
          <a:xfrm>
            <a:off x="5339305" y="2811279"/>
            <a:ext cx="2468263" cy="1808418"/>
            <a:chOff x="5891966" y="4938261"/>
            <a:chExt cx="2468263" cy="1808418"/>
          </a:xfrm>
        </p:grpSpPr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8B7A19D4-F411-D04D-4B43-E8EF33042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51" t="20788" r="34069" b="9917"/>
            <a:stretch/>
          </p:blipFill>
          <p:spPr>
            <a:xfrm>
              <a:off x="6518184" y="5319672"/>
              <a:ext cx="1175020" cy="892167"/>
            </a:xfrm>
            <a:prstGeom prst="rect">
              <a:avLst/>
            </a:prstGeom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BCC273AF-D4E2-E9DF-9DB9-60D1D126023E}"/>
                </a:ext>
              </a:extLst>
            </p:cNvPr>
            <p:cNvSpPr txBox="1"/>
            <p:nvPr/>
          </p:nvSpPr>
          <p:spPr>
            <a:xfrm>
              <a:off x="6295574" y="4938827"/>
              <a:ext cx="1905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5. </a:t>
              </a:r>
              <a:r>
                <a:rPr lang="en-US" altLang="zh-TW" sz="1800" dirty="0"/>
                <a:t>Normalization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E224B3C5-40CB-D2F9-5845-FFD47CD373AE}"/>
                </a:ext>
              </a:extLst>
            </p:cNvPr>
            <p:cNvSpPr/>
            <p:nvPr/>
          </p:nvSpPr>
          <p:spPr>
            <a:xfrm>
              <a:off x="7541512" y="6266016"/>
              <a:ext cx="170667" cy="147127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9E7E7CB4-9474-036B-69DC-6ED0B547917E}"/>
                </a:ext>
              </a:extLst>
            </p:cNvPr>
            <p:cNvSpPr/>
            <p:nvPr/>
          </p:nvSpPr>
          <p:spPr>
            <a:xfrm rot="10800000">
              <a:off x="7221458" y="5265495"/>
              <a:ext cx="170667" cy="147127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6ECA09D5-C2B6-31B4-7C9C-90F7ACF74AC6}"/>
                </a:ext>
              </a:extLst>
            </p:cNvPr>
            <p:cNvSpPr/>
            <p:nvPr/>
          </p:nvSpPr>
          <p:spPr>
            <a:xfrm>
              <a:off x="6871598" y="6138275"/>
              <a:ext cx="170667" cy="147127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1CBB0F54-A45E-FFF8-0376-B65C0E60EB79}"/>
                </a:ext>
              </a:extLst>
            </p:cNvPr>
            <p:cNvSpPr txBox="1"/>
            <p:nvPr/>
          </p:nvSpPr>
          <p:spPr>
            <a:xfrm>
              <a:off x="6507840" y="6353809"/>
              <a:ext cx="10051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Features</a:t>
              </a:r>
              <a:endParaRPr lang="zh-TW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6C4D292-0D9D-4F9B-A5EB-90C851F7D6FF}"/>
                </a:ext>
              </a:extLst>
            </p:cNvPr>
            <p:cNvSpPr/>
            <p:nvPr/>
          </p:nvSpPr>
          <p:spPr>
            <a:xfrm>
              <a:off x="5891966" y="4938261"/>
              <a:ext cx="2468263" cy="1808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C54898EE-6B55-F02F-FD51-7BAE7371B901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5308255"/>
              <a:ext cx="0" cy="892167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98392B06-C2F3-589A-4B45-15E41FA6B4CC}"/>
                </a:ext>
              </a:extLst>
            </p:cNvPr>
            <p:cNvCxnSpPr>
              <a:cxnSpLocks/>
            </p:cNvCxnSpPr>
            <p:nvPr/>
          </p:nvCxnSpPr>
          <p:spPr>
            <a:xfrm>
              <a:off x="6019138" y="5308255"/>
              <a:ext cx="32422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FA3807DB-16C9-4CD5-8A09-36F2E0165E04}"/>
                </a:ext>
              </a:extLst>
            </p:cNvPr>
            <p:cNvCxnSpPr>
              <a:cxnSpLocks/>
            </p:cNvCxnSpPr>
            <p:nvPr/>
          </p:nvCxnSpPr>
          <p:spPr>
            <a:xfrm>
              <a:off x="6025038" y="6200422"/>
              <a:ext cx="32422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2F780CEA-FE8A-1029-F86B-80170550CB0B}"/>
                </a:ext>
              </a:extLst>
            </p:cNvPr>
            <p:cNvSpPr txBox="1"/>
            <p:nvPr/>
          </p:nvSpPr>
          <p:spPr>
            <a:xfrm>
              <a:off x="6043390" y="6114123"/>
              <a:ext cx="286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DE654213-933E-FA01-3BF5-4570A5ABF5ED}"/>
                </a:ext>
              </a:extLst>
            </p:cNvPr>
            <p:cNvSpPr txBox="1"/>
            <p:nvPr/>
          </p:nvSpPr>
          <p:spPr>
            <a:xfrm>
              <a:off x="6043390" y="5021956"/>
              <a:ext cx="286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BF773548-8275-BDC6-079A-DD2BCEBAC181}"/>
              </a:ext>
            </a:extLst>
          </p:cNvPr>
          <p:cNvGrpSpPr/>
          <p:nvPr/>
        </p:nvGrpSpPr>
        <p:grpSpPr>
          <a:xfrm>
            <a:off x="9262015" y="911289"/>
            <a:ext cx="2566994" cy="1885166"/>
            <a:chOff x="8054195" y="898414"/>
            <a:chExt cx="2566994" cy="1885166"/>
          </a:xfrm>
        </p:grpSpPr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EF50CC90-539C-9156-46D2-345B89EF3AE9}"/>
                </a:ext>
              </a:extLst>
            </p:cNvPr>
            <p:cNvSpPr txBox="1"/>
            <p:nvPr/>
          </p:nvSpPr>
          <p:spPr>
            <a:xfrm>
              <a:off x="8280179" y="898414"/>
              <a:ext cx="2086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3.</a:t>
              </a:r>
              <a:r>
                <a:rPr lang="zh-TW" altLang="en-US" dirty="0"/>
                <a:t> </a:t>
              </a:r>
              <a:r>
                <a:rPr lang="en-US" altLang="zh-TW" dirty="0"/>
                <a:t>Clean the dataset</a:t>
              </a:r>
              <a:endParaRPr lang="zh-TW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070727A-DD3C-A4B5-D2D9-441E0258AC88}"/>
                </a:ext>
              </a:extLst>
            </p:cNvPr>
            <p:cNvSpPr/>
            <p:nvPr/>
          </p:nvSpPr>
          <p:spPr>
            <a:xfrm>
              <a:off x="8064121" y="898414"/>
              <a:ext cx="2557068" cy="18002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2" name="圖形 111" descr="大油漆刷 以實心填滿">
              <a:extLst>
                <a:ext uri="{FF2B5EF4-FFF2-40B4-BE49-F238E27FC236}">
                  <a16:creationId xmlns:a16="http://schemas.microsoft.com/office/drawing/2014/main" id="{DCFD687A-0C6C-54EF-4B6F-546EFC640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67223" y="1287434"/>
              <a:ext cx="484230" cy="484230"/>
            </a:xfrm>
            <a:prstGeom prst="rect">
              <a:avLst/>
            </a:prstGeom>
          </p:spPr>
        </p:pic>
        <p:pic>
          <p:nvPicPr>
            <p:cNvPr id="113" name="圖形 112" descr="表格 外框">
              <a:extLst>
                <a:ext uri="{FF2B5EF4-FFF2-40B4-BE49-F238E27FC236}">
                  <a16:creationId xmlns:a16="http://schemas.microsoft.com/office/drawing/2014/main" id="{3E453B33-0AB7-AD70-8A32-50CA412F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82037" y="1405134"/>
              <a:ext cx="1378446" cy="1378446"/>
            </a:xfrm>
            <a:prstGeom prst="rect">
              <a:avLst/>
            </a:prstGeom>
          </p:spPr>
        </p:pic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C8928532-963C-BC9C-B2E3-CC1F2789AF53}"/>
                </a:ext>
              </a:extLst>
            </p:cNvPr>
            <p:cNvSpPr txBox="1"/>
            <p:nvPr/>
          </p:nvSpPr>
          <p:spPr>
            <a:xfrm>
              <a:off x="9231892" y="1406864"/>
              <a:ext cx="6647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Date</a:t>
              </a:r>
              <a:endParaRPr lang="zh-TW" altLang="en-US" sz="1600" dirty="0"/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F2E02AE2-393D-B451-5D2A-09298A9E7A37}"/>
                </a:ext>
              </a:extLst>
            </p:cNvPr>
            <p:cNvSpPr txBox="1"/>
            <p:nvPr/>
          </p:nvSpPr>
          <p:spPr>
            <a:xfrm>
              <a:off x="8054195" y="1900032"/>
              <a:ext cx="932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Features</a:t>
              </a:r>
              <a:endParaRPr lang="zh-TW" altLang="en-US" sz="1600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A352D41-27BE-186C-3254-AD26E45EC609}"/>
              </a:ext>
            </a:extLst>
          </p:cNvPr>
          <p:cNvSpPr/>
          <p:nvPr/>
        </p:nvSpPr>
        <p:spPr>
          <a:xfrm>
            <a:off x="1458166" y="835226"/>
            <a:ext cx="10515600" cy="383730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5590A2-7F9B-D15D-44BD-00EB23FDAC44}"/>
              </a:ext>
            </a:extLst>
          </p:cNvPr>
          <p:cNvSpPr txBox="1"/>
          <p:nvPr/>
        </p:nvSpPr>
        <p:spPr>
          <a:xfrm>
            <a:off x="193950" y="779040"/>
            <a:ext cx="129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Preprocess</a:t>
            </a:r>
            <a:endParaRPr lang="zh-TW" altLang="en-US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01FBB428-BAAE-9873-A50E-1475F15E644B}"/>
              </a:ext>
            </a:extLst>
          </p:cNvPr>
          <p:cNvGrpSpPr/>
          <p:nvPr/>
        </p:nvGrpSpPr>
        <p:grpSpPr>
          <a:xfrm>
            <a:off x="8041070" y="2802346"/>
            <a:ext cx="3858971" cy="1833991"/>
            <a:chOff x="457404" y="2669831"/>
            <a:chExt cx="3858971" cy="1833991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508E524E-A7AF-BDB1-A028-F4511E861591}"/>
                </a:ext>
              </a:extLst>
            </p:cNvPr>
            <p:cNvSpPr txBox="1"/>
            <p:nvPr/>
          </p:nvSpPr>
          <p:spPr>
            <a:xfrm>
              <a:off x="2187625" y="3169141"/>
              <a:ext cx="21287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 No reversal occur;</a:t>
              </a:r>
            </a:p>
            <a:p>
              <a:r>
                <a:rPr lang="en-US" altLang="zh-TW" dirty="0"/>
                <a:t>1, A peak occurs;</a:t>
              </a:r>
            </a:p>
            <a:p>
              <a:r>
                <a:rPr lang="en-US" altLang="zh-TW" dirty="0"/>
                <a:t>2, A Valley occurs.</a:t>
              </a:r>
              <a:endParaRPr lang="zh-TW" altLang="en-US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95E2A3-5017-02DD-44C6-0DC6CDD6EA29}"/>
                </a:ext>
              </a:extLst>
            </p:cNvPr>
            <p:cNvSpPr txBox="1"/>
            <p:nvPr/>
          </p:nvSpPr>
          <p:spPr>
            <a:xfrm>
              <a:off x="492726" y="4086977"/>
              <a:ext cx="15199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Target interval</a:t>
              </a:r>
              <a:endParaRPr lang="zh-TW" altLang="en-US" dirty="0"/>
            </a:p>
          </p:txBody>
        </p:sp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FF50C7FB-39F9-9AD3-9FF0-0601E7040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932" t="20788" r="-2" b="9917"/>
            <a:stretch/>
          </p:blipFill>
          <p:spPr>
            <a:xfrm>
              <a:off x="840068" y="3158617"/>
              <a:ext cx="698895" cy="892167"/>
            </a:xfrm>
            <a:prstGeom prst="rect">
              <a:avLst/>
            </a:prstGeom>
          </p:spPr>
        </p:pic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E080011D-7D6B-0006-7B03-17A147225A7A}"/>
                </a:ext>
              </a:extLst>
            </p:cNvPr>
            <p:cNvSpPr txBox="1"/>
            <p:nvPr/>
          </p:nvSpPr>
          <p:spPr>
            <a:xfrm>
              <a:off x="789765" y="2699965"/>
              <a:ext cx="2076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6.</a:t>
              </a:r>
              <a:r>
                <a:rPr lang="zh-TW" altLang="en-US" dirty="0"/>
                <a:t> </a:t>
              </a:r>
              <a:r>
                <a:rPr lang="en-US" altLang="zh-TW" dirty="0"/>
                <a:t>Classification</a:t>
              </a:r>
              <a:endParaRPr lang="zh-TW" altLang="en-US" dirty="0"/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B1EC7896-B88B-7F6B-9C5E-489DAFEF0FE1}"/>
                </a:ext>
              </a:extLst>
            </p:cNvPr>
            <p:cNvSpPr/>
            <p:nvPr/>
          </p:nvSpPr>
          <p:spPr>
            <a:xfrm rot="10800000">
              <a:off x="1018848" y="3305774"/>
              <a:ext cx="170667" cy="147127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B53B0C5-8B19-083F-4EF8-AA763C631C19}"/>
                </a:ext>
              </a:extLst>
            </p:cNvPr>
            <p:cNvSpPr/>
            <p:nvPr/>
          </p:nvSpPr>
          <p:spPr>
            <a:xfrm>
              <a:off x="457404" y="2669831"/>
              <a:ext cx="3796829" cy="1833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273E08F2-A995-6924-A2E8-B167D605B020}"/>
                </a:ext>
              </a:extLst>
            </p:cNvPr>
            <p:cNvSpPr txBox="1"/>
            <p:nvPr/>
          </p:nvSpPr>
          <p:spPr>
            <a:xfrm>
              <a:off x="1659222" y="342525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 =</a:t>
              </a:r>
              <a:endParaRPr lang="zh-TW" altLang="en-US" dirty="0"/>
            </a:p>
          </p:txBody>
        </p:sp>
        <p:sp>
          <p:nvSpPr>
            <p:cNvPr id="63" name="左大括弧 62">
              <a:extLst>
                <a:ext uri="{FF2B5EF4-FFF2-40B4-BE49-F238E27FC236}">
                  <a16:creationId xmlns:a16="http://schemas.microsoft.com/office/drawing/2014/main" id="{2C709CEB-B88A-A7A1-19B7-9C63704AEC41}"/>
                </a:ext>
              </a:extLst>
            </p:cNvPr>
            <p:cNvSpPr/>
            <p:nvPr/>
          </p:nvSpPr>
          <p:spPr>
            <a:xfrm>
              <a:off x="2071319" y="3242647"/>
              <a:ext cx="142217" cy="72358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4E53D4E3-130F-D9F4-D2C2-3AD2999FEDC2}"/>
              </a:ext>
            </a:extLst>
          </p:cNvPr>
          <p:cNvCxnSpPr>
            <a:cxnSpLocks/>
          </p:cNvCxnSpPr>
          <p:nvPr/>
        </p:nvCxnSpPr>
        <p:spPr>
          <a:xfrm>
            <a:off x="3428902" y="3136125"/>
            <a:ext cx="0" cy="128658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19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09702-1339-4A6B-5FFE-256BD884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394642"/>
            <a:ext cx="10515600" cy="577267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Evaluation tools</a:t>
            </a:r>
            <a:endParaRPr lang="zh-TW" altLang="en-US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ABA1B9-90A1-2138-EAD8-57B97F95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98464-B204-8225-ACF4-688D6C0BA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" b="462"/>
          <a:stretch/>
        </p:blipFill>
        <p:spPr>
          <a:xfrm>
            <a:off x="7500373" y="464195"/>
            <a:ext cx="4486282" cy="26698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DE586F-ADCD-E2DD-84D4-5A394FF65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755" y="1873420"/>
            <a:ext cx="3197158" cy="24005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13BE406-66B6-C641-C1D8-F7519D01CC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r="1754"/>
          <a:stretch/>
        </p:blipFill>
        <p:spPr>
          <a:xfrm>
            <a:off x="7506336" y="3121067"/>
            <a:ext cx="4480319" cy="278901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B6DE4A8-FF73-D64D-53DA-3C74C2371C85}"/>
              </a:ext>
            </a:extLst>
          </p:cNvPr>
          <p:cNvSpPr txBox="1"/>
          <p:nvPr/>
        </p:nvSpPr>
        <p:spPr>
          <a:xfrm>
            <a:off x="7597925" y="243196"/>
            <a:ext cx="334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 ROC, AUC 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9ED9980-5C02-84B1-C7C7-4850731A579A}"/>
              </a:ext>
            </a:extLst>
          </p:cNvPr>
          <p:cNvSpPr txBox="1"/>
          <p:nvPr/>
        </p:nvSpPr>
        <p:spPr>
          <a:xfrm>
            <a:off x="7506336" y="3073687"/>
            <a:ext cx="334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4. PR,  AUC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182765-5882-DAFF-747D-8EC591CA18A2}"/>
              </a:ext>
            </a:extLst>
          </p:cNvPr>
          <p:cNvSpPr txBox="1"/>
          <p:nvPr/>
        </p:nvSpPr>
        <p:spPr>
          <a:xfrm>
            <a:off x="511629" y="988466"/>
            <a:ext cx="6623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Matthews Correlation Coefficient (MCC) :  0.5472823290399778</a:t>
            </a:r>
          </a:p>
          <a:p>
            <a:pPr marL="342900" indent="-342900">
              <a:buFontTx/>
              <a:buAutoNum type="arabicPeriod"/>
            </a:pPr>
            <a:r>
              <a:rPr lang="en-US" altLang="zh-TW" dirty="0"/>
              <a:t>Confusion Matrixes</a:t>
            </a:r>
            <a:endParaRPr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B08227D-6FEE-864F-3C7C-7406D45CE044}"/>
              </a:ext>
            </a:extLst>
          </p:cNvPr>
          <p:cNvGraphicFramePr>
            <a:graphicFrameLocks noGrp="1"/>
          </p:cNvGraphicFramePr>
          <p:nvPr/>
        </p:nvGraphicFramePr>
        <p:xfrm>
          <a:off x="275485" y="4382144"/>
          <a:ext cx="7224888" cy="2415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87189024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177777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085789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423307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304523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852203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96058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239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Accuracy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Precision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Recall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F1-Score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Specificity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 Positive 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 Negative 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78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No Reversal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0.676471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0.529412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0.666667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0.642857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0.357143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69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0.676471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0.538462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0.777778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0.636364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0.642857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0.357143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79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Valley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0.676471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0.636364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0.736842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0.642857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0.357143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727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Macro-average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0.676471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0.691608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0.727397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0.679957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0.642857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0.357143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88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Micro-average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0.676471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0.676471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0.676471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0.676471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0.642857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0.357143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4687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09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271</Words>
  <Application>Microsoft Office PowerPoint</Application>
  <PresentationFormat>寬螢幕</PresentationFormat>
  <Paragraphs>112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標楷體</vt:lpstr>
      <vt:lpstr>Aptos</vt:lpstr>
      <vt:lpstr>Aptos Display</vt:lpstr>
      <vt:lpstr>Arial</vt:lpstr>
      <vt:lpstr>Times New Roman</vt:lpstr>
      <vt:lpstr>Office 佈景主題</vt:lpstr>
      <vt:lpstr>基於神經網絡的股市趨勢反轉點預測</vt:lpstr>
      <vt:lpstr>Introduction</vt:lpstr>
      <vt:lpstr>Flow chart of reversals prediction</vt:lpstr>
      <vt:lpstr>Evaluation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ariston</dc:creator>
  <cp:lastModifiedBy>ariston</cp:lastModifiedBy>
  <cp:revision>1</cp:revision>
  <dcterms:created xsi:type="dcterms:W3CDTF">2024-06-11T06:20:28Z</dcterms:created>
  <dcterms:modified xsi:type="dcterms:W3CDTF">2024-06-11T12:32:09Z</dcterms:modified>
</cp:coreProperties>
</file>