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627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7E44-8D81-E4E8-7459-0B87EDFD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3D0A2-FF23-0FD7-057C-95B8BD7F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4EEA1-89C5-22C4-5BF0-ECA16FFB3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55C7-7340-F225-1496-AD4CEC305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28CAA-07BA-6220-A82A-6763E8E1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6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E343-F95A-0887-9289-2AA89B0E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A6E72-436B-E35D-731A-EF56DD00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D82DC-5E6B-F285-8A65-A7FC4BA0C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3E7C7-DD11-93AE-1F68-84B3BEA79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AF75F-0EC9-CE03-2666-3668FB523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56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F09159-401C-B0BB-104E-5F881F87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B7DDBE-69A8-D721-1416-67779AEF2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A872-3132-5880-8E0E-AB1998FF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C2D13-29C8-3816-32A5-6354C30A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D9678-FB08-5417-CD3C-493B7B8C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04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3BB1A-5B31-D91C-9471-EA7E566C2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4D388-AF96-D81F-69DB-2E4CA20D1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2BAD-AB4C-2C6A-1C05-75E7F960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7575C-753A-A99F-C099-D05A2ED50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74243-4305-4ACE-31AC-A04EF964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1051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679C-B89C-A817-4BD8-88C797D49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4BDF-CA26-DC7F-F828-91EDA615A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4333-18C1-C422-4A69-F0980E9C2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16D8C-6D8E-E4A5-1867-BC9FF3D2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62A9-CC0C-7E27-A924-3B58FAC56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48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06C67-8738-0B10-FD16-D1B6185E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CBD04-2B51-7923-C38E-3D105E5791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59DEE-2844-0A87-53D6-C81B57BF1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EE6F-B901-D0FF-A8E9-9CCD1B832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6F03-F59A-1821-C643-A533FA9A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59DBC-93E7-F81C-4639-86110571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751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DE301-73A0-D655-6B78-BAAB3867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EA9A2-E0E7-FC1C-8677-C1137D18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565B5-FC71-4D53-CD53-D9182681C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204333-AA78-86E7-40B3-9CBE68CD97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43DE0-8F07-2AB5-DED8-2FD307D2E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01C88-29E5-1DB6-B547-8B11A260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751A56-78CD-D63D-E60A-E3EA850A5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7236FF-7DF0-076F-A420-8C9774DB2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56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B265-5578-ECA3-454C-AE5D10DA2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9DB17-50EF-D990-EA67-4F96030F3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3B3A0-859D-F11D-5F05-79BCD1C5D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F69E0-D0DB-E676-9E58-433AEF98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5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241AB9-3EAF-44BE-152D-D23B5254D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00E3D-869C-61B3-7600-0E9B2B13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70FFB-1B67-A923-48E0-005B07BCF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09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50F8-5768-8BE1-CA53-DEA46F8C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A3E77-1C06-1B4D-A59B-3D705BFF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8D2A4-71B3-DD6F-9675-770BB0765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8C16D-4B5C-3B0C-463C-6EDA255CD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E75856-3256-9988-C006-F44D576A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990E4-9EBB-5983-7CEC-E5C5EB5A2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65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B17D-639F-61B5-96FA-71CE8DF37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6707EE-FD4D-883A-C797-C831B50A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79C08-23AB-AA7F-6BAB-DA6590441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93F9B7-2A70-2B6E-9552-F9979CD36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2F606-9024-496C-CC2C-8ADF6BD35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BB887B-1B6E-B028-63F6-8E0A8807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2338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24732A-3336-A16D-F194-84CDB56D2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BB8FC-1E4A-1EF7-75CB-FC71C4895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5019-F808-99AF-6E49-5FB7441FA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251457-A26A-41A6-9B22-92CCCF07783F}" type="datetimeFigureOut">
              <a:rPr lang="en-GB" smtClean="0"/>
              <a:t>06/05/2025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6BED-B2DB-1B43-4D98-B9077BC3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D4FEB-4033-F249-2FEF-D757D72027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6846C-F5EA-4F2D-AC76-D805998A41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813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612C25AC-1B4F-B21D-62E1-C3AF47942DDC}"/>
              </a:ext>
            </a:extLst>
          </p:cNvPr>
          <p:cNvGrpSpPr/>
          <p:nvPr/>
        </p:nvGrpSpPr>
        <p:grpSpPr>
          <a:xfrm>
            <a:off x="102188" y="128784"/>
            <a:ext cx="2675037" cy="3497445"/>
            <a:chOff x="7196327" y="1858214"/>
            <a:chExt cx="1782303" cy="240411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20E919E-D8A2-6337-B2C8-D0054D4FD550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OrderManagament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1AEDEC-3166-F745-C472-53A046623FC6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orders_dict</a:t>
              </a:r>
              <a:r>
                <a:rPr lang="en-GB" sz="1350" dirty="0">
                  <a:solidFill>
                    <a:schemeClr val="tx1"/>
                  </a:solidFill>
                </a:rPr>
                <a:t> : dictionary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B98CA52-C554-FA24-329F-EAC01377D187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b="1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delete_order</a:t>
              </a:r>
              <a:r>
                <a:rPr lang="en-GB" sz="1350" dirty="0">
                  <a:solidFill>
                    <a:schemeClr val="tx1"/>
                  </a:solidFill>
                </a:rPr>
                <a:t>(order_id)</a:t>
              </a:r>
              <a:endParaRPr lang="en-GB" sz="1350" b="1" dirty="0">
                <a:solidFill>
                  <a:schemeClr val="tx1"/>
                </a:solidFill>
              </a:endParaRP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retrieve_current_orders()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0D5054-5C58-E27B-1AD6-3DAC16A1A227}"/>
              </a:ext>
            </a:extLst>
          </p:cNvPr>
          <p:cNvGrpSpPr/>
          <p:nvPr/>
        </p:nvGrpSpPr>
        <p:grpSpPr>
          <a:xfrm>
            <a:off x="3004991" y="140893"/>
            <a:ext cx="2675037" cy="3497445"/>
            <a:chOff x="7196327" y="1858214"/>
            <a:chExt cx="1782303" cy="240411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59D06B7-599D-096F-58A4-54EAB1300F86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OrdersController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31CA4FA-E233-673C-9359-FE6338D51D12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-current_orders_dict : dictionary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8BE8DBC-8118-4758-5990-E539227122A7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update_current_orders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identify_ready_orders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C967A48-F595-4BCD-4C63-187C229C355A}"/>
              </a:ext>
            </a:extLst>
          </p:cNvPr>
          <p:cNvGrpSpPr/>
          <p:nvPr/>
        </p:nvGrpSpPr>
        <p:grpSpPr>
          <a:xfrm>
            <a:off x="5907796" y="2314338"/>
            <a:ext cx="2675039" cy="2023918"/>
            <a:chOff x="7196327" y="1858214"/>
            <a:chExt cx="1782305" cy="139122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00A4E0-C47A-44E1-596E-2DACF9297F42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A2C26AA-AF5C-B4E0-65CB-C81E1424FBDF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528B271-6144-AD5A-815B-FE9295E8DC4D}"/>
                </a:ext>
              </a:extLst>
            </p:cNvPr>
            <p:cNvSpPr/>
            <p:nvPr/>
          </p:nvSpPr>
          <p:spPr>
            <a:xfrm>
              <a:off x="7196328" y="276328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#display_orders()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97DB241-E596-2C00-E222-99EAB9FBD5FD}"/>
              </a:ext>
            </a:extLst>
          </p:cNvPr>
          <p:cNvSpPr txBox="1"/>
          <p:nvPr/>
        </p:nvSpPr>
        <p:spPr>
          <a:xfrm>
            <a:off x="5838861" y="346966"/>
            <a:ext cx="62942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For every 20 seconds: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OrdersDashboard._display_orders</a:t>
            </a:r>
            <a:r>
              <a:rPr lang="en-GB" sz="1200" dirty="0">
                <a:solidFill>
                  <a:schemeClr val="tx1"/>
                </a:solidFill>
              </a:rPr>
              <a:t>() -&gt; </a:t>
            </a:r>
            <a:r>
              <a:rPr lang="en-GB" sz="1200" dirty="0" err="1">
                <a:solidFill>
                  <a:schemeClr val="tx1"/>
                </a:solidFill>
              </a:rPr>
              <a:t>OrdersController.retrieve_orders</a:t>
            </a:r>
            <a:r>
              <a:rPr lang="en-GB" sz="1200" dirty="0">
                <a:solidFill>
                  <a:schemeClr val="tx1"/>
                </a:solidFill>
              </a:rPr>
              <a:t>()</a:t>
            </a:r>
            <a:endParaRPr lang="en-GB" dirty="0"/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OrdersController.retrieve_orders</a:t>
            </a:r>
            <a:r>
              <a:rPr lang="en-GB" sz="1200" dirty="0">
                <a:solidFill>
                  <a:schemeClr val="tx1"/>
                </a:solidFill>
              </a:rPr>
              <a:t>()</a:t>
            </a:r>
            <a:r>
              <a:rPr lang="en-GB" sz="1200" dirty="0"/>
              <a:t> -&gt; </a:t>
            </a:r>
            <a:r>
              <a:rPr lang="en-GB" sz="1200" dirty="0" err="1"/>
              <a:t>OrdersController</a:t>
            </a:r>
            <a:r>
              <a:rPr lang="en-GB" sz="1200" dirty="0" err="1">
                <a:solidFill>
                  <a:schemeClr val="tx1"/>
                </a:solidFill>
              </a:rPr>
              <a:t>.update_current_orders</a:t>
            </a:r>
            <a:r>
              <a:rPr lang="en-GB" sz="1200" dirty="0">
                <a:solidFill>
                  <a:schemeClr val="tx1"/>
                </a:solidFill>
              </a:rPr>
              <a:t>() </a:t>
            </a:r>
            <a:r>
              <a:rPr lang="en-GB" sz="1200" b="1" dirty="0">
                <a:solidFill>
                  <a:schemeClr val="tx1"/>
                </a:solidFill>
              </a:rPr>
              <a:t>AND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u="sng" dirty="0"/>
              <a:t>return</a:t>
            </a:r>
            <a:r>
              <a:rPr lang="en-GB" sz="1200" dirty="0"/>
              <a:t> </a:t>
            </a:r>
            <a:r>
              <a:rPr lang="en-GB" sz="1200" dirty="0">
                <a:solidFill>
                  <a:schemeClr val="tx1"/>
                </a:solidFill>
              </a:rPr>
              <a:t>current_orders_dict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/>
              <a:t>OrdersController.update_current_orders</a:t>
            </a:r>
            <a:r>
              <a:rPr lang="en-GB" sz="1200" dirty="0"/>
              <a:t>() -&gt; </a:t>
            </a:r>
            <a:r>
              <a:rPr lang="en-GB" sz="1200" dirty="0" err="1"/>
              <a:t>OrderManagament.retrieve_current_orders</a:t>
            </a:r>
            <a:r>
              <a:rPr lang="en-GB" sz="1200" dirty="0"/>
              <a:t>()</a:t>
            </a:r>
          </a:p>
          <a:p>
            <a:pPr marL="228600" indent="-228600">
              <a:buFont typeface="+mj-lt"/>
              <a:buAutoNum type="arabicPeriod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5F644A-58C7-D359-7F03-ED1B68FA5E00}"/>
              </a:ext>
            </a:extLst>
          </p:cNvPr>
          <p:cNvSpPr txBox="1"/>
          <p:nvPr/>
        </p:nvSpPr>
        <p:spPr>
          <a:xfrm>
            <a:off x="5838861" y="1475291"/>
            <a:ext cx="62942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For every 20 seconds: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>
                <a:solidFill>
                  <a:schemeClr val="tx1"/>
                </a:solidFill>
              </a:rPr>
              <a:t>OrdersDashboard.notify_ready_order() -&gt; </a:t>
            </a:r>
            <a:r>
              <a:rPr lang="en-GB" sz="1200" dirty="0" err="1">
                <a:solidFill>
                  <a:schemeClr val="tx1"/>
                </a:solidFill>
              </a:rPr>
              <a:t>OrdersController.retrieve</a:t>
            </a:r>
            <a:r>
              <a:rPr lang="en-GB" sz="1200" dirty="0" err="1"/>
              <a:t>_ready_orders</a:t>
            </a:r>
            <a:r>
              <a:rPr lang="en-GB" sz="1200" dirty="0"/>
              <a:t>() </a:t>
            </a:r>
            <a:r>
              <a:rPr lang="en-GB" sz="1200" b="1" dirty="0"/>
              <a:t>AND </a:t>
            </a:r>
            <a:r>
              <a:rPr lang="en-GB" sz="1200" dirty="0" err="1">
                <a:solidFill>
                  <a:schemeClr val="tx1"/>
                </a:solidFill>
              </a:rPr>
              <a:t>OrdersDashboard</a:t>
            </a:r>
            <a:r>
              <a:rPr lang="en-GB" sz="1200" dirty="0" err="1"/>
              <a:t>.delete_ready_orders</a:t>
            </a:r>
            <a:r>
              <a:rPr lang="en-GB" sz="1200" dirty="0"/>
              <a:t>() [Timer then delete]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OrdersController.retrieve_ready_orders</a:t>
            </a:r>
            <a:r>
              <a:rPr lang="en-GB" sz="1200" dirty="0">
                <a:solidFill>
                  <a:schemeClr val="tx1"/>
                </a:solidFill>
              </a:rPr>
              <a:t>() -&gt; return ready orders from </a:t>
            </a:r>
            <a:r>
              <a:rPr lang="en-GB" sz="1200" dirty="0" err="1">
                <a:solidFill>
                  <a:schemeClr val="tx1"/>
                </a:solidFill>
              </a:rPr>
              <a:t>current_orders_dict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931994-89AF-10FA-5093-F0FFCDC3276E}"/>
              </a:ext>
            </a:extLst>
          </p:cNvPr>
          <p:cNvSpPr txBox="1"/>
          <p:nvPr/>
        </p:nvSpPr>
        <p:spPr>
          <a:xfrm>
            <a:off x="9265425" y="2828835"/>
            <a:ext cx="2867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 sections on screen one for ready orders which is independent to the all orders list section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3B6C51D-5C01-EF6B-78FA-9BBDEC94E783}"/>
              </a:ext>
            </a:extLst>
          </p:cNvPr>
          <p:cNvGrpSpPr/>
          <p:nvPr/>
        </p:nvGrpSpPr>
        <p:grpSpPr>
          <a:xfrm>
            <a:off x="7648471" y="4775043"/>
            <a:ext cx="2675039" cy="2023918"/>
            <a:chOff x="7196327" y="1858214"/>
            <a:chExt cx="1782305" cy="139122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944478-E18C-5277-5EFA-1C2214E04BEC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OrdersDashboardKitchen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190BBFA-8E67-DE6E-C523-2B5FEC805999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F036B7D-6B63-0A85-03DC-8CB7B5B5DE3D}"/>
                </a:ext>
              </a:extLst>
            </p:cNvPr>
            <p:cNvSpPr/>
            <p:nvPr/>
          </p:nvSpPr>
          <p:spPr>
            <a:xfrm>
              <a:off x="7196328" y="2468250"/>
              <a:ext cx="1782302" cy="781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</a:t>
              </a:r>
              <a:r>
                <a:rPr lang="en-GB" sz="1350" dirty="0">
                  <a:solidFill>
                    <a:schemeClr val="tx1"/>
                  </a:solidFill>
                </a:rPr>
                <a:t>_ override()</a:t>
              </a:r>
              <a:endParaRPr lang="en-GB" sz="1350" b="1" dirty="0">
                <a:solidFill>
                  <a:schemeClr val="tx1"/>
                </a:solidFill>
              </a:endParaRP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7F342F-B3ED-2395-6BAA-F94E2AC38248}"/>
              </a:ext>
            </a:extLst>
          </p:cNvPr>
          <p:cNvGrpSpPr/>
          <p:nvPr/>
        </p:nvGrpSpPr>
        <p:grpSpPr>
          <a:xfrm>
            <a:off x="3986569" y="4699260"/>
            <a:ext cx="2675039" cy="2105474"/>
            <a:chOff x="7196327" y="1858214"/>
            <a:chExt cx="1782305" cy="144728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67B0850-A725-4594-4520-5D25340363A4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OrdersDashboardWaitstaff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F417DC-A2EE-024C-9ACA-EDC39F68C1F4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81C8B18-5134-61EF-2020-A095FB863092}"/>
                </a:ext>
              </a:extLst>
            </p:cNvPr>
            <p:cNvSpPr/>
            <p:nvPr/>
          </p:nvSpPr>
          <p:spPr>
            <a:xfrm>
              <a:off x="7196328" y="2468250"/>
              <a:ext cx="1782302" cy="837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display_orders_override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notify_ready_order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 </a:t>
              </a:r>
              <a:r>
                <a:rPr lang="en-GB" sz="1350" dirty="0" err="1">
                  <a:solidFill>
                    <a:schemeClr val="tx1"/>
                  </a:solidFill>
                </a:rPr>
                <a:t>delete_ready_order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add_new_order</a:t>
              </a:r>
              <a:r>
                <a:rPr lang="en-GB" sz="1350" dirty="0">
                  <a:solidFill>
                    <a:schemeClr val="tx1"/>
                  </a:solidFill>
                </a:rPr>
                <a:t>(</a:t>
              </a:r>
              <a:r>
                <a:rPr lang="en-US" sz="1350" dirty="0" err="1">
                  <a:solidFill>
                    <a:schemeClr val="tx1"/>
                  </a:solidFill>
                </a:rPr>
                <a:t>table_num</a:t>
              </a:r>
              <a:r>
                <a:rPr lang="en-US" sz="1350" dirty="0">
                  <a:solidFill>
                    <a:schemeClr val="tx1"/>
                  </a:solidFill>
                </a:rPr>
                <a:t>, {</a:t>
              </a:r>
              <a:r>
                <a:rPr lang="en-US" sz="1350" dirty="0" err="1">
                  <a:solidFill>
                    <a:schemeClr val="tx1"/>
                  </a:solidFill>
                </a:rPr>
                <a:t>item:quantity</a:t>
              </a:r>
              <a:r>
                <a:rPr lang="en-US" sz="1350" dirty="0">
                  <a:solidFill>
                    <a:schemeClr val="tx1"/>
                  </a:solidFill>
                </a:rPr>
                <a:t>}, </a:t>
              </a:r>
              <a:r>
                <a:rPr lang="en-US" sz="1350" dirty="0" err="1">
                  <a:solidFill>
                    <a:schemeClr val="tx1"/>
                  </a:solidFill>
                </a:rPr>
                <a:t>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98415B-3AE2-C9BB-FED1-4A2D13C25111}"/>
              </a:ext>
            </a:extLst>
          </p:cNvPr>
          <p:cNvCxnSpPr>
            <a:stCxn id="33" idx="2"/>
            <a:endCxn id="12" idx="0"/>
          </p:cNvCxnSpPr>
          <p:nvPr/>
        </p:nvCxnSpPr>
        <p:spPr>
          <a:xfrm flipH="1">
            <a:off x="5324091" y="4338256"/>
            <a:ext cx="1921224" cy="361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80B42E9-0E5E-6A5D-53E6-5A669FAAE2A6}"/>
              </a:ext>
            </a:extLst>
          </p:cNvPr>
          <p:cNvCxnSpPr>
            <a:cxnSpLocks/>
            <a:stCxn id="33" idx="2"/>
            <a:endCxn id="7" idx="0"/>
          </p:cNvCxnSpPr>
          <p:nvPr/>
        </p:nvCxnSpPr>
        <p:spPr>
          <a:xfrm>
            <a:off x="7245315" y="4338256"/>
            <a:ext cx="1740678" cy="4367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557C60B-C108-025C-8B12-CFFCDD99D007}"/>
              </a:ext>
            </a:extLst>
          </p:cNvPr>
          <p:cNvSpPr txBox="1"/>
          <p:nvPr/>
        </p:nvSpPr>
        <p:spPr>
          <a:xfrm>
            <a:off x="124729" y="3903736"/>
            <a:ext cx="265249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</a:rPr>
              <a:t>For every 20 seconds: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200" dirty="0" err="1">
                <a:solidFill>
                  <a:schemeClr val="tx1"/>
                </a:solidFill>
              </a:rPr>
              <a:t>OrderManagament</a:t>
            </a:r>
            <a:r>
              <a:rPr lang="en-GB" sz="1200" dirty="0" err="1"/>
              <a:t>.update_order_progress</a:t>
            </a:r>
            <a:r>
              <a:rPr lang="en-GB" sz="1200" dirty="0"/>
              <a:t>() -&gt; update progress AND </a:t>
            </a:r>
            <a:r>
              <a:rPr lang="en-GB" sz="1200" dirty="0" err="1">
                <a:solidFill>
                  <a:schemeClr val="tx1"/>
                </a:solidFill>
              </a:rPr>
              <a:t>OrderManagament.delete</a:t>
            </a:r>
            <a:r>
              <a:rPr lang="en-GB" sz="1200" dirty="0" err="1"/>
              <a:t>_order</a:t>
            </a:r>
            <a:r>
              <a:rPr lang="en-GB" sz="1200" dirty="0"/>
              <a:t>()</a:t>
            </a:r>
            <a:endParaRPr lang="en-GB" sz="12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200" dirty="0">
              <a:solidFill>
                <a:schemeClr val="tx1"/>
              </a:solidFill>
            </a:endParaRPr>
          </a:p>
          <a:p>
            <a:pPr marL="228600" indent="-228600">
              <a:buFont typeface="+mj-lt"/>
              <a:buAutoNum type="arabicPeriod"/>
            </a:pP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E7D526-24B4-4341-8634-C6528B7ACAAF}"/>
              </a:ext>
            </a:extLst>
          </p:cNvPr>
          <p:cNvSpPr txBox="1"/>
          <p:nvPr/>
        </p:nvSpPr>
        <p:spPr>
          <a:xfrm>
            <a:off x="698751" y="5437184"/>
            <a:ext cx="233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</p:txBody>
      </p:sp>
    </p:spTree>
    <p:extLst>
      <p:ext uri="{BB962C8B-B14F-4D97-AF65-F5344CB8AC3E}">
        <p14:creationId xmlns:p14="http://schemas.microsoft.com/office/powerpoint/2010/main" val="147150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3D6872-4A33-9086-B36F-5E245417A7F9}"/>
              </a:ext>
            </a:extLst>
          </p:cNvPr>
          <p:cNvGrpSpPr/>
          <p:nvPr/>
        </p:nvGrpSpPr>
        <p:grpSpPr>
          <a:xfrm>
            <a:off x="4521171" y="309526"/>
            <a:ext cx="2675039" cy="2023919"/>
            <a:chOff x="7196327" y="1858214"/>
            <a:chExt cx="1782305" cy="139122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C5FBCB-2627-4948-228F-DB45B29E13D6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03ED9A7-4E0B-F929-648A-410923BA9F47}"/>
                </a:ext>
              </a:extLst>
            </p:cNvPr>
            <p:cNvSpPr/>
            <p:nvPr/>
          </p:nvSpPr>
          <p:spPr>
            <a:xfrm>
              <a:off x="7196327" y="2344366"/>
              <a:ext cx="1782302" cy="1981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E68231E-E398-90DE-3114-B534A98AA5D1}"/>
                </a:ext>
              </a:extLst>
            </p:cNvPr>
            <p:cNvSpPr/>
            <p:nvPr/>
          </p:nvSpPr>
          <p:spPr>
            <a:xfrm>
              <a:off x="7196328" y="2542534"/>
              <a:ext cx="1782302" cy="7069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#display_orders()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92A8A6-3B44-D0E5-62B1-CC28173FAD8A}"/>
              </a:ext>
            </a:extLst>
          </p:cNvPr>
          <p:cNvGrpSpPr/>
          <p:nvPr/>
        </p:nvGrpSpPr>
        <p:grpSpPr>
          <a:xfrm>
            <a:off x="7390897" y="3599857"/>
            <a:ext cx="2675039" cy="2023918"/>
            <a:chOff x="7196327" y="1858214"/>
            <a:chExt cx="1782305" cy="139122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16F79E-7B04-0B1C-EC6C-359240272F60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OrdersDashboardKitchen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21C093-D8D1-04D3-6412-0D0021084559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5C6991A-8567-2F2C-0CF2-A33F7B6C330D}"/>
                </a:ext>
              </a:extLst>
            </p:cNvPr>
            <p:cNvSpPr/>
            <p:nvPr/>
          </p:nvSpPr>
          <p:spPr>
            <a:xfrm>
              <a:off x="7196328" y="2468250"/>
              <a:ext cx="1782302" cy="7811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</a:t>
              </a:r>
              <a:r>
                <a:rPr lang="en-GB" sz="1350" dirty="0">
                  <a:solidFill>
                    <a:schemeClr val="tx1"/>
                  </a:solidFill>
                </a:rPr>
                <a:t>() </a:t>
              </a:r>
              <a:r>
                <a:rPr lang="en-GB" sz="1350" b="1" dirty="0">
                  <a:solidFill>
                    <a:schemeClr val="tx1"/>
                  </a:solidFill>
                </a:rPr>
                <a:t>override</a:t>
              </a:r>
              <a:r>
                <a:rPr lang="en-GB" sz="1350" dirty="0">
                  <a:solidFill>
                    <a:schemeClr val="tx1"/>
                  </a:solidFill>
                </a:rPr>
                <a:t> </a:t>
              </a:r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231C6C0-66F2-90C1-B6FE-9A49D1B91DF4}"/>
              </a:ext>
            </a:extLst>
          </p:cNvPr>
          <p:cNvGrpSpPr/>
          <p:nvPr/>
        </p:nvGrpSpPr>
        <p:grpSpPr>
          <a:xfrm>
            <a:off x="1539584" y="3518301"/>
            <a:ext cx="2675039" cy="2105474"/>
            <a:chOff x="7196327" y="1858214"/>
            <a:chExt cx="1782305" cy="144728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5AE1DC6-B7FC-B261-6329-5343DF7C2DBD}"/>
                </a:ext>
              </a:extLst>
            </p:cNvPr>
            <p:cNvSpPr/>
            <p:nvPr/>
          </p:nvSpPr>
          <p:spPr>
            <a:xfrm>
              <a:off x="7196330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>
                  <a:solidFill>
                    <a:schemeClr val="tx1"/>
                  </a:solidFill>
                </a:rPr>
                <a:t>OrdersDashboardWaitstaff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9F1D1F4-545B-B60B-A09F-FEA23C63CC37}"/>
                </a:ext>
              </a:extLst>
            </p:cNvPr>
            <p:cNvSpPr/>
            <p:nvPr/>
          </p:nvSpPr>
          <p:spPr>
            <a:xfrm>
              <a:off x="7196327" y="2344367"/>
              <a:ext cx="1782302" cy="1238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2BD6AA3-5D69-1762-D98B-C1409D1D371C}"/>
                </a:ext>
              </a:extLst>
            </p:cNvPr>
            <p:cNvSpPr/>
            <p:nvPr/>
          </p:nvSpPr>
          <p:spPr>
            <a:xfrm>
              <a:off x="7196328" y="2468250"/>
              <a:ext cx="1782302" cy="83724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display_orders</a:t>
              </a:r>
              <a:r>
                <a:rPr lang="en-GB" sz="1350" dirty="0">
                  <a:solidFill>
                    <a:schemeClr val="tx1"/>
                  </a:solidFill>
                </a:rPr>
                <a:t>() </a:t>
              </a:r>
              <a:r>
                <a:rPr lang="en-GB" sz="1350" b="1" dirty="0">
                  <a:solidFill>
                    <a:schemeClr val="tx1"/>
                  </a:solidFill>
                </a:rPr>
                <a:t>override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notify_ready_order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 </a:t>
              </a:r>
              <a:r>
                <a:rPr lang="en-GB" sz="1350" dirty="0" err="1">
                  <a:solidFill>
                    <a:schemeClr val="tx1"/>
                  </a:solidFill>
                </a:rPr>
                <a:t>delete_ready_order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add_new_order</a:t>
              </a:r>
              <a:r>
                <a:rPr lang="en-GB" sz="1350" dirty="0">
                  <a:solidFill>
                    <a:schemeClr val="tx1"/>
                  </a:solidFill>
                </a:rPr>
                <a:t>(</a:t>
              </a:r>
              <a:r>
                <a:rPr lang="en-US" sz="1350" dirty="0" err="1">
                  <a:solidFill>
                    <a:schemeClr val="tx1"/>
                  </a:solidFill>
                </a:rPr>
                <a:t>table_num</a:t>
              </a:r>
              <a:r>
                <a:rPr lang="en-US" sz="1350" dirty="0">
                  <a:solidFill>
                    <a:schemeClr val="tx1"/>
                  </a:solidFill>
                </a:rPr>
                <a:t>, {</a:t>
              </a:r>
              <a:r>
                <a:rPr lang="en-US" sz="1350" dirty="0" err="1">
                  <a:solidFill>
                    <a:schemeClr val="tx1"/>
                  </a:solidFill>
                </a:rPr>
                <a:t>item:quantity</a:t>
              </a:r>
              <a:r>
                <a:rPr lang="en-US" sz="1350" dirty="0">
                  <a:solidFill>
                    <a:schemeClr val="tx1"/>
                  </a:solidFill>
                </a:rPr>
                <a:t>}, </a:t>
              </a:r>
              <a:r>
                <a:rPr lang="en-US" sz="1350" dirty="0" err="1">
                  <a:solidFill>
                    <a:schemeClr val="tx1"/>
                  </a:solidFill>
                </a:rPr>
                <a:t>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DB489C-12FA-5E65-D9A9-954C0D4874D0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 flipH="1">
            <a:off x="2877106" y="2333445"/>
            <a:ext cx="2981584" cy="11848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E4C8F7-3B38-ED22-F517-4F2C0245808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5858690" y="2333445"/>
            <a:ext cx="2869729" cy="126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E901960-835B-3EB6-BF05-C5D030960C99}"/>
              </a:ext>
            </a:extLst>
          </p:cNvPr>
          <p:cNvSpPr txBox="1"/>
          <p:nvPr/>
        </p:nvSpPr>
        <p:spPr>
          <a:xfrm>
            <a:off x="9032829" y="474525"/>
            <a:ext cx="233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</p:txBody>
      </p:sp>
    </p:spTree>
    <p:extLst>
      <p:ext uri="{BB962C8B-B14F-4D97-AF65-F5344CB8AC3E}">
        <p14:creationId xmlns:p14="http://schemas.microsoft.com/office/powerpoint/2010/main" val="330359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DEB0093-2F9E-8FA2-D367-5B4171A87E5B}"/>
              </a:ext>
            </a:extLst>
          </p:cNvPr>
          <p:cNvGrpSpPr/>
          <p:nvPr/>
        </p:nvGrpSpPr>
        <p:grpSpPr>
          <a:xfrm>
            <a:off x="2167101" y="854293"/>
            <a:ext cx="2675037" cy="3497445"/>
            <a:chOff x="7196327" y="1858214"/>
            <a:chExt cx="1782303" cy="24041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FB422B7-2EDF-B35C-7ECF-E857FD4CB24B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OrderManagament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A29D48-42E8-26E0-E0DF-0DE5DE5537E5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orders_dict</a:t>
              </a:r>
              <a:r>
                <a:rPr lang="en-GB" sz="1350" dirty="0">
                  <a:solidFill>
                    <a:schemeClr val="tx1"/>
                  </a:solidFill>
                </a:rPr>
                <a:t> : dictionary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AE92C5-E118-B8EA-E5AD-20D9953FF8CA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b="1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delete_order</a:t>
              </a:r>
              <a:r>
                <a:rPr lang="en-GB" sz="1350" dirty="0">
                  <a:solidFill>
                    <a:schemeClr val="tx1"/>
                  </a:solidFill>
                </a:rPr>
                <a:t>(order_id)</a:t>
              </a:r>
              <a:endParaRPr lang="en-GB" sz="1350" b="1" dirty="0">
                <a:solidFill>
                  <a:schemeClr val="tx1"/>
                </a:solidFill>
              </a:endParaRP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retrieve_current_orders()</a:t>
              </a:r>
            </a:p>
            <a:p>
              <a:r>
                <a:rPr lang="en-GB" sz="1350" b="1" dirty="0">
                  <a:solidFill>
                    <a:schemeClr val="tx1"/>
                  </a:solidFill>
                </a:rPr>
                <a:t>+</a:t>
              </a:r>
              <a:r>
                <a:rPr lang="en-GB" sz="1350" dirty="0">
                  <a:solidFill>
                    <a:schemeClr val="tx1"/>
                  </a:solidFill>
                </a:rPr>
                <a:t>update_order_progress(order_id, new_progress)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14DB02-DE06-9738-6681-F3B6024F64D5}"/>
              </a:ext>
            </a:extLst>
          </p:cNvPr>
          <p:cNvGrpSpPr/>
          <p:nvPr/>
        </p:nvGrpSpPr>
        <p:grpSpPr>
          <a:xfrm>
            <a:off x="5825464" y="854293"/>
            <a:ext cx="2675037" cy="3497445"/>
            <a:chOff x="7196327" y="1858214"/>
            <a:chExt cx="1782303" cy="24041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1C690-438B-75FC-349C-AB83B109094F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OrdersController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30DFF5-438E-599F-647B-7F44570F6FBF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-current_orders_dict : dictionary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01EE63-A81B-1555-53CD-1DD6853ABDBD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update_current_orders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identify_ready_orders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retrieve_ready_orders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+add_new_order(</a:t>
              </a:r>
              <a:r>
                <a:rPr lang="en-US" sz="1350" dirty="0">
                  <a:solidFill>
                    <a:schemeClr val="tx1"/>
                  </a:solidFill>
                </a:rPr>
                <a:t>table_num, {item:quantity}, special_requests</a:t>
              </a:r>
              <a:r>
                <a:rPr lang="en-GB" sz="1350" dirty="0">
                  <a:solidFill>
                    <a:schemeClr val="tx1"/>
                  </a:solidFill>
                </a:rPr>
                <a:t>)</a:t>
              </a:r>
            </a:p>
            <a:p>
              <a:endParaRPr lang="en-GB" sz="1350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8880213-F670-3DF5-B40E-A7D0A7505239}"/>
              </a:ext>
            </a:extLst>
          </p:cNvPr>
          <p:cNvSpPr txBox="1"/>
          <p:nvPr/>
        </p:nvSpPr>
        <p:spPr>
          <a:xfrm>
            <a:off x="9032829" y="474525"/>
            <a:ext cx="23394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Orders Management</a:t>
            </a:r>
          </a:p>
        </p:txBody>
      </p:sp>
    </p:spTree>
    <p:extLst>
      <p:ext uri="{BB962C8B-B14F-4D97-AF65-F5344CB8AC3E}">
        <p14:creationId xmlns:p14="http://schemas.microsoft.com/office/powerpoint/2010/main" val="1372010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0B76247-9659-63A6-CD08-E112EFF643E2}"/>
              </a:ext>
            </a:extLst>
          </p:cNvPr>
          <p:cNvGrpSpPr/>
          <p:nvPr/>
        </p:nvGrpSpPr>
        <p:grpSpPr>
          <a:xfrm>
            <a:off x="278199" y="1206316"/>
            <a:ext cx="2675037" cy="3497445"/>
            <a:chOff x="7196327" y="1858214"/>
            <a:chExt cx="1782303" cy="24041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962998-D54B-886B-AB1E-50C27945288D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OrderManagament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CEC782-29BE-D4D3-65D3-93EA4CC33F66}"/>
                </a:ext>
              </a:extLst>
            </p:cNvPr>
            <p:cNvSpPr/>
            <p:nvPr/>
          </p:nvSpPr>
          <p:spPr>
            <a:xfrm>
              <a:off x="7196327" y="2344366"/>
              <a:ext cx="1782302" cy="4189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stock_database</a:t>
              </a:r>
              <a:r>
                <a:rPr lang="en-GB" sz="1350" dirty="0">
                  <a:solidFill>
                    <a:schemeClr val="tx1"/>
                  </a:solidFill>
                </a:rPr>
                <a:t>: database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74D442-7802-732B-BD3B-C85AEF4DF5C6}"/>
                </a:ext>
              </a:extLst>
            </p:cNvPr>
            <p:cNvSpPr/>
            <p:nvPr/>
          </p:nvSpPr>
          <p:spPr>
            <a:xfrm>
              <a:off x="7196328" y="2763284"/>
              <a:ext cx="1782302" cy="14990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insert_entry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modify_entry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search_records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retrieve_usage_data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idenitiy_low_stock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monitor_records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FAFAC5E-DFD0-38D8-49A8-CD2102E57C6E}"/>
              </a:ext>
            </a:extLst>
          </p:cNvPr>
          <p:cNvGrpSpPr/>
          <p:nvPr/>
        </p:nvGrpSpPr>
        <p:grpSpPr>
          <a:xfrm>
            <a:off x="3751965" y="1206316"/>
            <a:ext cx="2675037" cy="3497445"/>
            <a:chOff x="7196327" y="1858214"/>
            <a:chExt cx="1782303" cy="24041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995133-F5DD-D69F-89EB-E7CA51580734}"/>
                </a:ext>
              </a:extLst>
            </p:cNvPr>
            <p:cNvSpPr/>
            <p:nvPr/>
          </p:nvSpPr>
          <p:spPr>
            <a:xfrm>
              <a:off x="7196328" y="1858214"/>
              <a:ext cx="1782302" cy="486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350" dirty="0" err="1">
                  <a:solidFill>
                    <a:schemeClr val="tx1"/>
                  </a:solidFill>
                </a:rPr>
                <a:t>InventoryUI</a:t>
              </a:r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892BFA-12EA-A488-7DE0-2FCD6467B719}"/>
                </a:ext>
              </a:extLst>
            </p:cNvPr>
            <p:cNvSpPr/>
            <p:nvPr/>
          </p:nvSpPr>
          <p:spPr>
            <a:xfrm>
              <a:off x="7196327" y="2344367"/>
              <a:ext cx="1782302" cy="15420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sz="135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AB8E44-AC9E-9231-0F26-C94DF614A6A7}"/>
                </a:ext>
              </a:extLst>
            </p:cNvPr>
            <p:cNvSpPr/>
            <p:nvPr/>
          </p:nvSpPr>
          <p:spPr>
            <a:xfrm>
              <a:off x="7196328" y="2498572"/>
              <a:ext cx="1782302" cy="176375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GB" sz="1350" dirty="0">
                  <a:solidFill>
                    <a:schemeClr val="tx1"/>
                  </a:solidFill>
                </a:rPr>
                <a:t>-</a:t>
              </a:r>
              <a:r>
                <a:rPr lang="en-GB" sz="1350" dirty="0" err="1">
                  <a:solidFill>
                    <a:schemeClr val="tx1"/>
                  </a:solidFill>
                </a:rPr>
                <a:t>display_usage_report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search_request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modify_request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addition_request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notify_low_stock</a:t>
              </a:r>
              <a:r>
                <a:rPr lang="en-GB" sz="1350" dirty="0">
                  <a:solidFill>
                    <a:schemeClr val="tx1"/>
                  </a:solidFill>
                </a:rPr>
                <a:t>() </a:t>
              </a:r>
              <a:r>
                <a:rPr lang="en-GB" sz="1350" b="1" dirty="0">
                  <a:solidFill>
                    <a:schemeClr val="tx1"/>
                  </a:solidFill>
                </a:rPr>
                <a:t>external call</a:t>
              </a:r>
              <a:endParaRPr lang="en-GB" sz="1350" dirty="0">
                <a:solidFill>
                  <a:schemeClr val="tx1"/>
                </a:solidFill>
              </a:endParaRPr>
            </a:p>
            <a:p>
              <a:r>
                <a:rPr lang="en-GB" sz="1350" dirty="0">
                  <a:solidFill>
                    <a:schemeClr val="tx1"/>
                  </a:solidFill>
                </a:rPr>
                <a:t>+</a:t>
              </a:r>
              <a:r>
                <a:rPr lang="en-GB" sz="1350" dirty="0" err="1">
                  <a:solidFill>
                    <a:schemeClr val="tx1"/>
                  </a:solidFill>
                </a:rPr>
                <a:t>request_usage_report</a:t>
              </a:r>
              <a:r>
                <a:rPr lang="en-GB" sz="1350" dirty="0">
                  <a:solidFill>
                    <a:schemeClr val="tx1"/>
                  </a:solidFill>
                </a:rPr>
                <a:t>()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2FFAE05-3565-21CF-4AAE-9E300227A97B}"/>
              </a:ext>
            </a:extLst>
          </p:cNvPr>
          <p:cNvSpPr txBox="1"/>
          <p:nvPr/>
        </p:nvSpPr>
        <p:spPr>
          <a:xfrm>
            <a:off x="6751980" y="2179417"/>
            <a:ext cx="523311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monitor_records</a:t>
            </a:r>
            <a:r>
              <a:rPr lang="en-GB" dirty="0">
                <a:solidFill>
                  <a:schemeClr val="tx1"/>
                </a:solidFill>
              </a:rPr>
              <a:t>() -&gt; identify </a:t>
            </a:r>
            <a:r>
              <a:rPr lang="en-GB" dirty="0" err="1">
                <a:solidFill>
                  <a:schemeClr val="tx1"/>
                </a:solidFill>
              </a:rPr>
              <a:t>low_stock</a:t>
            </a:r>
            <a:r>
              <a:rPr lang="en-GB" dirty="0">
                <a:solidFill>
                  <a:schemeClr val="tx1"/>
                </a:solidFill>
              </a:rPr>
              <a:t>()</a:t>
            </a:r>
            <a:r>
              <a:rPr lang="en-GB" dirty="0"/>
              <a:t> </a:t>
            </a:r>
            <a:r>
              <a:rPr lang="en-GB" b="1" dirty="0"/>
              <a:t>AND</a:t>
            </a:r>
            <a:r>
              <a:rPr lang="en-GB" dirty="0"/>
              <a:t> </a:t>
            </a:r>
            <a:r>
              <a:rPr lang="en-GB" sz="1800" dirty="0" err="1">
                <a:solidFill>
                  <a:schemeClr val="tx1"/>
                </a:solidFill>
              </a:rPr>
              <a:t>InventoryUI.</a:t>
            </a:r>
            <a:r>
              <a:rPr lang="en-GB" dirty="0" err="1">
                <a:solidFill>
                  <a:schemeClr val="tx1"/>
                </a:solidFill>
              </a:rPr>
              <a:t>notify_low_stock</a:t>
            </a:r>
            <a:r>
              <a:rPr lang="en-GB" dirty="0">
                <a:solidFill>
                  <a:schemeClr val="tx1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chemeClr val="tx1"/>
                </a:solidFill>
              </a:rPr>
              <a:t>request_usage_report</a:t>
            </a:r>
            <a:r>
              <a:rPr lang="en-GB" dirty="0">
                <a:solidFill>
                  <a:schemeClr val="tx1"/>
                </a:solidFill>
              </a:rPr>
              <a:t>() -&gt; </a:t>
            </a:r>
            <a:r>
              <a:rPr lang="en-GB" dirty="0" err="1">
                <a:solidFill>
                  <a:schemeClr val="tx1"/>
                </a:solidFill>
              </a:rPr>
              <a:t>retrieve_usage</a:t>
            </a:r>
            <a:r>
              <a:rPr lang="en-GB" dirty="0" err="1"/>
              <a:t>_data</a:t>
            </a:r>
            <a:r>
              <a:rPr lang="en-GB" dirty="0"/>
              <a:t>() -&gt;</a:t>
            </a:r>
            <a:r>
              <a:rPr lang="en-GB" dirty="0" err="1"/>
              <a:t>display_usage_report</a:t>
            </a:r>
            <a:r>
              <a:rPr lang="en-GB" dirty="0"/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32CBC-D6FF-AB67-B9D9-9DB838B7F560}"/>
              </a:ext>
            </a:extLst>
          </p:cNvPr>
          <p:cNvSpPr txBox="1"/>
          <p:nvPr/>
        </p:nvSpPr>
        <p:spPr>
          <a:xfrm>
            <a:off x="7071311" y="974501"/>
            <a:ext cx="34125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Inventory Management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1683286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644</Words>
  <Application>Microsoft Office PowerPoint</Application>
  <PresentationFormat>Widescreen</PresentationFormat>
  <Paragraphs>76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Takleh</dc:creator>
  <cp:lastModifiedBy>Omar Takleh</cp:lastModifiedBy>
  <cp:revision>5</cp:revision>
  <dcterms:created xsi:type="dcterms:W3CDTF">2025-03-15T14:28:18Z</dcterms:created>
  <dcterms:modified xsi:type="dcterms:W3CDTF">2025-05-06T18:09:16Z</dcterms:modified>
</cp:coreProperties>
</file>