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59861-C8E4-4133-83C0-1B4A3B0AE7D3}" v="4" dt="2025-05-08T19:31:24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Takleh" userId="f62ec6c7-63b9-4932-b793-c24c9fc7e51c" providerId="ADAL" clId="{91259861-C8E4-4133-83C0-1B4A3B0AE7D3}"/>
    <pc:docChg chg="undo custSel addSld delSld modSld">
      <pc:chgData name="Omar Takleh" userId="f62ec6c7-63b9-4932-b793-c24c9fc7e51c" providerId="ADAL" clId="{91259861-C8E4-4133-83C0-1B4A3B0AE7D3}" dt="2025-05-08T19:31:28.274" v="10" actId="47"/>
      <pc:docMkLst>
        <pc:docMk/>
      </pc:docMkLst>
      <pc:sldChg chg="addSp delSp modSp new add del mod">
        <pc:chgData name="Omar Takleh" userId="f62ec6c7-63b9-4932-b793-c24c9fc7e51c" providerId="ADAL" clId="{91259861-C8E4-4133-83C0-1B4A3B0AE7D3}" dt="2025-05-08T19:31:28.274" v="10" actId="47"/>
        <pc:sldMkLst>
          <pc:docMk/>
          <pc:sldMk cId="249300564" sldId="256"/>
        </pc:sldMkLst>
        <pc:spChg chg="del">
          <ac:chgData name="Omar Takleh" userId="f62ec6c7-63b9-4932-b793-c24c9fc7e51c" providerId="ADAL" clId="{91259861-C8E4-4133-83C0-1B4A3B0AE7D3}" dt="2025-05-08T19:30:55.046" v="3" actId="478"/>
          <ac:spMkLst>
            <pc:docMk/>
            <pc:sldMk cId="249300564" sldId="256"/>
            <ac:spMk id="2" creationId="{DAFECACB-1948-F503-8EF0-D4FB90304C73}"/>
          </ac:spMkLst>
        </pc:spChg>
        <pc:spChg chg="del">
          <ac:chgData name="Omar Takleh" userId="f62ec6c7-63b9-4932-b793-c24c9fc7e51c" providerId="ADAL" clId="{91259861-C8E4-4133-83C0-1B4A3B0AE7D3}" dt="2025-05-08T19:30:55.046" v="3" actId="478"/>
          <ac:spMkLst>
            <pc:docMk/>
            <pc:sldMk cId="249300564" sldId="256"/>
            <ac:spMk id="3" creationId="{391D5377-4210-E6D4-D685-0A83289B805A}"/>
          </ac:spMkLst>
        </pc:spChg>
        <pc:graphicFrameChg chg="add del mod">
          <ac:chgData name="Omar Takleh" userId="f62ec6c7-63b9-4932-b793-c24c9fc7e51c" providerId="ADAL" clId="{91259861-C8E4-4133-83C0-1B4A3B0AE7D3}" dt="2025-05-08T19:30:53.787" v="2" actId="478"/>
          <ac:graphicFrameMkLst>
            <pc:docMk/>
            <pc:sldMk cId="249300564" sldId="256"/>
            <ac:graphicFrameMk id="4" creationId="{13200C16-6A83-3AB9-C925-9B2C155F2EF0}"/>
          </ac:graphicFrameMkLst>
        </pc:graphicFrameChg>
      </pc:sldChg>
      <pc:sldChg chg="add">
        <pc:chgData name="Omar Takleh" userId="f62ec6c7-63b9-4932-b793-c24c9fc7e51c" providerId="ADAL" clId="{91259861-C8E4-4133-83C0-1B4A3B0AE7D3}" dt="2025-05-08T19:30:55.326" v="4"/>
        <pc:sldMkLst>
          <pc:docMk/>
          <pc:sldMk cId="1683286617" sldId="259"/>
        </pc:sldMkLst>
      </pc:sldChg>
      <pc:sldChg chg="add del">
        <pc:chgData name="Omar Takleh" userId="f62ec6c7-63b9-4932-b793-c24c9fc7e51c" providerId="ADAL" clId="{91259861-C8E4-4133-83C0-1B4A3B0AE7D3}" dt="2025-05-08T19:31:26.290" v="9" actId="47"/>
        <pc:sldMkLst>
          <pc:docMk/>
          <pc:sldMk cId="1751304991" sldId="260"/>
        </pc:sldMkLst>
      </pc:sldChg>
      <pc:sldChg chg="add">
        <pc:chgData name="Omar Takleh" userId="f62ec6c7-63b9-4932-b793-c24c9fc7e51c" providerId="ADAL" clId="{91259861-C8E4-4133-83C0-1B4A3B0AE7D3}" dt="2025-05-08T19:31:24.682" v="8"/>
        <pc:sldMkLst>
          <pc:docMk/>
          <pc:sldMk cId="188839057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E91E3-14DF-4E15-B619-DE5D7E255B91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AA834-CD68-4C01-8AC5-1B2BC3920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B3C43-1B13-44B3-9FC4-45E80AAA70E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4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E827-B4FF-EDE5-4855-1C08BB3BA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C8636-9E54-21C2-D146-C5EC110DC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7F29-C0D9-32BF-1714-A9821D26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A87A-6119-27E8-8907-F036E0D6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A8B7B-EBA4-5480-C26B-B1F4BB01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83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FEDA-355C-9BF0-1724-4F4F60EC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AEC20-EFEB-460C-FE5E-1D5FB0D38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D7F3-3E7D-5C20-A1BC-DA642EC3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4FB8-7B8E-9DD1-0472-F9C41CF0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117DC-53BC-73AE-5E2F-B04EF91F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6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5021A-88DC-379C-8E7A-BD9F12CB5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72912-2D45-C865-BA94-C683F746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F0DF-AB19-291D-AEE4-B4277FBF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019B-3732-3026-DA20-7FC205BA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4EAC9-AFF4-1E5A-1F13-7DCBB052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5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11CB-B056-9922-F232-DB3E478B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37E6-0813-9BEA-C0C9-063080B5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EBE0-EE27-0C62-87E7-95A11DA7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2254-2D19-E5EB-FB84-1CFCB693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D646-CB0F-33DD-AAC9-AF4853A9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9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6437-0E64-9C1B-543F-F71F6E24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75CA-D490-6265-20DD-87D654F1A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2F6D-8B81-E5B3-E7FF-83D57A32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C238-A1DC-4EB4-DAAC-153E4381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2434-813E-EA7D-6F37-E8C4B1B3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8CBC-2A6F-C791-0048-2B762240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1958-EA8F-7A42-1842-7DA76D7C4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BF785-6203-1FAD-1579-6579DF1E5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2CC71-9DE0-0E12-B4E7-0C11422F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08C9-CFBE-BA8D-6BB7-43D03680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DAD6C-ABD4-C290-88F3-13710AFB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7435-62B1-CFD5-F33D-3AB3D98F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C7DB-18AF-0FA9-658E-E72E07B2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979B1-A507-DC17-8CB4-2B6DAEFE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DD929-889A-DE59-0A83-EB8624BD0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32136-A735-1CF1-9534-F171CD214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8B860-7FC3-CD44-9E7C-7316AFEE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394CF-CE2F-71F4-51B9-DD4B507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54D6E-1EC8-2B2A-B222-5B46FC2C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7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F4AF-7832-33FB-2F13-6B22D231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2CFD5-9613-C505-89CF-7C02B82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D660B-4FDD-9034-70DA-E8871146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5A424-C789-1ECB-D018-65E2A49F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A2D36-69CB-2264-F049-0EB548C5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032A2-333A-A7D7-E834-744B2854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B1DA1-792A-82F3-14E4-D68076F7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7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1D78-4BFF-A440-C5E1-96745881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E5D8-EA90-9C80-B81E-4049A563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48CAA-91EE-68BB-37B5-688C0DB1A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401AC-DB82-9C0E-6F6B-96391142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B802-DFFF-3243-5CB7-EB668352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62BDA-D53A-410F-22C2-3E4F52E6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2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9AB-78A0-AAA1-885D-C4319396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F2F6D-0D3A-F3A4-0146-8F41FE8A5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29D8-FCBE-DF84-09EE-C2A7A52A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EAE5F-0539-39E3-A282-F135FB47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942F-CA48-5D1B-F72D-77B0EBB6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38084-79E0-C75E-1A04-B511F374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1BAA1-7841-C1A3-DD43-10D6671C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D17C-0680-4FBC-6ECD-56995D2E2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CE44-0F6A-244A-0993-0200E3BF4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91C78-EAC5-4BC3-90C9-7DE811D2F396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2C5B-9FDD-1DCB-BE9D-CD379FA57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4359-6D88-8BDF-A3AF-1162338CC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6E29E-046A-4475-883E-40F803DA63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17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28629C-6442-1FE2-E405-B8F0BD3FD099}"/>
              </a:ext>
            </a:extLst>
          </p:cNvPr>
          <p:cNvCxnSpPr>
            <a:cxnSpLocks/>
          </p:cNvCxnSpPr>
          <p:nvPr/>
        </p:nvCxnSpPr>
        <p:spPr>
          <a:xfrm>
            <a:off x="3231407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0CC1D6C-BF51-E2DD-A170-850D0E816B63}"/>
              </a:ext>
            </a:extLst>
          </p:cNvPr>
          <p:cNvSpPr txBox="1"/>
          <p:nvPr/>
        </p:nvSpPr>
        <p:spPr>
          <a:xfrm>
            <a:off x="5151905" y="5521745"/>
            <a:ext cx="1676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Retrieve Usage Records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E00F265-C81B-ABF0-F7CC-5AB517D0E4B8}"/>
              </a:ext>
            </a:extLst>
          </p:cNvPr>
          <p:cNvSpPr txBox="1"/>
          <p:nvPr/>
        </p:nvSpPr>
        <p:spPr>
          <a:xfrm>
            <a:off x="5036047" y="4015759"/>
            <a:ext cx="166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3F5:Monitor Stock Records (Request Low Quantity Items)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F6651-9FC7-6A85-B146-57B827D75D30}"/>
              </a:ext>
            </a:extLst>
          </p:cNvPr>
          <p:cNvSpPr txBox="1"/>
          <p:nvPr/>
        </p:nvSpPr>
        <p:spPr>
          <a:xfrm>
            <a:off x="3282739" y="5448635"/>
            <a:ext cx="1676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Request Report Generation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C7E769-A582-902C-8E41-E3A64D898C87}"/>
              </a:ext>
            </a:extLst>
          </p:cNvPr>
          <p:cNvGrpSpPr/>
          <p:nvPr/>
        </p:nvGrpSpPr>
        <p:grpSpPr>
          <a:xfrm>
            <a:off x="1381572" y="50526"/>
            <a:ext cx="262077" cy="529797"/>
            <a:chOff x="3532999" y="433589"/>
            <a:chExt cx="262077" cy="52979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86BFEDF-4C95-92AC-3E74-9B234C17488D}"/>
                </a:ext>
              </a:extLst>
            </p:cNvPr>
            <p:cNvSpPr/>
            <p:nvPr/>
          </p:nvSpPr>
          <p:spPr>
            <a:xfrm>
              <a:off x="3571741" y="433589"/>
              <a:ext cx="184597" cy="184597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A56858-E663-FBF2-4BC8-B5116AD72E09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664040" y="618186"/>
              <a:ext cx="0" cy="245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B8497CD-3D3B-FD5F-367B-5F9AD35EC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999" y="700877"/>
              <a:ext cx="2620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4D2FE2-71AA-D90D-533B-F9AFFA72FAC4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01" y="850900"/>
              <a:ext cx="120560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3625F6-08F7-B683-507D-F18C84173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99" y="850900"/>
              <a:ext cx="127001" cy="112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9D1727D-DEDF-7F00-4A99-15D4C627A86C}"/>
              </a:ext>
            </a:extLst>
          </p:cNvPr>
          <p:cNvSpPr txBox="1"/>
          <p:nvPr/>
        </p:nvSpPr>
        <p:spPr>
          <a:xfrm>
            <a:off x="960350" y="521913"/>
            <a:ext cx="1106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Inventory Staff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CD4963-4E82-ABCC-609C-DB1993C166E0}"/>
              </a:ext>
            </a:extLst>
          </p:cNvPr>
          <p:cNvCxnSpPr>
            <a:cxnSpLocks/>
          </p:cNvCxnSpPr>
          <p:nvPr/>
        </p:nvCxnSpPr>
        <p:spPr>
          <a:xfrm>
            <a:off x="1512612" y="1155322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EB05A6A-F84E-154D-3D95-1E5CFB03B413}"/>
              </a:ext>
            </a:extLst>
          </p:cNvPr>
          <p:cNvSpPr/>
          <p:nvPr/>
        </p:nvSpPr>
        <p:spPr>
          <a:xfrm>
            <a:off x="3165566" y="1039202"/>
            <a:ext cx="124244" cy="568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9288FA-F91C-09FA-F995-F4CB0A0C5630}"/>
              </a:ext>
            </a:extLst>
          </p:cNvPr>
          <p:cNvSpPr txBox="1"/>
          <p:nvPr/>
        </p:nvSpPr>
        <p:spPr>
          <a:xfrm>
            <a:off x="1512611" y="897053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3F1: Add New Stock Item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BF6D40-8A7E-B976-815C-45331060492B}"/>
              </a:ext>
            </a:extLst>
          </p:cNvPr>
          <p:cNvCxnSpPr>
            <a:cxnSpLocks/>
          </p:cNvCxnSpPr>
          <p:nvPr/>
        </p:nvCxnSpPr>
        <p:spPr>
          <a:xfrm>
            <a:off x="1512612" y="2245673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4B43C7-D91E-8D28-28CA-5CCEE0B3A583}"/>
              </a:ext>
            </a:extLst>
          </p:cNvPr>
          <p:cNvSpPr txBox="1"/>
          <p:nvPr/>
        </p:nvSpPr>
        <p:spPr>
          <a:xfrm>
            <a:off x="1453855" y="2022826"/>
            <a:ext cx="1843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3F2: Modify/Edit Stock Records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79C60-4280-F420-F9A7-0EFA60A964B9}"/>
              </a:ext>
            </a:extLst>
          </p:cNvPr>
          <p:cNvCxnSpPr>
            <a:cxnSpLocks/>
          </p:cNvCxnSpPr>
          <p:nvPr/>
        </p:nvCxnSpPr>
        <p:spPr>
          <a:xfrm>
            <a:off x="1512613" y="3336931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EEEF9F-44FF-8CD3-B9E9-8CA4733911B6}"/>
              </a:ext>
            </a:extLst>
          </p:cNvPr>
          <p:cNvSpPr txBox="1"/>
          <p:nvPr/>
        </p:nvSpPr>
        <p:spPr>
          <a:xfrm>
            <a:off x="1512612" y="3078662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3F3: Search Stock Records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549A50-AA21-D79A-90FF-83AEE7DDBF12}"/>
              </a:ext>
            </a:extLst>
          </p:cNvPr>
          <p:cNvGrpSpPr/>
          <p:nvPr/>
        </p:nvGrpSpPr>
        <p:grpSpPr>
          <a:xfrm>
            <a:off x="3064764" y="352778"/>
            <a:ext cx="325847" cy="188283"/>
            <a:chOff x="3109686" y="490623"/>
            <a:chExt cx="325847" cy="18828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2F75AA0-53BB-F71F-1FF2-8F492DC7E4A9}"/>
                </a:ext>
              </a:extLst>
            </p:cNvPr>
            <p:cNvSpPr/>
            <p:nvPr/>
          </p:nvSpPr>
          <p:spPr>
            <a:xfrm>
              <a:off x="3255552" y="498925"/>
              <a:ext cx="179981" cy="17998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1F6A21-B853-EBAE-5524-18503C2453FE}"/>
                </a:ext>
              </a:extLst>
            </p:cNvPr>
            <p:cNvCxnSpPr>
              <a:stCxn id="53" idx="2"/>
            </p:cNvCxnSpPr>
            <p:nvPr/>
          </p:nvCxnSpPr>
          <p:spPr>
            <a:xfrm flipH="1" flipV="1">
              <a:off x="3109686" y="588915"/>
              <a:ext cx="145866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FA3A1CC-7E6A-AF91-B0F4-DB0B2F4C9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9686" y="490623"/>
              <a:ext cx="0" cy="176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13EFE6B-2119-FC63-F7D1-732F39E09683}"/>
              </a:ext>
            </a:extLst>
          </p:cNvPr>
          <p:cNvSpPr txBox="1"/>
          <p:nvPr/>
        </p:nvSpPr>
        <p:spPr>
          <a:xfrm>
            <a:off x="2694629" y="521139"/>
            <a:ext cx="106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InventoryUI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F53A51-EC42-4359-982D-C351BB72AAE4}"/>
              </a:ext>
            </a:extLst>
          </p:cNvPr>
          <p:cNvCxnSpPr>
            <a:cxnSpLocks/>
          </p:cNvCxnSpPr>
          <p:nvPr/>
        </p:nvCxnSpPr>
        <p:spPr>
          <a:xfrm>
            <a:off x="3283071" y="1334816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617C4A-4F5D-EB93-50AE-E6C2A3E43B9A}"/>
              </a:ext>
            </a:extLst>
          </p:cNvPr>
          <p:cNvSpPr txBox="1"/>
          <p:nvPr/>
        </p:nvSpPr>
        <p:spPr>
          <a:xfrm>
            <a:off x="3339902" y="1115883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New Stock Entry</a:t>
            </a:r>
            <a:endParaRPr lang="en-GB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3908E7-52E7-E0DD-2D45-AEC9DB1E9341}"/>
              </a:ext>
            </a:extLst>
          </p:cNvPr>
          <p:cNvSpPr txBox="1"/>
          <p:nvPr/>
        </p:nvSpPr>
        <p:spPr>
          <a:xfrm>
            <a:off x="4336427" y="522776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InventoryController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D5E386-FC1F-1B77-41DD-E16C33927021}"/>
              </a:ext>
            </a:extLst>
          </p:cNvPr>
          <p:cNvGrpSpPr/>
          <p:nvPr/>
        </p:nvGrpSpPr>
        <p:grpSpPr>
          <a:xfrm>
            <a:off x="4948862" y="359408"/>
            <a:ext cx="179981" cy="180641"/>
            <a:chOff x="5645662" y="333706"/>
            <a:chExt cx="179981" cy="18064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1D11FE-5274-6E05-AA28-6901D327B2DB}"/>
                </a:ext>
              </a:extLst>
            </p:cNvPr>
            <p:cNvSpPr/>
            <p:nvPr/>
          </p:nvSpPr>
          <p:spPr>
            <a:xfrm>
              <a:off x="5645662" y="334366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C3C28BD-B8E5-E062-2A34-A87278515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948" y="333706"/>
              <a:ext cx="5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CC3080-F076-771F-2656-DADCC59899B1}"/>
              </a:ext>
            </a:extLst>
          </p:cNvPr>
          <p:cNvGrpSpPr/>
          <p:nvPr/>
        </p:nvGrpSpPr>
        <p:grpSpPr>
          <a:xfrm>
            <a:off x="6877125" y="332856"/>
            <a:ext cx="217317" cy="188283"/>
            <a:chOff x="6636899" y="240608"/>
            <a:chExt cx="217317" cy="18828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B87A8B2-D170-5AEB-6980-6FE947F54A53}"/>
                </a:ext>
              </a:extLst>
            </p:cNvPr>
            <p:cNvSpPr/>
            <p:nvPr/>
          </p:nvSpPr>
          <p:spPr>
            <a:xfrm>
              <a:off x="6655568" y="240608"/>
              <a:ext cx="179981" cy="179981"/>
            </a:xfrm>
            <a:prstGeom prst="ellips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195B2D-1154-3282-3EFE-9A0AE7693148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99" y="425903"/>
              <a:ext cx="217317" cy="298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57B2197-EBFE-F6AC-B0F4-3CE9693BA9BC}"/>
              </a:ext>
            </a:extLst>
          </p:cNvPr>
          <p:cNvSpPr txBox="1"/>
          <p:nvPr/>
        </p:nvSpPr>
        <p:spPr>
          <a:xfrm>
            <a:off x="6246387" y="516840"/>
            <a:ext cx="1451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StockDatabase</a:t>
            </a:r>
            <a:endParaRPr lang="en-GB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CD2BD8-E35A-A16F-F92C-A1025B698B5F}"/>
              </a:ext>
            </a:extLst>
          </p:cNvPr>
          <p:cNvSpPr txBox="1"/>
          <p:nvPr/>
        </p:nvSpPr>
        <p:spPr>
          <a:xfrm>
            <a:off x="5072596" y="1212495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Insert Database Entry</a:t>
            </a:r>
            <a:endParaRPr lang="en-GB" sz="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97A8AF-4DF5-02E5-8258-1BC3A9774BC5}"/>
              </a:ext>
            </a:extLst>
          </p:cNvPr>
          <p:cNvSpPr txBox="1"/>
          <p:nvPr/>
        </p:nvSpPr>
        <p:spPr>
          <a:xfrm>
            <a:off x="5130357" y="1518961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Entry Added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BD82EB-4FB8-C315-D2EF-9AA28C7239DB}"/>
              </a:ext>
            </a:extLst>
          </p:cNvPr>
          <p:cNvSpPr txBox="1"/>
          <p:nvPr/>
        </p:nvSpPr>
        <p:spPr>
          <a:xfrm>
            <a:off x="3330902" y="1550903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078360E-25B1-B4EA-4C6F-82439425E804}"/>
              </a:ext>
            </a:extLst>
          </p:cNvPr>
          <p:cNvCxnSpPr>
            <a:cxnSpLocks/>
          </p:cNvCxnSpPr>
          <p:nvPr/>
        </p:nvCxnSpPr>
        <p:spPr>
          <a:xfrm flipH="1">
            <a:off x="3267183" y="1780291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44C4DB-12FD-EC76-59DF-BC0437CB39D9}"/>
              </a:ext>
            </a:extLst>
          </p:cNvPr>
          <p:cNvCxnSpPr>
            <a:cxnSpLocks/>
          </p:cNvCxnSpPr>
          <p:nvPr/>
        </p:nvCxnSpPr>
        <p:spPr>
          <a:xfrm>
            <a:off x="3283071" y="2320537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3AACEFB-916A-9274-5121-8ED8370AEE54}"/>
              </a:ext>
            </a:extLst>
          </p:cNvPr>
          <p:cNvSpPr txBox="1"/>
          <p:nvPr/>
        </p:nvSpPr>
        <p:spPr>
          <a:xfrm>
            <a:off x="3339902" y="2101604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Entry Modification</a:t>
            </a:r>
            <a:endParaRPr lang="en-GB" sz="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6AC40D2-370B-A0DF-F244-08D64DFC7540}"/>
              </a:ext>
            </a:extLst>
          </p:cNvPr>
          <p:cNvSpPr txBox="1"/>
          <p:nvPr/>
        </p:nvSpPr>
        <p:spPr>
          <a:xfrm>
            <a:off x="5072596" y="2198216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Modify Database Entry</a:t>
            </a:r>
            <a:endParaRPr lang="en-GB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ECDFCC-4AEE-5FBB-B6A9-18E2E011958D}"/>
              </a:ext>
            </a:extLst>
          </p:cNvPr>
          <p:cNvSpPr txBox="1"/>
          <p:nvPr/>
        </p:nvSpPr>
        <p:spPr>
          <a:xfrm>
            <a:off x="5128106" y="2471185"/>
            <a:ext cx="859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Entry Modified</a:t>
            </a:r>
            <a:endParaRPr lang="en-GB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D16414C-07F6-5A30-BF6D-DD79DD3A2040}"/>
              </a:ext>
            </a:extLst>
          </p:cNvPr>
          <p:cNvSpPr txBox="1"/>
          <p:nvPr/>
        </p:nvSpPr>
        <p:spPr>
          <a:xfrm>
            <a:off x="3330902" y="2536624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Conform Action Success </a:t>
            </a:r>
            <a:endParaRPr lang="en-GB" sz="8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699BB6D-35A2-21D3-47C0-8C1201831879}"/>
              </a:ext>
            </a:extLst>
          </p:cNvPr>
          <p:cNvCxnSpPr>
            <a:cxnSpLocks/>
          </p:cNvCxnSpPr>
          <p:nvPr/>
        </p:nvCxnSpPr>
        <p:spPr>
          <a:xfrm flipH="1">
            <a:off x="3267183" y="2761719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BDE70FB-202A-C077-A883-75584785EFBB}"/>
              </a:ext>
            </a:extLst>
          </p:cNvPr>
          <p:cNvCxnSpPr>
            <a:cxnSpLocks/>
          </p:cNvCxnSpPr>
          <p:nvPr/>
        </p:nvCxnSpPr>
        <p:spPr>
          <a:xfrm>
            <a:off x="3289787" y="3381828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750223F-EC59-84C5-16BF-4409618D274C}"/>
              </a:ext>
            </a:extLst>
          </p:cNvPr>
          <p:cNvSpPr txBox="1"/>
          <p:nvPr/>
        </p:nvSpPr>
        <p:spPr>
          <a:xfrm>
            <a:off x="3346618" y="3162895"/>
            <a:ext cx="15354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Request Records Search</a:t>
            </a:r>
            <a:endParaRPr lang="en-GB" sz="8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6D5C67C-8032-7698-A2C5-BC4CD71D31E9}"/>
              </a:ext>
            </a:extLst>
          </p:cNvPr>
          <p:cNvSpPr txBox="1"/>
          <p:nvPr/>
        </p:nvSpPr>
        <p:spPr>
          <a:xfrm>
            <a:off x="5079312" y="3259507"/>
            <a:ext cx="1594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Search Database</a:t>
            </a:r>
            <a:endParaRPr lang="en-GB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86C4168-BF43-DF4D-55FD-34AAE73C808B}"/>
              </a:ext>
            </a:extLst>
          </p:cNvPr>
          <p:cNvSpPr txBox="1"/>
          <p:nvPr/>
        </p:nvSpPr>
        <p:spPr>
          <a:xfrm>
            <a:off x="5137073" y="3565973"/>
            <a:ext cx="143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Search Result</a:t>
            </a:r>
            <a:endParaRPr lang="en-GB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FD2E9EF-7C97-0D0F-D76F-D365030405C9}"/>
              </a:ext>
            </a:extLst>
          </p:cNvPr>
          <p:cNvSpPr txBox="1"/>
          <p:nvPr/>
        </p:nvSpPr>
        <p:spPr>
          <a:xfrm>
            <a:off x="3339902" y="3504418"/>
            <a:ext cx="137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3F4: Display Requested Stock Records </a:t>
            </a:r>
            <a:endParaRPr lang="en-GB" sz="8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C293566-A87D-3087-1E76-4E283C76FB9F}"/>
              </a:ext>
            </a:extLst>
          </p:cNvPr>
          <p:cNvCxnSpPr>
            <a:cxnSpLocks/>
          </p:cNvCxnSpPr>
          <p:nvPr/>
        </p:nvCxnSpPr>
        <p:spPr>
          <a:xfrm flipH="1">
            <a:off x="3273899" y="3823010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88765354-7436-7216-E1D1-1654DF00132B}"/>
              </a:ext>
            </a:extLst>
          </p:cNvPr>
          <p:cNvSpPr txBox="1"/>
          <p:nvPr/>
        </p:nvSpPr>
        <p:spPr>
          <a:xfrm>
            <a:off x="5128106" y="4510746"/>
            <a:ext cx="1372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Return Low Quantity Items </a:t>
            </a:r>
            <a:endParaRPr lang="en-GB" sz="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C3E7861-5D98-F0B1-CC87-DD0250D84738}"/>
              </a:ext>
            </a:extLst>
          </p:cNvPr>
          <p:cNvSpPr txBox="1"/>
          <p:nvPr/>
        </p:nvSpPr>
        <p:spPr>
          <a:xfrm>
            <a:off x="3474071" y="4719059"/>
            <a:ext cx="148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3F6: Send Low Stock Notification Alert</a:t>
            </a:r>
            <a:endParaRPr lang="en-GB" sz="8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935437-1181-AD89-F430-9A8E3BBD2E6D}"/>
              </a:ext>
            </a:extLst>
          </p:cNvPr>
          <p:cNvCxnSpPr>
            <a:cxnSpLocks/>
          </p:cNvCxnSpPr>
          <p:nvPr/>
        </p:nvCxnSpPr>
        <p:spPr>
          <a:xfrm flipH="1">
            <a:off x="3279432" y="5033358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280C4BA-2435-DC44-2CE3-1F4CF95170D2}"/>
              </a:ext>
            </a:extLst>
          </p:cNvPr>
          <p:cNvSpPr txBox="1"/>
          <p:nvPr/>
        </p:nvSpPr>
        <p:spPr>
          <a:xfrm>
            <a:off x="5090826" y="5751914"/>
            <a:ext cx="151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3F8: Receive Usage Data (Return Records)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034348-2042-DDAE-F8B7-F4210CBF937A}"/>
              </a:ext>
            </a:extLst>
          </p:cNvPr>
          <p:cNvSpPr txBox="1"/>
          <p:nvPr/>
        </p:nvSpPr>
        <p:spPr>
          <a:xfrm>
            <a:off x="3312763" y="6423234"/>
            <a:ext cx="1726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3F10: Generate and Display Report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1439B2-2AE6-2723-4B4D-76939E7A035E}"/>
              </a:ext>
            </a:extLst>
          </p:cNvPr>
          <p:cNvCxnSpPr>
            <a:cxnSpLocks/>
          </p:cNvCxnSpPr>
          <p:nvPr/>
        </p:nvCxnSpPr>
        <p:spPr>
          <a:xfrm flipH="1">
            <a:off x="3274952" y="6640796"/>
            <a:ext cx="1669191" cy="29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E460B1C-8552-EAC9-161F-C7D65D4EEE6A}"/>
              </a:ext>
            </a:extLst>
          </p:cNvPr>
          <p:cNvCxnSpPr>
            <a:cxnSpLocks/>
          </p:cNvCxnSpPr>
          <p:nvPr/>
        </p:nvCxnSpPr>
        <p:spPr>
          <a:xfrm>
            <a:off x="1512612" y="5514426"/>
            <a:ext cx="16529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8DAF437-C832-DB50-E666-455FF4998506}"/>
              </a:ext>
            </a:extLst>
          </p:cNvPr>
          <p:cNvSpPr txBox="1"/>
          <p:nvPr/>
        </p:nvSpPr>
        <p:spPr>
          <a:xfrm>
            <a:off x="1512611" y="5256157"/>
            <a:ext cx="16529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3F7: Start New Report Request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A14D2F4-F094-2986-94F3-0D5BA5F77176}"/>
              </a:ext>
            </a:extLst>
          </p:cNvPr>
          <p:cNvCxnSpPr>
            <a:cxnSpLocks/>
          </p:cNvCxnSpPr>
          <p:nvPr/>
        </p:nvCxnSpPr>
        <p:spPr>
          <a:xfrm>
            <a:off x="3267183" y="5642663"/>
            <a:ext cx="16940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CC442E-187F-0372-D100-255597C49B13}"/>
              </a:ext>
            </a:extLst>
          </p:cNvPr>
          <p:cNvSpPr txBox="1"/>
          <p:nvPr/>
        </p:nvSpPr>
        <p:spPr>
          <a:xfrm>
            <a:off x="8445058" y="0"/>
            <a:ext cx="341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 Management</a:t>
            </a:r>
            <a:endParaRPr lang="en-GB" sz="28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25603F9-04E3-3949-3396-008084C785F3}"/>
              </a:ext>
            </a:extLst>
          </p:cNvPr>
          <p:cNvCxnSpPr>
            <a:cxnSpLocks/>
          </p:cNvCxnSpPr>
          <p:nvPr/>
        </p:nvCxnSpPr>
        <p:spPr>
          <a:xfrm>
            <a:off x="5082663" y="5723431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7F9BD9-FC63-E5FC-3F64-E7F76B588866}"/>
              </a:ext>
            </a:extLst>
          </p:cNvPr>
          <p:cNvCxnSpPr>
            <a:cxnSpLocks/>
          </p:cNvCxnSpPr>
          <p:nvPr/>
        </p:nvCxnSpPr>
        <p:spPr>
          <a:xfrm>
            <a:off x="5081370" y="4328037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B1E8D-F27B-E38F-DE78-F2105D05C227}"/>
              </a:ext>
            </a:extLst>
          </p:cNvPr>
          <p:cNvCxnSpPr>
            <a:cxnSpLocks/>
          </p:cNvCxnSpPr>
          <p:nvPr/>
        </p:nvCxnSpPr>
        <p:spPr>
          <a:xfrm>
            <a:off x="5079312" y="3482026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B23DF5-8998-C8E4-F35A-170A1C7B2D61}"/>
              </a:ext>
            </a:extLst>
          </p:cNvPr>
          <p:cNvCxnSpPr>
            <a:cxnSpLocks/>
          </p:cNvCxnSpPr>
          <p:nvPr/>
        </p:nvCxnSpPr>
        <p:spPr>
          <a:xfrm>
            <a:off x="5080002" y="2413660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38D0E7-F93C-2686-B192-CDEFD57590CD}"/>
              </a:ext>
            </a:extLst>
          </p:cNvPr>
          <p:cNvCxnSpPr>
            <a:cxnSpLocks/>
          </p:cNvCxnSpPr>
          <p:nvPr/>
        </p:nvCxnSpPr>
        <p:spPr>
          <a:xfrm flipH="1" flipV="1">
            <a:off x="5075861" y="6053927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8F7378-FDA7-387E-4804-9E78550D130E}"/>
              </a:ext>
            </a:extLst>
          </p:cNvPr>
          <p:cNvCxnSpPr>
            <a:cxnSpLocks/>
          </p:cNvCxnSpPr>
          <p:nvPr/>
        </p:nvCxnSpPr>
        <p:spPr>
          <a:xfrm flipH="1" flipV="1">
            <a:off x="5090220" y="4696793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6713A6-E7B9-A8BF-443C-F2284714E2F7}"/>
              </a:ext>
            </a:extLst>
          </p:cNvPr>
          <p:cNvCxnSpPr>
            <a:cxnSpLocks/>
          </p:cNvCxnSpPr>
          <p:nvPr/>
        </p:nvCxnSpPr>
        <p:spPr>
          <a:xfrm flipH="1" flipV="1">
            <a:off x="5086003" y="3726042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7C3566-3DF8-D42C-0510-8DA723DFD155}"/>
              </a:ext>
            </a:extLst>
          </p:cNvPr>
          <p:cNvCxnSpPr>
            <a:cxnSpLocks/>
          </p:cNvCxnSpPr>
          <p:nvPr/>
        </p:nvCxnSpPr>
        <p:spPr>
          <a:xfrm flipH="1" flipV="1">
            <a:off x="5086003" y="2659560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DEA162-C244-4657-5C18-843E62AC7A2A}"/>
              </a:ext>
            </a:extLst>
          </p:cNvPr>
          <p:cNvCxnSpPr>
            <a:cxnSpLocks/>
          </p:cNvCxnSpPr>
          <p:nvPr/>
        </p:nvCxnSpPr>
        <p:spPr>
          <a:xfrm flipH="1" flipV="1">
            <a:off x="5075860" y="1673038"/>
            <a:ext cx="1824321" cy="409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B74ED0-FC3E-8409-F38C-D7EA80ED8D88}"/>
              </a:ext>
            </a:extLst>
          </p:cNvPr>
          <p:cNvCxnSpPr>
            <a:cxnSpLocks/>
          </p:cNvCxnSpPr>
          <p:nvPr/>
        </p:nvCxnSpPr>
        <p:spPr>
          <a:xfrm>
            <a:off x="5088861" y="1427939"/>
            <a:ext cx="18352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697173-8D57-9A0A-2935-5042CD3AB98D}"/>
              </a:ext>
            </a:extLst>
          </p:cNvPr>
          <p:cNvCxnSpPr>
            <a:cxnSpLocks/>
          </p:cNvCxnSpPr>
          <p:nvPr/>
        </p:nvCxnSpPr>
        <p:spPr>
          <a:xfrm>
            <a:off x="5038854" y="814003"/>
            <a:ext cx="0" cy="60439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DDFF99-63BF-09E8-0BAE-DE30E9670991}"/>
              </a:ext>
            </a:extLst>
          </p:cNvPr>
          <p:cNvCxnSpPr>
            <a:cxnSpLocks/>
          </p:cNvCxnSpPr>
          <p:nvPr/>
        </p:nvCxnSpPr>
        <p:spPr>
          <a:xfrm>
            <a:off x="6989574" y="918029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1C8CF5-8ECC-9710-2736-9CCEC20EC594}"/>
              </a:ext>
            </a:extLst>
          </p:cNvPr>
          <p:cNvCxnSpPr>
            <a:cxnSpLocks/>
          </p:cNvCxnSpPr>
          <p:nvPr/>
        </p:nvCxnSpPr>
        <p:spPr>
          <a:xfrm>
            <a:off x="1513359" y="783523"/>
            <a:ext cx="0" cy="607447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38CB7CF-0B4D-1AE4-29EA-314D98D96402}"/>
              </a:ext>
            </a:extLst>
          </p:cNvPr>
          <p:cNvSpPr/>
          <p:nvPr/>
        </p:nvSpPr>
        <p:spPr>
          <a:xfrm>
            <a:off x="4958298" y="1330801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E0792E-5869-7780-6C28-3EAE86EDAADC}"/>
              </a:ext>
            </a:extLst>
          </p:cNvPr>
          <p:cNvSpPr/>
          <p:nvPr/>
        </p:nvSpPr>
        <p:spPr>
          <a:xfrm>
            <a:off x="6926055" y="1427939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CC5C2B-D7EA-1DCB-5DC4-7AA4080A8D3C}"/>
              </a:ext>
            </a:extLst>
          </p:cNvPr>
          <p:cNvSpPr/>
          <p:nvPr/>
        </p:nvSpPr>
        <p:spPr>
          <a:xfrm>
            <a:off x="4958298" y="2316522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1976C17-48BD-B0B4-3168-0FB0B49A352D}"/>
              </a:ext>
            </a:extLst>
          </p:cNvPr>
          <p:cNvSpPr/>
          <p:nvPr/>
        </p:nvSpPr>
        <p:spPr>
          <a:xfrm>
            <a:off x="4965014" y="3377813"/>
            <a:ext cx="133348" cy="4484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A68BDA-56A6-5F2B-F72C-5A60CBF585B8}"/>
              </a:ext>
            </a:extLst>
          </p:cNvPr>
          <p:cNvSpPr/>
          <p:nvPr/>
        </p:nvSpPr>
        <p:spPr>
          <a:xfrm>
            <a:off x="6924090" y="3475995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2D59B66-5B36-2067-121B-6FA8425C960F}"/>
              </a:ext>
            </a:extLst>
          </p:cNvPr>
          <p:cNvSpPr/>
          <p:nvPr/>
        </p:nvSpPr>
        <p:spPr>
          <a:xfrm>
            <a:off x="6926055" y="4332575"/>
            <a:ext cx="132383" cy="3699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BBB76A5-E2B2-3376-1B8F-4F29CF6132C7}"/>
              </a:ext>
            </a:extLst>
          </p:cNvPr>
          <p:cNvSpPr/>
          <p:nvPr/>
        </p:nvSpPr>
        <p:spPr>
          <a:xfrm>
            <a:off x="4965014" y="4327962"/>
            <a:ext cx="132382" cy="706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3C7AC9-2350-E08B-3DAF-68FDDDC4DE3E}"/>
              </a:ext>
            </a:extLst>
          </p:cNvPr>
          <p:cNvSpPr/>
          <p:nvPr/>
        </p:nvSpPr>
        <p:spPr>
          <a:xfrm>
            <a:off x="6929700" y="5720779"/>
            <a:ext cx="133348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1EB05D-280B-26EE-0E21-B39A1AA7FB49}"/>
              </a:ext>
            </a:extLst>
          </p:cNvPr>
          <p:cNvSpPr/>
          <p:nvPr/>
        </p:nvSpPr>
        <p:spPr>
          <a:xfrm>
            <a:off x="4969742" y="5636888"/>
            <a:ext cx="131386" cy="1010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D0231BC-02FB-B35C-6942-E70DCE08D5DD}"/>
              </a:ext>
            </a:extLst>
          </p:cNvPr>
          <p:cNvSpPr/>
          <p:nvPr/>
        </p:nvSpPr>
        <p:spPr>
          <a:xfrm>
            <a:off x="6926055" y="2410576"/>
            <a:ext cx="136993" cy="252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1ADC9F-444A-D1A6-0CE8-A6D5F660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68" y="7145399"/>
            <a:ext cx="4290432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B76247-9659-63A6-CD08-E112EFF643E2}"/>
              </a:ext>
            </a:extLst>
          </p:cNvPr>
          <p:cNvGrpSpPr/>
          <p:nvPr/>
        </p:nvGrpSpPr>
        <p:grpSpPr>
          <a:xfrm>
            <a:off x="278199" y="1206316"/>
            <a:ext cx="2675037" cy="3497445"/>
            <a:chOff x="7196327" y="1858214"/>
            <a:chExt cx="1782303" cy="24041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962998-D54B-886B-AB1E-50C27945288D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OrderManagament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CEC782-29BE-D4D3-65D3-93EA4CC33F66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stock_database</a:t>
              </a:r>
              <a:r>
                <a:rPr lang="en-GB" sz="1350" dirty="0">
                  <a:solidFill>
                    <a:schemeClr val="tx1"/>
                  </a:solidFill>
                </a:rPr>
                <a:t>: database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74D442-7802-732B-BD3B-C85AEF4DF5C6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insert_entry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modify_entry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search_records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retrieve_usage_data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idenitiy_low_stock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monitor_records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AFAC5E-DFD0-38D8-49A8-CD2102E57C6E}"/>
              </a:ext>
            </a:extLst>
          </p:cNvPr>
          <p:cNvGrpSpPr/>
          <p:nvPr/>
        </p:nvGrpSpPr>
        <p:grpSpPr>
          <a:xfrm>
            <a:off x="3751965" y="1206316"/>
            <a:ext cx="2675037" cy="3497445"/>
            <a:chOff x="7196327" y="1858214"/>
            <a:chExt cx="1782303" cy="24041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995133-F5DD-D69F-89EB-E7CA51580734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InventoryUI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892BFA-12EA-A488-7DE0-2FCD6467B719}"/>
                </a:ext>
              </a:extLst>
            </p:cNvPr>
            <p:cNvSpPr/>
            <p:nvPr/>
          </p:nvSpPr>
          <p:spPr>
            <a:xfrm>
              <a:off x="7196327" y="2344367"/>
              <a:ext cx="1782302" cy="154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AB8E44-AC9E-9231-0F26-C94DF614A6A7}"/>
                </a:ext>
              </a:extLst>
            </p:cNvPr>
            <p:cNvSpPr/>
            <p:nvPr/>
          </p:nvSpPr>
          <p:spPr>
            <a:xfrm>
              <a:off x="7196328" y="2498572"/>
              <a:ext cx="1782302" cy="1763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display_usage_report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search_request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modify_request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addition_request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notify_low_stock</a:t>
              </a:r>
              <a:r>
                <a:rPr lang="en-GB" sz="1350" dirty="0">
                  <a:solidFill>
                    <a:schemeClr val="tx1"/>
                  </a:solidFill>
                </a:rPr>
                <a:t>() </a:t>
              </a:r>
              <a:r>
                <a:rPr lang="en-GB" sz="1350" b="1" dirty="0">
                  <a:solidFill>
                    <a:schemeClr val="tx1"/>
                  </a:solidFill>
                </a:rPr>
                <a:t>external call</a:t>
              </a:r>
              <a:endParaRPr lang="en-GB" sz="1350" dirty="0">
                <a:solidFill>
                  <a:schemeClr val="tx1"/>
                </a:solidFill>
              </a:endParaRP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request_usage_report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FFAE05-3565-21CF-4AAE-9E300227A97B}"/>
              </a:ext>
            </a:extLst>
          </p:cNvPr>
          <p:cNvSpPr txBox="1"/>
          <p:nvPr/>
        </p:nvSpPr>
        <p:spPr>
          <a:xfrm>
            <a:off x="6751980" y="2179417"/>
            <a:ext cx="52331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monitor_records</a:t>
            </a:r>
            <a:r>
              <a:rPr lang="en-GB" dirty="0">
                <a:solidFill>
                  <a:schemeClr val="tx1"/>
                </a:solidFill>
              </a:rPr>
              <a:t>() -&gt; identify </a:t>
            </a:r>
            <a:r>
              <a:rPr lang="en-GB" dirty="0" err="1">
                <a:solidFill>
                  <a:schemeClr val="tx1"/>
                </a:solidFill>
              </a:rPr>
              <a:t>low_stock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sz="1800" dirty="0" err="1">
                <a:solidFill>
                  <a:schemeClr val="tx1"/>
                </a:solidFill>
              </a:rPr>
              <a:t>InventoryUI.</a:t>
            </a:r>
            <a:r>
              <a:rPr lang="en-GB" dirty="0" err="1">
                <a:solidFill>
                  <a:schemeClr val="tx1"/>
                </a:solidFill>
              </a:rPr>
              <a:t>notify_low_stock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request_usage_report</a:t>
            </a:r>
            <a:r>
              <a:rPr lang="en-GB" dirty="0">
                <a:solidFill>
                  <a:schemeClr val="tx1"/>
                </a:solidFill>
              </a:rPr>
              <a:t>() -&gt; </a:t>
            </a:r>
            <a:r>
              <a:rPr lang="en-GB" dirty="0" err="1">
                <a:solidFill>
                  <a:schemeClr val="tx1"/>
                </a:solidFill>
              </a:rPr>
              <a:t>retrieve_usage</a:t>
            </a:r>
            <a:r>
              <a:rPr lang="en-GB" dirty="0" err="1"/>
              <a:t>_data</a:t>
            </a:r>
            <a:r>
              <a:rPr lang="en-GB" dirty="0"/>
              <a:t>() -&gt;</a:t>
            </a:r>
            <a:r>
              <a:rPr lang="en-GB" dirty="0" err="1"/>
              <a:t>display_usage_report</a:t>
            </a:r>
            <a:r>
              <a:rPr lang="en-GB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32CBC-D6FF-AB67-B9D9-9DB838B7F560}"/>
              </a:ext>
            </a:extLst>
          </p:cNvPr>
          <p:cNvSpPr txBox="1"/>
          <p:nvPr/>
        </p:nvSpPr>
        <p:spPr>
          <a:xfrm>
            <a:off x="7071311" y="974501"/>
            <a:ext cx="341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 Management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8328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Takleh</dc:creator>
  <cp:lastModifiedBy>Omar Takleh</cp:lastModifiedBy>
  <cp:revision>1</cp:revision>
  <dcterms:created xsi:type="dcterms:W3CDTF">2025-05-08T19:30:33Z</dcterms:created>
  <dcterms:modified xsi:type="dcterms:W3CDTF">2025-05-08T19:31:29Z</dcterms:modified>
</cp:coreProperties>
</file>