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9916A-89D7-4FA9-801A-4E3ACA781751}" v="5" dt="2025-05-09T21:22:2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1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Takleh" userId="f62ec6c7-63b9-4932-b793-c24c9fc7e51c" providerId="ADAL" clId="{0029916A-89D7-4FA9-801A-4E3ACA781751}"/>
    <pc:docChg chg="addSld delSld modSld sldOrd">
      <pc:chgData name="Omar Takleh" userId="f62ec6c7-63b9-4932-b793-c24c9fc7e51c" providerId="ADAL" clId="{0029916A-89D7-4FA9-801A-4E3ACA781751}" dt="2025-05-09T21:23:35.911" v="8"/>
      <pc:docMkLst>
        <pc:docMk/>
      </pc:docMkLst>
      <pc:sldChg chg="add">
        <pc:chgData name="Omar Takleh" userId="f62ec6c7-63b9-4932-b793-c24c9fc7e51c" providerId="ADAL" clId="{0029916A-89D7-4FA9-801A-4E3ACA781751}" dt="2025-05-09T21:22:12.328" v="4"/>
        <pc:sldMkLst>
          <pc:docMk/>
          <pc:sldMk cId="1471504833" sldId="256"/>
        </pc:sldMkLst>
      </pc:sldChg>
      <pc:sldChg chg="add">
        <pc:chgData name="Omar Takleh" userId="f62ec6c7-63b9-4932-b793-c24c9fc7e51c" providerId="ADAL" clId="{0029916A-89D7-4FA9-801A-4E3ACA781751}" dt="2025-05-09T21:22:00.105" v="2"/>
        <pc:sldMkLst>
          <pc:docMk/>
          <pc:sldMk cId="1723515537" sldId="257"/>
        </pc:sldMkLst>
      </pc:sldChg>
      <pc:sldChg chg="add">
        <pc:chgData name="Omar Takleh" userId="f62ec6c7-63b9-4932-b793-c24c9fc7e51c" providerId="ADAL" clId="{0029916A-89D7-4FA9-801A-4E3ACA781751}" dt="2025-05-09T21:22:03.863" v="3"/>
        <pc:sldMkLst>
          <pc:docMk/>
          <pc:sldMk cId="1281197032" sldId="258"/>
        </pc:sldMkLst>
      </pc:sldChg>
      <pc:sldChg chg="del">
        <pc:chgData name="Omar Takleh" userId="f62ec6c7-63b9-4932-b793-c24c9fc7e51c" providerId="ADAL" clId="{0029916A-89D7-4FA9-801A-4E3ACA781751}" dt="2025-05-09T21:21:55.893" v="1" actId="47"/>
        <pc:sldMkLst>
          <pc:docMk/>
          <pc:sldMk cId="1683286617" sldId="259"/>
        </pc:sldMkLst>
      </pc:sldChg>
      <pc:sldChg chg="add">
        <pc:chgData name="Omar Takleh" userId="f62ec6c7-63b9-4932-b793-c24c9fc7e51c" providerId="ADAL" clId="{0029916A-89D7-4FA9-801A-4E3ACA781751}" dt="2025-05-09T21:22:18.448" v="5"/>
        <pc:sldMkLst>
          <pc:docMk/>
          <pc:sldMk cId="3303598842" sldId="259"/>
        </pc:sldMkLst>
      </pc:sldChg>
      <pc:sldChg chg="add ord">
        <pc:chgData name="Omar Takleh" userId="f62ec6c7-63b9-4932-b793-c24c9fc7e51c" providerId="ADAL" clId="{0029916A-89D7-4FA9-801A-4E3ACA781751}" dt="2025-05-09T21:23:35.911" v="8"/>
        <pc:sldMkLst>
          <pc:docMk/>
          <pc:sldMk cId="1372010526" sldId="260"/>
        </pc:sldMkLst>
      </pc:sldChg>
      <pc:sldChg chg="del">
        <pc:chgData name="Omar Takleh" userId="f62ec6c7-63b9-4932-b793-c24c9fc7e51c" providerId="ADAL" clId="{0029916A-89D7-4FA9-801A-4E3ACA781751}" dt="2025-05-09T21:21:55.132" v="0" actId="47"/>
        <pc:sldMkLst>
          <pc:docMk/>
          <pc:sldMk cId="1888390573" sldId="261"/>
        </pc:sldMkLst>
      </pc:sldChg>
    </pc:docChg>
  </pc:docChgLst>
  <pc:docChgLst>
    <pc:chgData name="Omar Takleh" userId="f62ec6c7-63b9-4932-b793-c24c9fc7e51c" providerId="ADAL" clId="{91259861-C8E4-4133-83C0-1B4A3B0AE7D3}"/>
    <pc:docChg chg="undo custSel addSld delSld modSld">
      <pc:chgData name="Omar Takleh" userId="f62ec6c7-63b9-4932-b793-c24c9fc7e51c" providerId="ADAL" clId="{91259861-C8E4-4133-83C0-1B4A3B0AE7D3}" dt="2025-05-08T19:31:28.274" v="10" actId="47"/>
      <pc:docMkLst>
        <pc:docMk/>
      </pc:docMkLst>
      <pc:sldChg chg="addSp delSp modSp new add del mod">
        <pc:chgData name="Omar Takleh" userId="f62ec6c7-63b9-4932-b793-c24c9fc7e51c" providerId="ADAL" clId="{91259861-C8E4-4133-83C0-1B4A3B0AE7D3}" dt="2025-05-08T19:31:28.274" v="10" actId="47"/>
        <pc:sldMkLst>
          <pc:docMk/>
          <pc:sldMk cId="249300564" sldId="256"/>
        </pc:sldMkLst>
        <pc:spChg chg="del">
          <ac:chgData name="Omar Takleh" userId="f62ec6c7-63b9-4932-b793-c24c9fc7e51c" providerId="ADAL" clId="{91259861-C8E4-4133-83C0-1B4A3B0AE7D3}" dt="2025-05-08T19:30:55.046" v="3" actId="478"/>
          <ac:spMkLst>
            <pc:docMk/>
            <pc:sldMk cId="249300564" sldId="256"/>
            <ac:spMk id="2" creationId="{DAFECACB-1948-F503-8EF0-D4FB90304C73}"/>
          </ac:spMkLst>
        </pc:spChg>
        <pc:spChg chg="del">
          <ac:chgData name="Omar Takleh" userId="f62ec6c7-63b9-4932-b793-c24c9fc7e51c" providerId="ADAL" clId="{91259861-C8E4-4133-83C0-1B4A3B0AE7D3}" dt="2025-05-08T19:30:55.046" v="3" actId="478"/>
          <ac:spMkLst>
            <pc:docMk/>
            <pc:sldMk cId="249300564" sldId="256"/>
            <ac:spMk id="3" creationId="{391D5377-4210-E6D4-D685-0A83289B805A}"/>
          </ac:spMkLst>
        </pc:spChg>
        <pc:graphicFrameChg chg="add del mod">
          <ac:chgData name="Omar Takleh" userId="f62ec6c7-63b9-4932-b793-c24c9fc7e51c" providerId="ADAL" clId="{91259861-C8E4-4133-83C0-1B4A3B0AE7D3}" dt="2025-05-08T19:30:53.787" v="2" actId="478"/>
          <ac:graphicFrameMkLst>
            <pc:docMk/>
            <pc:sldMk cId="249300564" sldId="256"/>
            <ac:graphicFrameMk id="4" creationId="{13200C16-6A83-3AB9-C925-9B2C155F2EF0}"/>
          </ac:graphicFrameMkLst>
        </pc:graphicFrameChg>
      </pc:sldChg>
      <pc:sldChg chg="add">
        <pc:chgData name="Omar Takleh" userId="f62ec6c7-63b9-4932-b793-c24c9fc7e51c" providerId="ADAL" clId="{91259861-C8E4-4133-83C0-1B4A3B0AE7D3}" dt="2025-05-08T19:30:55.326" v="4"/>
        <pc:sldMkLst>
          <pc:docMk/>
          <pc:sldMk cId="1683286617" sldId="259"/>
        </pc:sldMkLst>
      </pc:sldChg>
      <pc:sldChg chg="add del">
        <pc:chgData name="Omar Takleh" userId="f62ec6c7-63b9-4932-b793-c24c9fc7e51c" providerId="ADAL" clId="{91259861-C8E4-4133-83C0-1B4A3B0AE7D3}" dt="2025-05-08T19:31:26.290" v="9" actId="47"/>
        <pc:sldMkLst>
          <pc:docMk/>
          <pc:sldMk cId="1751304991" sldId="260"/>
        </pc:sldMkLst>
      </pc:sldChg>
      <pc:sldChg chg="add">
        <pc:chgData name="Omar Takleh" userId="f62ec6c7-63b9-4932-b793-c24c9fc7e51c" providerId="ADAL" clId="{91259861-C8E4-4133-83C0-1B4A3B0AE7D3}" dt="2025-05-08T19:31:24.682" v="8"/>
        <pc:sldMkLst>
          <pc:docMk/>
          <pc:sldMk cId="188839057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91E3-14DF-4E15-B619-DE5D7E255B9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A834-CD68-4C01-8AC5-1B2BC3920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E827-B4FF-EDE5-4855-1C08BB3B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8636-9E54-21C2-D146-C5EC110D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7F29-C0D9-32BF-1714-A9821D26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A87A-6119-27E8-8907-F036E0D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8B7B-EBA4-5480-C26B-B1F4BB01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FEDA-355C-9BF0-1724-4F4F60EC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AEC20-EFEB-460C-FE5E-1D5FB0D38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D7F3-3E7D-5C20-A1BC-DA642EC3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4FB8-7B8E-9DD1-0472-F9C41CF0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17DC-53BC-73AE-5E2F-B04EF91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5021A-88DC-379C-8E7A-BD9F12CB5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2912-2D45-C865-BA94-C683F746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F0DF-AB19-291D-AEE4-B4277FBF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019B-3732-3026-DA20-7FC205BA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EAC9-AFF4-1E5A-1F13-7DCBB05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11CB-B056-9922-F232-DB3E478B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37E6-0813-9BEA-C0C9-063080B5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EBE0-EE27-0C62-87E7-95A11DA7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2254-2D19-E5EB-FB84-1CFCB693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D646-CB0F-33DD-AAC9-AF4853A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9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437-0E64-9C1B-543F-F71F6E24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75CA-D490-6265-20DD-87D654F1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2F6D-8B81-E5B3-E7FF-83D57A32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C238-A1DC-4EB4-DAAC-153E4381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2434-813E-EA7D-6F37-E8C4B1B3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8CBC-2A6F-C791-0048-2B762240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1958-EA8F-7A42-1842-7DA76D7C4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F785-6203-1FAD-1579-6579DF1E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CC71-9DE0-0E12-B4E7-0C11422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08C9-CFBE-BA8D-6BB7-43D03680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AD6C-ABD4-C290-88F3-13710AF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7435-62B1-CFD5-F33D-3AB3D98F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C7DB-18AF-0FA9-658E-E72E07B2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79B1-A507-DC17-8CB4-2B6DAEFE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DD929-889A-DE59-0A83-EB8624BD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32136-A735-1CF1-9534-F171CD21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8B860-7FC3-CD44-9E7C-7316AFE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394CF-CE2F-71F4-51B9-DD4B507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54D6E-1EC8-2B2A-B222-5B46FC2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F4AF-7832-33FB-2F13-6B22D231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2CFD5-9613-C505-89CF-7C02B82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D660B-4FDD-9034-70DA-E8871146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5A424-C789-1ECB-D018-65E2A49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A2D36-69CB-2264-F049-0EB548C5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032A2-333A-A7D7-E834-744B2854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B1DA1-792A-82F3-14E4-D68076F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1D78-4BFF-A440-C5E1-96745881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E5D8-EA90-9C80-B81E-4049A563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48CAA-91EE-68BB-37B5-688C0DB1A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01AC-DB82-9C0E-6F6B-96391142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B802-DFFF-3243-5CB7-EB66835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62BDA-D53A-410F-22C2-3E4F52E6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9AB-78A0-AAA1-885D-C4319396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F2F6D-0D3A-F3A4-0146-8F41FE8A5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29D8-FCBE-DF84-09EE-C2A7A52A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AE5F-0539-39E3-A282-F135FB4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42F-CA48-5D1B-F72D-77B0EBB6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8084-79E0-C75E-1A04-B511F37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BAA1-7841-C1A3-DD43-10D6671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D17C-0680-4FBC-6ECD-56995D2E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CE44-0F6A-244A-0993-0200E3BF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1C78-EAC5-4BC3-90C9-7DE811D2F396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2C5B-9FDD-1DCB-BE9D-CD379FA5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4359-6D88-8BDF-A3AF-1162338CC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1558-6ED5-F217-50FB-7626B7C3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E350AEE-EA03-4676-65FC-8BDA46D3A9FE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831D0FF-3737-A4E8-6A70-AB47422D7717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A0FED3D-7C2A-AE18-D761-1029A993A40C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C17C48-1EEB-C8B8-027B-D7A1967313D5}"/>
              </a:ext>
            </a:extLst>
          </p:cNvPr>
          <p:cNvCxnSpPr>
            <a:cxnSpLocks/>
          </p:cNvCxnSpPr>
          <p:nvPr/>
        </p:nvCxnSpPr>
        <p:spPr>
          <a:xfrm flipH="1">
            <a:off x="3228985" y="918029"/>
            <a:ext cx="7715" cy="45944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3689D3-2552-F384-6948-939439B25216}"/>
              </a:ext>
            </a:extLst>
          </p:cNvPr>
          <p:cNvSpPr/>
          <p:nvPr/>
        </p:nvSpPr>
        <p:spPr>
          <a:xfrm>
            <a:off x="3165567" y="925993"/>
            <a:ext cx="135330" cy="4638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3ECEA-7014-C0B1-8514-1DB2405627E4}"/>
              </a:ext>
            </a:extLst>
          </p:cNvPr>
          <p:cNvCxnSpPr>
            <a:cxnSpLocks/>
          </p:cNvCxnSpPr>
          <p:nvPr/>
        </p:nvCxnSpPr>
        <p:spPr>
          <a:xfrm>
            <a:off x="1512612" y="4451520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5763C3-1A35-9EB4-D259-06F8B226CE3D}"/>
              </a:ext>
            </a:extLst>
          </p:cNvPr>
          <p:cNvSpPr txBox="1"/>
          <p:nvPr/>
        </p:nvSpPr>
        <p:spPr>
          <a:xfrm>
            <a:off x="1493111" y="423100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2F3: Enter New Order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C02798-7803-A8D0-03BE-F735C5565469}"/>
              </a:ext>
            </a:extLst>
          </p:cNvPr>
          <p:cNvCxnSpPr>
            <a:cxnSpLocks/>
          </p:cNvCxnSpPr>
          <p:nvPr/>
        </p:nvCxnSpPr>
        <p:spPr>
          <a:xfrm>
            <a:off x="3283071" y="4631014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167E85-B16D-FDA4-E9B0-CFCCADCF17BD}"/>
              </a:ext>
            </a:extLst>
          </p:cNvPr>
          <p:cNvSpPr txBox="1"/>
          <p:nvPr/>
        </p:nvSpPr>
        <p:spPr>
          <a:xfrm>
            <a:off x="3339902" y="4412081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Order Entry</a:t>
            </a:r>
            <a:endParaRPr lang="en-GB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26CBB8-5E67-62EA-899F-847B9D6445D0}"/>
              </a:ext>
            </a:extLst>
          </p:cNvPr>
          <p:cNvSpPr/>
          <p:nvPr/>
        </p:nvSpPr>
        <p:spPr>
          <a:xfrm>
            <a:off x="4980070" y="4626999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F207CC-8A91-C14F-0E2B-14050F2C1F0B}"/>
              </a:ext>
            </a:extLst>
          </p:cNvPr>
          <p:cNvSpPr txBox="1"/>
          <p:nvPr/>
        </p:nvSpPr>
        <p:spPr>
          <a:xfrm>
            <a:off x="5072596" y="450869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New Order</a:t>
            </a:r>
            <a:endParaRPr lang="en-GB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5FDABF-7E69-B5B1-8C99-9A54F27F4AAB}"/>
              </a:ext>
            </a:extLst>
          </p:cNvPr>
          <p:cNvSpPr/>
          <p:nvPr/>
        </p:nvSpPr>
        <p:spPr>
          <a:xfrm>
            <a:off x="6907834" y="4724137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A3E147-3C80-6EC3-6B8B-178BDCC8553B}"/>
              </a:ext>
            </a:extLst>
          </p:cNvPr>
          <p:cNvSpPr txBox="1"/>
          <p:nvPr/>
        </p:nvSpPr>
        <p:spPr>
          <a:xfrm>
            <a:off x="5131185" y="4787696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2B6212-5B65-90B5-6637-1DD020D59FBB}"/>
              </a:ext>
            </a:extLst>
          </p:cNvPr>
          <p:cNvSpPr txBox="1"/>
          <p:nvPr/>
        </p:nvSpPr>
        <p:spPr>
          <a:xfrm>
            <a:off x="3330902" y="4847101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204BCE-170B-4282-DAE5-76F950B5E70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3307971" y="5070740"/>
            <a:ext cx="1738773" cy="47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FA8C0B-0FE8-8349-9312-16F923C43D27}"/>
              </a:ext>
            </a:extLst>
          </p:cNvPr>
          <p:cNvSpPr txBox="1"/>
          <p:nvPr/>
        </p:nvSpPr>
        <p:spPr>
          <a:xfrm>
            <a:off x="9007071" y="537622"/>
            <a:ext cx="233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(Waitstaff)</a:t>
            </a:r>
            <a:endParaRPr lang="en-GB" sz="2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7A271-F735-DB34-C648-5708AA272A95}"/>
              </a:ext>
            </a:extLst>
          </p:cNvPr>
          <p:cNvSpPr txBox="1"/>
          <p:nvPr/>
        </p:nvSpPr>
        <p:spPr>
          <a:xfrm>
            <a:off x="5145395" y="967571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378E5-7A04-F164-D351-A94F755B9A6A}"/>
              </a:ext>
            </a:extLst>
          </p:cNvPr>
          <p:cNvSpPr txBox="1"/>
          <p:nvPr/>
        </p:nvSpPr>
        <p:spPr>
          <a:xfrm>
            <a:off x="5156963" y="1397458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3B39D-0C53-84F8-123D-1F0473E76C28}"/>
              </a:ext>
            </a:extLst>
          </p:cNvPr>
          <p:cNvSpPr txBox="1"/>
          <p:nvPr/>
        </p:nvSpPr>
        <p:spPr>
          <a:xfrm>
            <a:off x="3338709" y="2034322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2F2: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41C4D1-D6C2-64B9-82DD-AFBBCD0D776F}"/>
              </a:ext>
            </a:extLst>
          </p:cNvPr>
          <p:cNvSpPr txBox="1"/>
          <p:nvPr/>
        </p:nvSpPr>
        <p:spPr>
          <a:xfrm>
            <a:off x="5043253" y="1817692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93B3A4-0437-A12B-BF6A-438CCF9B2859}"/>
              </a:ext>
            </a:extLst>
          </p:cNvPr>
          <p:cNvCxnSpPr>
            <a:cxnSpLocks/>
          </p:cNvCxnSpPr>
          <p:nvPr/>
        </p:nvCxnSpPr>
        <p:spPr>
          <a:xfrm flipH="1">
            <a:off x="3300898" y="2251884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31DFEE-F798-7997-4D86-C7F03BADEC9D}"/>
              </a:ext>
            </a:extLst>
          </p:cNvPr>
          <p:cNvGrpSpPr/>
          <p:nvPr/>
        </p:nvGrpSpPr>
        <p:grpSpPr>
          <a:xfrm>
            <a:off x="5112621" y="2000358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4E3FE3-CCFB-74CB-EA86-44454127809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6DA83E-C55F-BE22-AAB8-12FEAECEB84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CC434FE-BF6C-C9FD-7529-DEA86EB41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4B6B20-9A4D-E640-DCDF-AD7152B48B23}"/>
              </a:ext>
            </a:extLst>
          </p:cNvPr>
          <p:cNvSpPr txBox="1"/>
          <p:nvPr/>
        </p:nvSpPr>
        <p:spPr>
          <a:xfrm>
            <a:off x="5055925" y="2467769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Identify Ready Orders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A1095A-5499-BC0D-F4F0-7D173BF4EF56}"/>
              </a:ext>
            </a:extLst>
          </p:cNvPr>
          <p:cNvGrpSpPr/>
          <p:nvPr/>
        </p:nvGrpSpPr>
        <p:grpSpPr>
          <a:xfrm>
            <a:off x="5112621" y="2650435"/>
            <a:ext cx="588864" cy="133734"/>
            <a:chOff x="5086675" y="6276060"/>
            <a:chExt cx="588864" cy="1337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AAA05A-A900-6E6C-1A80-523970F052A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2D5BB6-AFCF-D0DA-6942-E06E3B2AD643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5490D-38DC-5F94-B77D-5A6B133A6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0DEC99F-8674-22BC-2EF6-F420788CD673}"/>
              </a:ext>
            </a:extLst>
          </p:cNvPr>
          <p:cNvSpPr txBox="1"/>
          <p:nvPr/>
        </p:nvSpPr>
        <p:spPr>
          <a:xfrm>
            <a:off x="3338709" y="2597495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2F4: </a:t>
            </a:r>
            <a:r>
              <a:rPr lang="en-US" sz="800" dirty="0"/>
              <a:t>Receive Notification on Ready Orders </a:t>
            </a:r>
            <a:r>
              <a:rPr lang="en-GB" sz="800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558474-CDEC-02F6-BBAF-78CA8BA3EB87}"/>
              </a:ext>
            </a:extLst>
          </p:cNvPr>
          <p:cNvCxnSpPr>
            <a:cxnSpLocks/>
          </p:cNvCxnSpPr>
          <p:nvPr/>
        </p:nvCxnSpPr>
        <p:spPr>
          <a:xfrm flipH="1">
            <a:off x="3300898" y="290503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94DE2A-C259-7011-4C58-809FF3F4C32C}"/>
              </a:ext>
            </a:extLst>
          </p:cNvPr>
          <p:cNvSpPr txBox="1"/>
          <p:nvPr/>
        </p:nvSpPr>
        <p:spPr>
          <a:xfrm>
            <a:off x="3321113" y="3023667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Remove Ready Order (After 5 Mins)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E1BF6-B4DD-84B2-7DB2-CA9668B0DBE3}"/>
              </a:ext>
            </a:extLst>
          </p:cNvPr>
          <p:cNvCxnSpPr>
            <a:cxnSpLocks/>
          </p:cNvCxnSpPr>
          <p:nvPr/>
        </p:nvCxnSpPr>
        <p:spPr>
          <a:xfrm flipH="1">
            <a:off x="3298396" y="334877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7C5ED15-B951-F246-46B4-914E2413B019}"/>
              </a:ext>
            </a:extLst>
          </p:cNvPr>
          <p:cNvSpPr/>
          <p:nvPr/>
        </p:nvSpPr>
        <p:spPr>
          <a:xfrm>
            <a:off x="6923004" y="1323531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8C1D7-6974-9CA0-1CF2-89B3917AB6D8}"/>
              </a:ext>
            </a:extLst>
          </p:cNvPr>
          <p:cNvSpPr/>
          <p:nvPr/>
        </p:nvSpPr>
        <p:spPr>
          <a:xfrm>
            <a:off x="4977560" y="1323530"/>
            <a:ext cx="133344" cy="2212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0A3013-E927-327A-4D2F-65030A7E0C30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93D10A2-75B7-DF9F-27E4-A2BE0123E34E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46BF56-90A7-56F2-A171-04D3C3B66693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0100B9-AE52-153E-34F3-8BF327572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50BA50E-8890-6CA3-CF4F-DE412B54BFD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5B4B7A-2654-C5EC-7556-EE82DBFEE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8AB59CE-FB4F-D200-D229-F24D27B9DE97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Waitstaff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11D4A2-CD56-EBF6-081D-66BD16896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606760-506F-A9B3-FF10-689502FA8EBB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23BA14-6018-8989-C452-2FB360DF5DC0}"/>
                </a:ext>
              </a:extLst>
            </p:cNvPr>
            <p:cNvCxnSpPr>
              <a:stCxn id="97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50BB77-F0D6-E73D-2A74-8C67725F2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4F297FC-96E6-BAD7-433B-BF0125F4BA65}"/>
              </a:ext>
            </a:extLst>
          </p:cNvPr>
          <p:cNvSpPr txBox="1"/>
          <p:nvPr/>
        </p:nvSpPr>
        <p:spPr>
          <a:xfrm>
            <a:off x="2501946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1EA83-A779-F23E-1879-FCD9169F42D5}"/>
              </a:ext>
            </a:extLst>
          </p:cNvPr>
          <p:cNvSpPr txBox="1"/>
          <p:nvPr/>
        </p:nvSpPr>
        <p:spPr>
          <a:xfrm>
            <a:off x="4336430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DF15CB1-0707-112C-C930-099543D87EFF}"/>
              </a:ext>
            </a:extLst>
          </p:cNvPr>
          <p:cNvGrpSpPr/>
          <p:nvPr/>
        </p:nvGrpSpPr>
        <p:grpSpPr>
          <a:xfrm>
            <a:off x="4948865" y="359408"/>
            <a:ext cx="179981" cy="180641"/>
            <a:chOff x="5645662" y="333706"/>
            <a:chExt cx="179981" cy="18064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1BF6029-0D92-5AAB-3D67-F9617986D6D1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54CC05-FD79-9296-CF36-E5880ACD0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AD1C15-46EC-E22A-346E-287C03B35AD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533E959-5C61-A24D-D4A6-9FA1D588993C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348705-9945-B34C-600F-8C49CFF454B1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14965-8E13-080D-0FAB-FE8AA5AA94A8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0CCEB2D-CE21-8D74-4AAC-BABDF6ED32DF}"/>
              </a:ext>
            </a:extLst>
          </p:cNvPr>
          <p:cNvCxnSpPr>
            <a:cxnSpLocks/>
          </p:cNvCxnSpPr>
          <p:nvPr/>
        </p:nvCxnSpPr>
        <p:spPr>
          <a:xfrm flipH="1" flipV="1">
            <a:off x="5097696" y="1574331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4E0A3A3-3F52-1572-0ACB-0E243E039BC1}"/>
              </a:ext>
            </a:extLst>
          </p:cNvPr>
          <p:cNvCxnSpPr>
            <a:cxnSpLocks/>
          </p:cNvCxnSpPr>
          <p:nvPr/>
        </p:nvCxnSpPr>
        <p:spPr>
          <a:xfrm>
            <a:off x="5110697" y="1329232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3D27E1-58F4-1B6E-1D71-BE2E797A47B2}"/>
              </a:ext>
            </a:extLst>
          </p:cNvPr>
          <p:cNvCxnSpPr>
            <a:cxnSpLocks/>
          </p:cNvCxnSpPr>
          <p:nvPr/>
        </p:nvCxnSpPr>
        <p:spPr>
          <a:xfrm flipH="1">
            <a:off x="5145395" y="4980330"/>
            <a:ext cx="1740292" cy="228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0C0CC1-A0FF-8D36-AC4C-73EB51BE2997}"/>
              </a:ext>
            </a:extLst>
          </p:cNvPr>
          <p:cNvCxnSpPr>
            <a:cxnSpLocks/>
          </p:cNvCxnSpPr>
          <p:nvPr/>
        </p:nvCxnSpPr>
        <p:spPr>
          <a:xfrm>
            <a:off x="5145395" y="4731134"/>
            <a:ext cx="17642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14E6EDC-EF16-7A70-E3A6-5CA5A4ACB03F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E538-6B21-5CC5-1450-88B38524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AAEF8A-2C63-35D6-8C9F-9E24023520C8}"/>
              </a:ext>
            </a:extLst>
          </p:cNvPr>
          <p:cNvCxnSpPr>
            <a:cxnSpLocks/>
          </p:cNvCxnSpPr>
          <p:nvPr/>
        </p:nvCxnSpPr>
        <p:spPr>
          <a:xfrm flipH="1">
            <a:off x="4980233" y="918029"/>
            <a:ext cx="63142" cy="62317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5646C-434B-45CA-E3D5-2054D4900FC4}"/>
              </a:ext>
            </a:extLst>
          </p:cNvPr>
          <p:cNvCxnSpPr>
            <a:cxnSpLocks/>
          </p:cNvCxnSpPr>
          <p:nvPr/>
        </p:nvCxnSpPr>
        <p:spPr>
          <a:xfrm>
            <a:off x="6995120" y="870132"/>
            <a:ext cx="0" cy="608801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D57D1-A7D6-F234-06FE-438B03E1233E}"/>
              </a:ext>
            </a:extLst>
          </p:cNvPr>
          <p:cNvSpPr txBox="1"/>
          <p:nvPr/>
        </p:nvSpPr>
        <p:spPr>
          <a:xfrm>
            <a:off x="5145395" y="1263664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67042C-A6E5-8495-8303-1DE608775106}"/>
              </a:ext>
            </a:extLst>
          </p:cNvPr>
          <p:cNvSpPr txBox="1"/>
          <p:nvPr/>
        </p:nvSpPr>
        <p:spPr>
          <a:xfrm>
            <a:off x="5156963" y="1693551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698028-A14F-B7BD-0BF2-118E6E84AA4D}"/>
              </a:ext>
            </a:extLst>
          </p:cNvPr>
          <p:cNvSpPr txBox="1"/>
          <p:nvPr/>
        </p:nvSpPr>
        <p:spPr>
          <a:xfrm>
            <a:off x="3317430" y="2333317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2F5: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55F3C-3456-5634-0418-E1B830E91572}"/>
              </a:ext>
            </a:extLst>
          </p:cNvPr>
          <p:cNvSpPr txBox="1"/>
          <p:nvPr/>
        </p:nvSpPr>
        <p:spPr>
          <a:xfrm>
            <a:off x="5043253" y="211378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BC03BB-7261-00A6-CADC-3B89CB8D15C9}"/>
              </a:ext>
            </a:extLst>
          </p:cNvPr>
          <p:cNvCxnSpPr>
            <a:cxnSpLocks/>
          </p:cNvCxnSpPr>
          <p:nvPr/>
        </p:nvCxnSpPr>
        <p:spPr>
          <a:xfrm flipH="1">
            <a:off x="3300898" y="2599493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6E6202-7DEB-1923-7F70-6B18F94D438F}"/>
              </a:ext>
            </a:extLst>
          </p:cNvPr>
          <p:cNvGrpSpPr/>
          <p:nvPr/>
        </p:nvGrpSpPr>
        <p:grpSpPr>
          <a:xfrm>
            <a:off x="5112621" y="2296451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93F21CB-BFF2-3960-0968-1DD9C775FB8E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5DB9F8-2745-7C36-B89A-92F1A17FC127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850B567-41D9-7098-7F30-C89DFAA41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B4E31-8561-C91F-1064-AB44837E9119}"/>
              </a:ext>
            </a:extLst>
          </p:cNvPr>
          <p:cNvSpPr txBox="1"/>
          <p:nvPr/>
        </p:nvSpPr>
        <p:spPr>
          <a:xfrm>
            <a:off x="9311101" y="519645"/>
            <a:ext cx="2992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(Kitchen Staff)</a:t>
            </a:r>
            <a:endParaRPr lang="en-GB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A26C3-9D3B-6AA7-2BC5-1B23BFD0D9B5}"/>
              </a:ext>
            </a:extLst>
          </p:cNvPr>
          <p:cNvSpPr txBox="1"/>
          <p:nvPr/>
        </p:nvSpPr>
        <p:spPr>
          <a:xfrm>
            <a:off x="1516649" y="3439703"/>
            <a:ext cx="165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2F6: Update Order Progress Status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5BE54-33BF-80F6-867B-93DBC38C5F97}"/>
              </a:ext>
            </a:extLst>
          </p:cNvPr>
          <p:cNvCxnSpPr>
            <a:cxnSpLocks/>
          </p:cNvCxnSpPr>
          <p:nvPr/>
        </p:nvCxnSpPr>
        <p:spPr>
          <a:xfrm>
            <a:off x="3283071" y="391255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782506-08B0-EA21-3A29-252835264DB2}"/>
              </a:ext>
            </a:extLst>
          </p:cNvPr>
          <p:cNvSpPr txBox="1"/>
          <p:nvPr/>
        </p:nvSpPr>
        <p:spPr>
          <a:xfrm>
            <a:off x="3339902" y="369362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Progress Update</a:t>
            </a:r>
            <a:endParaRPr lang="en-GB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B695B3-4F2B-B5B2-F39F-35E4AB7A1D56}"/>
              </a:ext>
            </a:extLst>
          </p:cNvPr>
          <p:cNvSpPr txBox="1"/>
          <p:nvPr/>
        </p:nvSpPr>
        <p:spPr>
          <a:xfrm>
            <a:off x="5063399" y="381712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Order Progress Status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A1587C-2DB4-4686-EA49-A233C484900D}"/>
              </a:ext>
            </a:extLst>
          </p:cNvPr>
          <p:cNvSpPr txBox="1"/>
          <p:nvPr/>
        </p:nvSpPr>
        <p:spPr>
          <a:xfrm>
            <a:off x="5130357" y="4066224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Order Modified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1B9CAC-4873-DE43-4A2F-164BF24B2D34}"/>
              </a:ext>
            </a:extLst>
          </p:cNvPr>
          <p:cNvSpPr txBox="1"/>
          <p:nvPr/>
        </p:nvSpPr>
        <p:spPr>
          <a:xfrm>
            <a:off x="3330902" y="412864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70146E-50B2-D054-CD23-BBBF8A3D60B3}"/>
              </a:ext>
            </a:extLst>
          </p:cNvPr>
          <p:cNvCxnSpPr>
            <a:cxnSpLocks/>
          </p:cNvCxnSpPr>
          <p:nvPr/>
        </p:nvCxnSpPr>
        <p:spPr>
          <a:xfrm flipH="1">
            <a:off x="3283071" y="4358032"/>
            <a:ext cx="1653303" cy="71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447559-29B5-B215-0B64-4A74C0DBD4D9}"/>
              </a:ext>
            </a:extLst>
          </p:cNvPr>
          <p:cNvCxnSpPr>
            <a:cxnSpLocks/>
          </p:cNvCxnSpPr>
          <p:nvPr/>
        </p:nvCxnSpPr>
        <p:spPr>
          <a:xfrm>
            <a:off x="1512612" y="37545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AD7A8-4474-28C8-D69A-6DB3981C9620}"/>
              </a:ext>
            </a:extLst>
          </p:cNvPr>
          <p:cNvSpPr txBox="1"/>
          <p:nvPr/>
        </p:nvSpPr>
        <p:spPr>
          <a:xfrm>
            <a:off x="5007818" y="4443947"/>
            <a:ext cx="164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Order (After 5 mins)</a:t>
            </a:r>
            <a:endParaRPr lang="en-GB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416E1-1CF1-9720-4928-93EB7696D90C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D24F1-ADCF-DB7D-9105-0EE9479B28C9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011064-6339-7C65-E6F2-B1B40CA72610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11DE6-5C6E-80A1-66BD-DBF99BDE3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D159DE-C69D-F52D-93A7-09CBF05AA601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B35988-D97A-E527-BCBF-E42924F81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50FC8F-BB5B-B780-B4F6-DB55E5769094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KitchenStaff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9908CB-5E22-1A7A-804A-271035D2CD3E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8B21B-FAC3-EF81-74A7-D6C5EEF01E0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E8F413-16DE-FAE0-EB34-CBE98C661376}"/>
                </a:ext>
              </a:extLst>
            </p:cNvPr>
            <p:cNvCxnSpPr>
              <a:stCxn id="24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58E6B3-57EF-D118-19D2-F61FC66DE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E3BC93-7311-7E86-E192-69F1596C7938}"/>
              </a:ext>
            </a:extLst>
          </p:cNvPr>
          <p:cNvSpPr txBox="1"/>
          <p:nvPr/>
        </p:nvSpPr>
        <p:spPr>
          <a:xfrm>
            <a:off x="2593804" y="521496"/>
            <a:ext cx="126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6A04F-1146-8EC6-9208-DF2785D11179}"/>
              </a:ext>
            </a:extLst>
          </p:cNvPr>
          <p:cNvSpPr txBox="1"/>
          <p:nvPr/>
        </p:nvSpPr>
        <p:spPr>
          <a:xfrm>
            <a:off x="4349488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412F7B-F903-336D-4A71-3C286A697492}"/>
              </a:ext>
            </a:extLst>
          </p:cNvPr>
          <p:cNvGrpSpPr/>
          <p:nvPr/>
        </p:nvGrpSpPr>
        <p:grpSpPr>
          <a:xfrm>
            <a:off x="4961923" y="359408"/>
            <a:ext cx="179981" cy="180641"/>
            <a:chOff x="5645662" y="333706"/>
            <a:chExt cx="179981" cy="18064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CAE0D8-48FE-984C-2334-B1D96037900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5A329E-A059-0142-DCF3-1F81A81D9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A107F9-B2FC-5F55-CD09-2CDB6F9F9DA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085836-336B-78FF-C5F2-96021A8D31DA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16EDDB-5D48-E0A6-5552-6643C3A3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4E9E5C5-AC1C-664B-D4B7-57601A1127EE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71E775-6FDF-5C84-513B-CB9BC2ACEC46}"/>
              </a:ext>
            </a:extLst>
          </p:cNvPr>
          <p:cNvCxnSpPr>
            <a:cxnSpLocks/>
          </p:cNvCxnSpPr>
          <p:nvPr/>
        </p:nvCxnSpPr>
        <p:spPr>
          <a:xfrm flipH="1" flipV="1">
            <a:off x="5093624" y="1870215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1FB034-8B02-4670-47CF-544C2DAF2D9E}"/>
              </a:ext>
            </a:extLst>
          </p:cNvPr>
          <p:cNvCxnSpPr>
            <a:cxnSpLocks/>
          </p:cNvCxnSpPr>
          <p:nvPr/>
        </p:nvCxnSpPr>
        <p:spPr>
          <a:xfrm>
            <a:off x="5106625" y="162511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B653C9-F88B-E249-83BD-746C60D6054B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425078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DE7116-C064-EB1F-E903-AB31CB70A892}"/>
              </a:ext>
            </a:extLst>
          </p:cNvPr>
          <p:cNvCxnSpPr>
            <a:cxnSpLocks/>
          </p:cNvCxnSpPr>
          <p:nvPr/>
        </p:nvCxnSpPr>
        <p:spPr>
          <a:xfrm>
            <a:off x="5088861" y="400132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74F158-3CD2-8D55-A971-535946360131}"/>
              </a:ext>
            </a:extLst>
          </p:cNvPr>
          <p:cNvCxnSpPr>
            <a:cxnSpLocks/>
          </p:cNvCxnSpPr>
          <p:nvPr/>
        </p:nvCxnSpPr>
        <p:spPr>
          <a:xfrm>
            <a:off x="5088169" y="46218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89C6BB-3D1B-124F-2D4A-F05FFDB3CB15}"/>
              </a:ext>
            </a:extLst>
          </p:cNvPr>
          <p:cNvCxnSpPr>
            <a:cxnSpLocks/>
          </p:cNvCxnSpPr>
          <p:nvPr/>
        </p:nvCxnSpPr>
        <p:spPr>
          <a:xfrm>
            <a:off x="3236700" y="918029"/>
            <a:ext cx="0" cy="698064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653ACB-B59B-9D1E-7291-B0F59C70A7B3}"/>
              </a:ext>
            </a:extLst>
          </p:cNvPr>
          <p:cNvSpPr/>
          <p:nvPr/>
        </p:nvSpPr>
        <p:spPr>
          <a:xfrm>
            <a:off x="3165566" y="1252562"/>
            <a:ext cx="136992" cy="355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AE771B-43A7-EA8F-EB35-5C9996E8EB39}"/>
              </a:ext>
            </a:extLst>
          </p:cNvPr>
          <p:cNvSpPr/>
          <p:nvPr/>
        </p:nvSpPr>
        <p:spPr>
          <a:xfrm>
            <a:off x="4932173" y="3908542"/>
            <a:ext cx="136993" cy="82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7D80D24-8399-EC83-78AC-2AB612074200}"/>
              </a:ext>
            </a:extLst>
          </p:cNvPr>
          <p:cNvSpPr/>
          <p:nvPr/>
        </p:nvSpPr>
        <p:spPr>
          <a:xfrm>
            <a:off x="6919108" y="1623818"/>
            <a:ext cx="136993" cy="257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03A0A3-28B8-C6D1-C1CE-F997CBB310B2}"/>
              </a:ext>
            </a:extLst>
          </p:cNvPr>
          <p:cNvSpPr/>
          <p:nvPr/>
        </p:nvSpPr>
        <p:spPr>
          <a:xfrm>
            <a:off x="4977560" y="1619624"/>
            <a:ext cx="133308" cy="97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A52D93-16AD-0A1A-A4D1-A3D80450A94C}"/>
              </a:ext>
            </a:extLst>
          </p:cNvPr>
          <p:cNvSpPr/>
          <p:nvPr/>
        </p:nvSpPr>
        <p:spPr>
          <a:xfrm>
            <a:off x="6919877" y="3993682"/>
            <a:ext cx="136993" cy="651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1A78E9-25A8-418B-0BA3-E3E5D94C8389}"/>
              </a:ext>
            </a:extLst>
          </p:cNvPr>
          <p:cNvCxnSpPr>
            <a:cxnSpLocks/>
          </p:cNvCxnSpPr>
          <p:nvPr/>
        </p:nvCxnSpPr>
        <p:spPr>
          <a:xfrm>
            <a:off x="1513660" y="918029"/>
            <a:ext cx="0" cy="61925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2C25AC-1B4F-B21D-62E1-C3AF47942DDC}"/>
              </a:ext>
            </a:extLst>
          </p:cNvPr>
          <p:cNvGrpSpPr/>
          <p:nvPr/>
        </p:nvGrpSpPr>
        <p:grpSpPr>
          <a:xfrm>
            <a:off x="102188" y="128784"/>
            <a:ext cx="2675037" cy="3497445"/>
            <a:chOff x="7196327" y="1858214"/>
            <a:chExt cx="1782303" cy="24041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0E919E-D8A2-6337-B2C8-D0054D4FD550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1AEDEC-3166-F745-C472-53A046623FC6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orders_dict</a:t>
              </a:r>
              <a:r>
                <a:rPr lang="en-GB" sz="1350" dirty="0">
                  <a:solidFill>
                    <a:schemeClr val="tx1"/>
                  </a:solidFill>
                </a:rPr>
                <a:t> : dictionary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98CA52-C554-FA24-329F-EAC01377D187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b="1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delete_order</a:t>
              </a:r>
              <a:r>
                <a:rPr lang="en-GB" sz="1350" dirty="0">
                  <a:solidFill>
                    <a:schemeClr val="tx1"/>
                  </a:solidFill>
                </a:rPr>
                <a:t>(order_id)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retrieve_current_orders()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0D5054-5C58-E27B-1AD6-3DAC16A1A227}"/>
              </a:ext>
            </a:extLst>
          </p:cNvPr>
          <p:cNvGrpSpPr/>
          <p:nvPr/>
        </p:nvGrpSpPr>
        <p:grpSpPr>
          <a:xfrm>
            <a:off x="3004991" y="140893"/>
            <a:ext cx="2675037" cy="3497445"/>
            <a:chOff x="7196327" y="1858214"/>
            <a:chExt cx="1782303" cy="24041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9D06B7-599D-096F-58A4-54EAB1300F86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OrdersController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CA4FA-E233-673C-9359-FE6338D51D12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-current_orders_dict : dictionary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BE8DBC-8118-4758-5990-E539227122A7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update_current_orders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identify_ready_orders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967A48-F595-4BCD-4C63-187C229C355A}"/>
              </a:ext>
            </a:extLst>
          </p:cNvPr>
          <p:cNvGrpSpPr/>
          <p:nvPr/>
        </p:nvGrpSpPr>
        <p:grpSpPr>
          <a:xfrm>
            <a:off x="5907796" y="2314338"/>
            <a:ext cx="2675039" cy="2023918"/>
            <a:chOff x="7196327" y="1858214"/>
            <a:chExt cx="1782305" cy="13912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00A4E0-C47A-44E1-596E-2DACF9297F42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2C26AA-AF5C-B4E0-65CB-C81E1424FBDF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28B271-6144-AD5A-815B-FE9295E8DC4D}"/>
                </a:ext>
              </a:extLst>
            </p:cNvPr>
            <p:cNvSpPr/>
            <p:nvPr/>
          </p:nvSpPr>
          <p:spPr>
            <a:xfrm>
              <a:off x="7196328" y="276328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#display_orders()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7DB241-E596-2C00-E222-99EAB9FBD5FD}"/>
              </a:ext>
            </a:extLst>
          </p:cNvPr>
          <p:cNvSpPr txBox="1"/>
          <p:nvPr/>
        </p:nvSpPr>
        <p:spPr>
          <a:xfrm>
            <a:off x="5838861" y="346966"/>
            <a:ext cx="6294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OrdersDashboard._display_orders</a:t>
            </a:r>
            <a:r>
              <a:rPr lang="en-GB" sz="1200" dirty="0">
                <a:solidFill>
                  <a:schemeClr val="tx1"/>
                </a:solidFill>
              </a:rPr>
              <a:t>() -&gt; </a:t>
            </a:r>
            <a:r>
              <a:rPr lang="en-GB" sz="1200" dirty="0" err="1">
                <a:solidFill>
                  <a:schemeClr val="tx1"/>
                </a:solidFill>
              </a:rPr>
              <a:t>OrdersController.retrieve_orders</a:t>
            </a:r>
            <a:r>
              <a:rPr lang="en-GB" sz="1200" dirty="0">
                <a:solidFill>
                  <a:schemeClr val="tx1"/>
                </a:solidFill>
              </a:rPr>
              <a:t>()</a:t>
            </a:r>
            <a:endParaRPr lang="en-GB" dirty="0"/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OrdersController.retrieve_orders</a:t>
            </a:r>
            <a:r>
              <a:rPr lang="en-GB" sz="1200" dirty="0">
                <a:solidFill>
                  <a:schemeClr val="tx1"/>
                </a:solidFill>
              </a:rPr>
              <a:t>()</a:t>
            </a:r>
            <a:r>
              <a:rPr lang="en-GB" sz="1200" dirty="0"/>
              <a:t> -&gt; </a:t>
            </a:r>
            <a:r>
              <a:rPr lang="en-GB" sz="1200" dirty="0" err="1"/>
              <a:t>OrdersController</a:t>
            </a:r>
            <a:r>
              <a:rPr lang="en-GB" sz="1200" dirty="0" err="1">
                <a:solidFill>
                  <a:schemeClr val="tx1"/>
                </a:solidFill>
              </a:rPr>
              <a:t>.update_current_orders</a:t>
            </a:r>
            <a:r>
              <a:rPr lang="en-GB" sz="1200" dirty="0">
                <a:solidFill>
                  <a:schemeClr val="tx1"/>
                </a:solidFill>
              </a:rPr>
              <a:t>() </a:t>
            </a:r>
            <a:r>
              <a:rPr lang="en-GB" sz="1200" b="1" dirty="0">
                <a:solidFill>
                  <a:schemeClr val="tx1"/>
                </a:solidFill>
              </a:rPr>
              <a:t>AND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u="sng" dirty="0"/>
              <a:t>return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/>
                </a:solidFill>
              </a:rPr>
              <a:t>current_orders_dict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OrdersController.update_current_orders</a:t>
            </a:r>
            <a:r>
              <a:rPr lang="en-GB" sz="1200" dirty="0"/>
              <a:t>() -&gt; </a:t>
            </a:r>
            <a:r>
              <a:rPr lang="en-GB" sz="1200" dirty="0" err="1"/>
              <a:t>OrderManagament.retrieve_current_orders</a:t>
            </a:r>
            <a:r>
              <a:rPr lang="en-GB" sz="1200" dirty="0"/>
              <a:t>()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F644A-58C7-D359-7F03-ED1B68FA5E00}"/>
              </a:ext>
            </a:extLst>
          </p:cNvPr>
          <p:cNvSpPr txBox="1"/>
          <p:nvPr/>
        </p:nvSpPr>
        <p:spPr>
          <a:xfrm>
            <a:off x="5838861" y="1475291"/>
            <a:ext cx="6294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>
                <a:solidFill>
                  <a:schemeClr val="tx1"/>
                </a:solidFill>
              </a:rPr>
              <a:t>OrdersDashboard.notify_ready_order() -&gt; </a:t>
            </a:r>
            <a:r>
              <a:rPr lang="en-GB" sz="1200" dirty="0" err="1">
                <a:solidFill>
                  <a:schemeClr val="tx1"/>
                </a:solidFill>
              </a:rPr>
              <a:t>OrdersController.retrieve</a:t>
            </a:r>
            <a:r>
              <a:rPr lang="en-GB" sz="1200" dirty="0" err="1"/>
              <a:t>_ready_orders</a:t>
            </a:r>
            <a:r>
              <a:rPr lang="en-GB" sz="1200" dirty="0"/>
              <a:t>() </a:t>
            </a:r>
            <a:r>
              <a:rPr lang="en-GB" sz="1200" b="1" dirty="0"/>
              <a:t>AND </a:t>
            </a:r>
            <a:r>
              <a:rPr lang="en-GB" sz="1200" dirty="0" err="1">
                <a:solidFill>
                  <a:schemeClr val="tx1"/>
                </a:solidFill>
              </a:rPr>
              <a:t>OrdersDashboard</a:t>
            </a:r>
            <a:r>
              <a:rPr lang="en-GB" sz="1200" dirty="0" err="1"/>
              <a:t>.delete_ready_orders</a:t>
            </a:r>
            <a:r>
              <a:rPr lang="en-GB" sz="1200" dirty="0"/>
              <a:t>() [Timer then delete]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OrdersController.retrieve_ready_orders</a:t>
            </a:r>
            <a:r>
              <a:rPr lang="en-GB" sz="1200" dirty="0">
                <a:solidFill>
                  <a:schemeClr val="tx1"/>
                </a:solidFill>
              </a:rPr>
              <a:t>() -&gt; return ready orders from </a:t>
            </a:r>
            <a:r>
              <a:rPr lang="en-GB" sz="1200" dirty="0" err="1">
                <a:solidFill>
                  <a:schemeClr val="tx1"/>
                </a:solidFill>
              </a:rPr>
              <a:t>current_orders_dict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31994-89AF-10FA-5093-F0FFCDC3276E}"/>
              </a:ext>
            </a:extLst>
          </p:cNvPr>
          <p:cNvSpPr txBox="1"/>
          <p:nvPr/>
        </p:nvSpPr>
        <p:spPr>
          <a:xfrm>
            <a:off x="9265425" y="2828835"/>
            <a:ext cx="2867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sections on screen one for ready orders which is independent to the all orders list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6C51D-5C01-EF6B-78FA-9BBDEC94E783}"/>
              </a:ext>
            </a:extLst>
          </p:cNvPr>
          <p:cNvGrpSpPr/>
          <p:nvPr/>
        </p:nvGrpSpPr>
        <p:grpSpPr>
          <a:xfrm>
            <a:off x="7648471" y="4775043"/>
            <a:ext cx="2675039" cy="2023918"/>
            <a:chOff x="7196327" y="1858214"/>
            <a:chExt cx="1782305" cy="13912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944478-E18C-5277-5EFA-1C2214E04BEC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OrdersDashboardKitchen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90BBFA-8E67-DE6E-C523-2B5FEC805999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036B7D-6B63-0A85-03DC-8CB7B5B5DE3D}"/>
                </a:ext>
              </a:extLst>
            </p:cNvPr>
            <p:cNvSpPr/>
            <p:nvPr/>
          </p:nvSpPr>
          <p:spPr>
            <a:xfrm>
              <a:off x="7196328" y="2468250"/>
              <a:ext cx="1782302" cy="781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_ override()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F342F-B3ED-2395-6BAA-F94E2AC38248}"/>
              </a:ext>
            </a:extLst>
          </p:cNvPr>
          <p:cNvGrpSpPr/>
          <p:nvPr/>
        </p:nvGrpSpPr>
        <p:grpSpPr>
          <a:xfrm>
            <a:off x="3986569" y="4699260"/>
            <a:ext cx="2675039" cy="2105474"/>
            <a:chOff x="7196327" y="1858214"/>
            <a:chExt cx="1782305" cy="14472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B0850-A725-4594-4520-5D25340363A4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OrdersDashboardWaitstaff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F417DC-A2EE-024C-9ACA-EDC39F68C1F4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1C8B18-5134-61EF-2020-A095FB863092}"/>
                </a:ext>
              </a:extLst>
            </p:cNvPr>
            <p:cNvSpPr/>
            <p:nvPr/>
          </p:nvSpPr>
          <p:spPr>
            <a:xfrm>
              <a:off x="7196328" y="2468250"/>
              <a:ext cx="1782302" cy="837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display_orders_override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notify_ready_order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 </a:t>
              </a:r>
              <a:r>
                <a:rPr lang="en-GB" sz="1350" dirty="0" err="1">
                  <a:solidFill>
                    <a:schemeClr val="tx1"/>
                  </a:solidFill>
                </a:rPr>
                <a:t>delete_ready_order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add_new_order</a:t>
              </a:r>
              <a:r>
                <a:rPr lang="en-GB" sz="1350" dirty="0">
                  <a:solidFill>
                    <a:schemeClr val="tx1"/>
                  </a:solidFill>
                </a:rPr>
                <a:t>(</a:t>
              </a:r>
              <a:r>
                <a:rPr lang="en-US" sz="1350" dirty="0" err="1">
                  <a:solidFill>
                    <a:schemeClr val="tx1"/>
                  </a:solidFill>
                </a:rPr>
                <a:t>table_num</a:t>
              </a:r>
              <a:r>
                <a:rPr lang="en-US" sz="1350" dirty="0">
                  <a:solidFill>
                    <a:schemeClr val="tx1"/>
                  </a:solidFill>
                </a:rPr>
                <a:t>, {</a:t>
              </a:r>
              <a:r>
                <a:rPr lang="en-US" sz="1350" dirty="0" err="1">
                  <a:solidFill>
                    <a:schemeClr val="tx1"/>
                  </a:solidFill>
                </a:rPr>
                <a:t>item:quantity</a:t>
              </a:r>
              <a:r>
                <a:rPr lang="en-US" sz="1350" dirty="0">
                  <a:solidFill>
                    <a:schemeClr val="tx1"/>
                  </a:solidFill>
                </a:rPr>
                <a:t>}, </a:t>
              </a:r>
              <a:r>
                <a:rPr lang="en-US" sz="1350" dirty="0" err="1">
                  <a:solidFill>
                    <a:schemeClr val="tx1"/>
                  </a:solidFill>
                </a:rPr>
                <a:t>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98415B-3AE2-C9BB-FED1-4A2D13C25111}"/>
              </a:ext>
            </a:extLst>
          </p:cNvPr>
          <p:cNvCxnSpPr>
            <a:stCxn id="33" idx="2"/>
            <a:endCxn id="12" idx="0"/>
          </p:cNvCxnSpPr>
          <p:nvPr/>
        </p:nvCxnSpPr>
        <p:spPr>
          <a:xfrm flipH="1">
            <a:off x="5324091" y="4338256"/>
            <a:ext cx="1921224" cy="3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0B42E9-0E5E-6A5D-53E6-5A669FAAE2A6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7245315" y="4338256"/>
            <a:ext cx="1740678" cy="436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57C60B-C108-025C-8B12-CFFCDD99D007}"/>
              </a:ext>
            </a:extLst>
          </p:cNvPr>
          <p:cNvSpPr txBox="1"/>
          <p:nvPr/>
        </p:nvSpPr>
        <p:spPr>
          <a:xfrm>
            <a:off x="124729" y="3903736"/>
            <a:ext cx="26524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OrderManagament</a:t>
            </a:r>
            <a:r>
              <a:rPr lang="en-GB" sz="1200" dirty="0" err="1"/>
              <a:t>.update_order_progress</a:t>
            </a:r>
            <a:r>
              <a:rPr lang="en-GB" sz="1200" dirty="0"/>
              <a:t>() -&gt; update progress AND </a:t>
            </a:r>
            <a:r>
              <a:rPr lang="en-GB" sz="1200" dirty="0" err="1">
                <a:solidFill>
                  <a:schemeClr val="tx1"/>
                </a:solidFill>
              </a:rPr>
              <a:t>OrderManagament.delete</a:t>
            </a:r>
            <a:r>
              <a:rPr lang="en-GB" sz="1200" dirty="0" err="1"/>
              <a:t>_order</a:t>
            </a:r>
            <a:r>
              <a:rPr lang="en-GB" sz="1200" dirty="0"/>
              <a:t>()</a:t>
            </a:r>
            <a:endParaRPr lang="en-GB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7D526-24B4-4341-8634-C6528B7ACAAF}"/>
              </a:ext>
            </a:extLst>
          </p:cNvPr>
          <p:cNvSpPr txBox="1"/>
          <p:nvPr/>
        </p:nvSpPr>
        <p:spPr>
          <a:xfrm>
            <a:off x="698751" y="5437184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14715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EB0093-2F9E-8FA2-D367-5B4171A87E5B}"/>
              </a:ext>
            </a:extLst>
          </p:cNvPr>
          <p:cNvGrpSpPr/>
          <p:nvPr/>
        </p:nvGrpSpPr>
        <p:grpSpPr>
          <a:xfrm>
            <a:off x="2167101" y="854293"/>
            <a:ext cx="2675037" cy="3497445"/>
            <a:chOff x="7196327" y="1858214"/>
            <a:chExt cx="1782303" cy="2404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B422B7-2EDF-B35C-7ECF-E857FD4CB24B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29D48-42E8-26E0-E0DF-0DE5DE5537E5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orders_dict</a:t>
              </a:r>
              <a:r>
                <a:rPr lang="en-GB" sz="1350" dirty="0">
                  <a:solidFill>
                    <a:schemeClr val="tx1"/>
                  </a:solidFill>
                </a:rPr>
                <a:t> : dictionary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AE92C5-E118-B8EA-E5AD-20D9953FF8CA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b="1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delete_order</a:t>
              </a:r>
              <a:r>
                <a:rPr lang="en-GB" sz="1350" dirty="0">
                  <a:solidFill>
                    <a:schemeClr val="tx1"/>
                  </a:solidFill>
                </a:rPr>
                <a:t>(order_id)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retrieve_current_orders()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14DB02-DE06-9738-6681-F3B6024F64D5}"/>
              </a:ext>
            </a:extLst>
          </p:cNvPr>
          <p:cNvGrpSpPr/>
          <p:nvPr/>
        </p:nvGrpSpPr>
        <p:grpSpPr>
          <a:xfrm>
            <a:off x="5825464" y="854293"/>
            <a:ext cx="2675037" cy="3497445"/>
            <a:chOff x="7196327" y="1858214"/>
            <a:chExt cx="1782303" cy="2404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1C690-438B-75FC-349C-AB83B109094F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OrdersController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30DFF5-438E-599F-647B-7F44570F6FBF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-current_orders_dict : dictionary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01EE63-A81B-1555-53CD-1DD6853ABDBD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update_current_orders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identify_ready_orders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880213-F670-3DF5-B40E-A7D0A7505239}"/>
              </a:ext>
            </a:extLst>
          </p:cNvPr>
          <p:cNvSpPr txBox="1"/>
          <p:nvPr/>
        </p:nvSpPr>
        <p:spPr>
          <a:xfrm>
            <a:off x="9032829" y="474525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137201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D6872-4A33-9086-B36F-5E245417A7F9}"/>
              </a:ext>
            </a:extLst>
          </p:cNvPr>
          <p:cNvGrpSpPr/>
          <p:nvPr/>
        </p:nvGrpSpPr>
        <p:grpSpPr>
          <a:xfrm>
            <a:off x="4521171" y="309526"/>
            <a:ext cx="2675039" cy="2023919"/>
            <a:chOff x="7196327" y="1858214"/>
            <a:chExt cx="1782305" cy="1391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C5FBCB-2627-4948-228F-DB45B29E13D6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3ED9A7-4E0B-F929-648A-410923BA9F47}"/>
                </a:ext>
              </a:extLst>
            </p:cNvPr>
            <p:cNvSpPr/>
            <p:nvPr/>
          </p:nvSpPr>
          <p:spPr>
            <a:xfrm>
              <a:off x="7196327" y="2344366"/>
              <a:ext cx="1782302" cy="198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68231E-E398-90DE-3114-B534A98AA5D1}"/>
                </a:ext>
              </a:extLst>
            </p:cNvPr>
            <p:cNvSpPr/>
            <p:nvPr/>
          </p:nvSpPr>
          <p:spPr>
            <a:xfrm>
              <a:off x="7196328" y="2542534"/>
              <a:ext cx="1782302" cy="706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#display_orders()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92A8A6-3B44-D0E5-62B1-CC28173FAD8A}"/>
              </a:ext>
            </a:extLst>
          </p:cNvPr>
          <p:cNvGrpSpPr/>
          <p:nvPr/>
        </p:nvGrpSpPr>
        <p:grpSpPr>
          <a:xfrm>
            <a:off x="7390897" y="3599857"/>
            <a:ext cx="2675039" cy="2023918"/>
            <a:chOff x="7196327" y="1858214"/>
            <a:chExt cx="1782305" cy="13912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6F79E-7B04-0B1C-EC6C-359240272F60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OrdersDashboardKitchen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1C093-D8D1-04D3-6412-0D0021084559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C6991A-8567-2F2C-0CF2-A33F7B6C330D}"/>
                </a:ext>
              </a:extLst>
            </p:cNvPr>
            <p:cNvSpPr/>
            <p:nvPr/>
          </p:nvSpPr>
          <p:spPr>
            <a:xfrm>
              <a:off x="7196328" y="2468250"/>
              <a:ext cx="1782302" cy="781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override</a:t>
              </a:r>
              <a:r>
                <a:rPr lang="en-GB" sz="1350" dirty="0">
                  <a:solidFill>
                    <a:schemeClr val="tx1"/>
                  </a:solidFill>
                </a:rPr>
                <a:t> </a:t>
              </a:r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31C6C0-66F2-90C1-B6FE-9A49D1B91DF4}"/>
              </a:ext>
            </a:extLst>
          </p:cNvPr>
          <p:cNvGrpSpPr/>
          <p:nvPr/>
        </p:nvGrpSpPr>
        <p:grpSpPr>
          <a:xfrm>
            <a:off x="1539584" y="3518301"/>
            <a:ext cx="2675039" cy="2105474"/>
            <a:chOff x="7196327" y="1858214"/>
            <a:chExt cx="1782305" cy="1447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AE1DC6-B7FC-B261-6329-5343DF7C2DBD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OrdersDashboardWaitstaff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1D1F4-545B-B60B-A09F-FEA23C63CC37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BD6AA3-5D69-1762-D98B-C1409D1D371C}"/>
                </a:ext>
              </a:extLst>
            </p:cNvPr>
            <p:cNvSpPr/>
            <p:nvPr/>
          </p:nvSpPr>
          <p:spPr>
            <a:xfrm>
              <a:off x="7196328" y="2468250"/>
              <a:ext cx="1782302" cy="837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override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notify_ready_order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 </a:t>
              </a:r>
              <a:r>
                <a:rPr lang="en-GB" sz="1350" dirty="0" err="1">
                  <a:solidFill>
                    <a:schemeClr val="tx1"/>
                  </a:solidFill>
                </a:rPr>
                <a:t>delete_ready_order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add_new_order</a:t>
              </a:r>
              <a:r>
                <a:rPr lang="en-GB" sz="1350" dirty="0">
                  <a:solidFill>
                    <a:schemeClr val="tx1"/>
                  </a:solidFill>
                </a:rPr>
                <a:t>(</a:t>
              </a:r>
              <a:r>
                <a:rPr lang="en-US" sz="1350" dirty="0" err="1">
                  <a:solidFill>
                    <a:schemeClr val="tx1"/>
                  </a:solidFill>
                </a:rPr>
                <a:t>table_num</a:t>
              </a:r>
              <a:r>
                <a:rPr lang="en-US" sz="1350" dirty="0">
                  <a:solidFill>
                    <a:schemeClr val="tx1"/>
                  </a:solidFill>
                </a:rPr>
                <a:t>, {</a:t>
              </a:r>
              <a:r>
                <a:rPr lang="en-US" sz="1350" dirty="0" err="1">
                  <a:solidFill>
                    <a:schemeClr val="tx1"/>
                  </a:solidFill>
                </a:rPr>
                <a:t>item:quantity</a:t>
              </a:r>
              <a:r>
                <a:rPr lang="en-US" sz="1350" dirty="0">
                  <a:solidFill>
                    <a:schemeClr val="tx1"/>
                  </a:solidFill>
                </a:rPr>
                <a:t>}, </a:t>
              </a:r>
              <a:r>
                <a:rPr lang="en-US" sz="1350" dirty="0" err="1">
                  <a:solidFill>
                    <a:schemeClr val="tx1"/>
                  </a:solidFill>
                </a:rPr>
                <a:t>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DB489C-12FA-5E65-D9A9-954C0D4874D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2877106" y="2333445"/>
            <a:ext cx="2981584" cy="1184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E4C8F7-3B38-ED22-F517-4F2C0245808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58690" y="2333445"/>
            <a:ext cx="2869729" cy="126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01960-835B-3EB6-BF05-C5D030960C99}"/>
              </a:ext>
            </a:extLst>
          </p:cNvPr>
          <p:cNvSpPr txBox="1"/>
          <p:nvPr/>
        </p:nvSpPr>
        <p:spPr>
          <a:xfrm>
            <a:off x="9032829" y="474525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330359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648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Takleh</dc:creator>
  <cp:lastModifiedBy>Omar Takleh</cp:lastModifiedBy>
  <cp:revision>1</cp:revision>
  <dcterms:created xsi:type="dcterms:W3CDTF">2025-05-08T19:30:33Z</dcterms:created>
  <dcterms:modified xsi:type="dcterms:W3CDTF">2025-05-09T21:23:47Z</dcterms:modified>
</cp:coreProperties>
</file>