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Takleh" userId="f62ec6c7-63b9-4932-b793-c24c9fc7e51c" providerId="ADAL" clId="{67A84866-9015-48F9-B599-13CA71F2AA57}"/>
    <pc:docChg chg="delSld">
      <pc:chgData name="Omar Takleh" userId="f62ec6c7-63b9-4932-b793-c24c9fc7e51c" providerId="ADAL" clId="{67A84866-9015-48F9-B599-13CA71F2AA57}" dt="2025-05-09T21:22:07.381" v="0" actId="47"/>
      <pc:docMkLst>
        <pc:docMk/>
      </pc:docMkLst>
      <pc:sldChg chg="del">
        <pc:chgData name="Omar Takleh" userId="f62ec6c7-63b9-4932-b793-c24c9fc7e51c" providerId="ADAL" clId="{67A84866-9015-48F9-B599-13CA71F2AA57}" dt="2025-05-09T21:22:07.381" v="0" actId="47"/>
        <pc:sldMkLst>
          <pc:docMk/>
          <pc:sldMk cId="415710681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D12A-A67E-4C96-ACD8-A194995388D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B3C43-1B13-44B3-9FC4-45E80AAA7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7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B3C43-1B13-44B3-9FC4-45E80AAA70E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7506-0075-26B7-D3F8-E6342C3C0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A00F-B195-4EDE-7B7A-96104D99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EB32-9C44-3F88-70AF-22F30F20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A11F-0E94-67CB-CB8B-D2DFA771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68CD-617A-95EB-401A-2614DE9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BB83-817D-15B7-9F4C-62E77DD7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F223-D716-90B0-805D-8DB0CAFD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E337-BBF5-4DC1-AD4C-0D988D25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ED61-852F-E63A-AF87-5F4D84D6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E50F-992E-39DF-7B8C-89F8B6C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ADE7F-125F-522D-830B-BB31767D3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C228C-41EA-D907-D753-A247FCD0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744A-0C00-ECA1-5A49-12A28E1A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505E-D28B-E80A-A738-F979F2D2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7DB6-6417-62F6-F5B5-B8B543D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3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A045-C81E-B59E-95BC-558C548F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A439-869A-83C3-A935-D4BAC87A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020C-0ABB-F3C1-AA5B-5B4F7C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26A3-D753-A566-31C3-931BD2A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A47D-4C9C-F7B2-EF9B-798E4351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132E-A786-DFBD-5AB6-5F85605F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3593B-0CB8-2872-C6C3-339AC40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62E2-704A-38ED-83A9-E491D35A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2024-25D3-DEB6-56FC-2DFF8919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021A-4DA9-8CA8-CAEB-044BB0C7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1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8AE0-EBC3-4EF3-CB4D-97C0C09A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040A-8CA1-473C-8A0C-64A6A878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BB1E-E5CD-9A14-7263-D01665AC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2BB74-53B9-A043-5360-2DD90597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2801-E57D-DCC3-0B86-5FB132D2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500E-A42E-3121-D369-F8C1CB00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770F-0063-A923-622B-B1D03F21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9938-3C85-5EED-60E2-204ECFB7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E790-17F0-25D8-0C81-E3FBD90D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8A2CF-5B60-DFC3-5998-E4979016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DF6AB-FCE3-E75E-BEAB-E0FEEC05F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B935-F1E0-D2D5-C04C-01D947C6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7B272-483F-A973-7528-AF2D8388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90DDA-327E-D397-89BC-B31C4A8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AB79-2457-3B72-94DE-95B65CC1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01FB5-49AB-D0DE-0205-69E4EC4F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B0BB-9482-25E0-07BC-3D7A1BF5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E401A-D84C-03A0-8A1E-1018EBA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221B7-7F5D-68B1-C57C-0C2F0CCD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22D8D-F9E4-F3B7-C286-F2753E81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D01AC-8D4E-53FB-962D-66C38C82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E43D-8995-4E62-C5F2-92B817E3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B3B2-B0FE-7FFF-FE82-A1261823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FA3C-D7AC-4610-800F-1ED2EB158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46E19-DDDB-B34D-74DA-011769F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A1933-7EE2-9F3B-83C1-512B2800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16CBD-85F9-C922-DA1F-F070FAC3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DADD-A5E4-6567-BAE4-27213C55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DBF53-B0FE-9080-76A6-68555D39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261B9-78E3-CD00-4B20-D814208A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5369-3831-B43A-BD04-8F1ECBD7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CCAE-92E0-6CC2-7A03-A8BEDCBD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F0FC7-DA5F-DBDB-0EED-CFF5E7C1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A6A52-BCD7-C52B-7E9C-2C889DD8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F9A5-0F19-78D9-2C2D-270EEE2E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DFC6-949D-F57F-A4B4-414B25B5A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11597-A81A-4DC3-9755-36F87F0B297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9BC-402B-15BB-90A3-C1B99A4D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4556-1177-B2FD-2DBD-016166BD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28629C-6442-1FE2-E405-B8F0BD3FD099}"/>
              </a:ext>
            </a:extLst>
          </p:cNvPr>
          <p:cNvCxnSpPr>
            <a:cxnSpLocks/>
          </p:cNvCxnSpPr>
          <p:nvPr/>
        </p:nvCxnSpPr>
        <p:spPr>
          <a:xfrm>
            <a:off x="3231407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CC1D6C-BF51-E2DD-A170-850D0E816B63}"/>
              </a:ext>
            </a:extLst>
          </p:cNvPr>
          <p:cNvSpPr txBox="1"/>
          <p:nvPr/>
        </p:nvSpPr>
        <p:spPr>
          <a:xfrm>
            <a:off x="5151905" y="5521745"/>
            <a:ext cx="1676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Retrieve Usage Records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00F265-C81B-ABF0-F7CC-5AB517D0E4B8}"/>
              </a:ext>
            </a:extLst>
          </p:cNvPr>
          <p:cNvSpPr txBox="1"/>
          <p:nvPr/>
        </p:nvSpPr>
        <p:spPr>
          <a:xfrm>
            <a:off x="5036047" y="4015759"/>
            <a:ext cx="166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3F5:Monitor Stock Records (Request Low Quantity Items)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6651-9FC7-6A85-B146-57B827D75D30}"/>
              </a:ext>
            </a:extLst>
          </p:cNvPr>
          <p:cNvSpPr txBox="1"/>
          <p:nvPr/>
        </p:nvSpPr>
        <p:spPr>
          <a:xfrm>
            <a:off x="3282739" y="5448635"/>
            <a:ext cx="1676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Request Report Generation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C7E769-A582-902C-8E41-E3A64D898C87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BFEDF-4C95-92AC-3E74-9B234C17488D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56858-E663-FBF2-4BC8-B5116AD72E09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8497CD-3D3B-FD5F-367B-5F9AD35EC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4D2FE2-71AA-D90D-533B-F9AFFA72FAC4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3625F6-08F7-B683-507D-F18C84173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D1727D-DEDF-7F00-4A99-15D4C627A86C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 Staff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CD4963-4E82-ABCC-609C-DB1993C166E0}"/>
              </a:ext>
            </a:extLst>
          </p:cNvPr>
          <p:cNvCxnSpPr>
            <a:cxnSpLocks/>
          </p:cNvCxnSpPr>
          <p:nvPr/>
        </p:nvCxnSpPr>
        <p:spPr>
          <a:xfrm>
            <a:off x="1512612" y="1155322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B05A6A-F84E-154D-3D95-1E5CFB03B413}"/>
              </a:ext>
            </a:extLst>
          </p:cNvPr>
          <p:cNvSpPr/>
          <p:nvPr/>
        </p:nvSpPr>
        <p:spPr>
          <a:xfrm>
            <a:off x="3165566" y="1039202"/>
            <a:ext cx="124244" cy="568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9288FA-F91C-09FA-F995-F4CB0A0C5630}"/>
              </a:ext>
            </a:extLst>
          </p:cNvPr>
          <p:cNvSpPr txBox="1"/>
          <p:nvPr/>
        </p:nvSpPr>
        <p:spPr>
          <a:xfrm>
            <a:off x="1512611" y="897053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3F1: Add New Stock Item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BF6D40-8A7E-B976-815C-45331060492B}"/>
              </a:ext>
            </a:extLst>
          </p:cNvPr>
          <p:cNvCxnSpPr>
            <a:cxnSpLocks/>
          </p:cNvCxnSpPr>
          <p:nvPr/>
        </p:nvCxnSpPr>
        <p:spPr>
          <a:xfrm>
            <a:off x="1512612" y="2245673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4B43C7-D91E-8D28-28CA-5CCEE0B3A583}"/>
              </a:ext>
            </a:extLst>
          </p:cNvPr>
          <p:cNvSpPr txBox="1"/>
          <p:nvPr/>
        </p:nvSpPr>
        <p:spPr>
          <a:xfrm>
            <a:off x="1453855" y="2022826"/>
            <a:ext cx="1843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3F2: Modify/Edit Stock Records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79C60-4280-F420-F9A7-0EFA60A964B9}"/>
              </a:ext>
            </a:extLst>
          </p:cNvPr>
          <p:cNvCxnSpPr>
            <a:cxnSpLocks/>
          </p:cNvCxnSpPr>
          <p:nvPr/>
        </p:nvCxnSpPr>
        <p:spPr>
          <a:xfrm>
            <a:off x="1512613" y="3336931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EEEF9F-44FF-8CD3-B9E9-8CA4733911B6}"/>
              </a:ext>
            </a:extLst>
          </p:cNvPr>
          <p:cNvSpPr txBox="1"/>
          <p:nvPr/>
        </p:nvSpPr>
        <p:spPr>
          <a:xfrm>
            <a:off x="1512612" y="3078662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3F3: Search Stock Records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549A50-AA21-D79A-90FF-83AEE7DDBF12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2F75AA0-53BB-F71F-1FF2-8F492DC7E4A9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1F6A21-B853-EBAE-5524-18503C2453FE}"/>
                </a:ext>
              </a:extLst>
            </p:cNvPr>
            <p:cNvCxnSpPr>
              <a:stCxn id="53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A3A1CC-7E6A-AF91-B0F4-DB0B2F4C9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3EFE6B-2119-FC63-F7D1-732F39E09683}"/>
              </a:ext>
            </a:extLst>
          </p:cNvPr>
          <p:cNvSpPr txBox="1"/>
          <p:nvPr/>
        </p:nvSpPr>
        <p:spPr>
          <a:xfrm>
            <a:off x="2694629" y="521139"/>
            <a:ext cx="106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InventoryUI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F53A51-EC42-4359-982D-C351BB72AAE4}"/>
              </a:ext>
            </a:extLst>
          </p:cNvPr>
          <p:cNvCxnSpPr>
            <a:cxnSpLocks/>
          </p:cNvCxnSpPr>
          <p:nvPr/>
        </p:nvCxnSpPr>
        <p:spPr>
          <a:xfrm>
            <a:off x="3283071" y="1334816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617C4A-4F5D-EB93-50AE-E6C2A3E43B9A}"/>
              </a:ext>
            </a:extLst>
          </p:cNvPr>
          <p:cNvSpPr txBox="1"/>
          <p:nvPr/>
        </p:nvSpPr>
        <p:spPr>
          <a:xfrm>
            <a:off x="3339902" y="1115883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New Stock Entry</a:t>
            </a:r>
            <a:endParaRPr lang="en-GB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3908E7-52E7-E0DD-2D45-AEC9DB1E9341}"/>
              </a:ext>
            </a:extLst>
          </p:cNvPr>
          <p:cNvSpPr txBox="1"/>
          <p:nvPr/>
        </p:nvSpPr>
        <p:spPr>
          <a:xfrm>
            <a:off x="4336427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InventoryController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D5E386-FC1F-1B77-41DD-E16C33927021}"/>
              </a:ext>
            </a:extLst>
          </p:cNvPr>
          <p:cNvGrpSpPr/>
          <p:nvPr/>
        </p:nvGrpSpPr>
        <p:grpSpPr>
          <a:xfrm>
            <a:off x="4948862" y="359408"/>
            <a:ext cx="179981" cy="180641"/>
            <a:chOff x="5645662" y="333706"/>
            <a:chExt cx="179981" cy="18064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1D11FE-5274-6E05-AA28-6901D327B2DB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3C28BD-B8E5-E062-2A34-A87278515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C3080-F076-771F-2656-DADCC59899B1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B87A8B2-D170-5AEB-6980-6FE947F54A53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195B2D-1154-3282-3EFE-9A0AE7693148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57B2197-EBFE-F6AC-B0F4-3CE9693BA9BC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StockDatabase</a:t>
            </a:r>
            <a:endParaRPr lang="en-GB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CD2BD8-E35A-A16F-F92C-A1025B698B5F}"/>
              </a:ext>
            </a:extLst>
          </p:cNvPr>
          <p:cNvSpPr txBox="1"/>
          <p:nvPr/>
        </p:nvSpPr>
        <p:spPr>
          <a:xfrm>
            <a:off x="5072596" y="1212495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Insert Database Entry</a:t>
            </a:r>
            <a:endParaRPr lang="en-GB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97A8AF-4DF5-02E5-8258-1BC3A9774BC5}"/>
              </a:ext>
            </a:extLst>
          </p:cNvPr>
          <p:cNvSpPr txBox="1"/>
          <p:nvPr/>
        </p:nvSpPr>
        <p:spPr>
          <a:xfrm>
            <a:off x="5130357" y="1518961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Added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BD82EB-4FB8-C315-D2EF-9AA28C7239DB}"/>
              </a:ext>
            </a:extLst>
          </p:cNvPr>
          <p:cNvSpPr txBox="1"/>
          <p:nvPr/>
        </p:nvSpPr>
        <p:spPr>
          <a:xfrm>
            <a:off x="3330902" y="155090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078360E-25B1-B4EA-4C6F-82439425E804}"/>
              </a:ext>
            </a:extLst>
          </p:cNvPr>
          <p:cNvCxnSpPr>
            <a:cxnSpLocks/>
          </p:cNvCxnSpPr>
          <p:nvPr/>
        </p:nvCxnSpPr>
        <p:spPr>
          <a:xfrm flipH="1">
            <a:off x="3267183" y="1780291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44C4DB-12FD-EC76-59DF-BC0437CB39D9}"/>
              </a:ext>
            </a:extLst>
          </p:cNvPr>
          <p:cNvCxnSpPr>
            <a:cxnSpLocks/>
          </p:cNvCxnSpPr>
          <p:nvPr/>
        </p:nvCxnSpPr>
        <p:spPr>
          <a:xfrm>
            <a:off x="3283071" y="2320537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3AACEFB-916A-9274-5121-8ED8370AEE54}"/>
              </a:ext>
            </a:extLst>
          </p:cNvPr>
          <p:cNvSpPr txBox="1"/>
          <p:nvPr/>
        </p:nvSpPr>
        <p:spPr>
          <a:xfrm>
            <a:off x="3339902" y="2101604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Entry Modification</a:t>
            </a:r>
            <a:endParaRPr lang="en-GB" sz="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6AC40D2-370B-A0DF-F244-08D64DFC7540}"/>
              </a:ext>
            </a:extLst>
          </p:cNvPr>
          <p:cNvSpPr txBox="1"/>
          <p:nvPr/>
        </p:nvSpPr>
        <p:spPr>
          <a:xfrm>
            <a:off x="5072596" y="2198216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Modify Database Entry</a:t>
            </a:r>
            <a:endParaRPr lang="en-GB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ECDFCC-4AEE-5FBB-B6A9-18E2E011958D}"/>
              </a:ext>
            </a:extLst>
          </p:cNvPr>
          <p:cNvSpPr txBox="1"/>
          <p:nvPr/>
        </p:nvSpPr>
        <p:spPr>
          <a:xfrm>
            <a:off x="5128106" y="2471185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Modified</a:t>
            </a:r>
            <a:endParaRPr lang="en-GB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D16414C-07F6-5A30-BF6D-DD79DD3A2040}"/>
              </a:ext>
            </a:extLst>
          </p:cNvPr>
          <p:cNvSpPr txBox="1"/>
          <p:nvPr/>
        </p:nvSpPr>
        <p:spPr>
          <a:xfrm>
            <a:off x="3330902" y="2536624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99BB6D-35A2-21D3-47C0-8C1201831879}"/>
              </a:ext>
            </a:extLst>
          </p:cNvPr>
          <p:cNvCxnSpPr>
            <a:cxnSpLocks/>
          </p:cNvCxnSpPr>
          <p:nvPr/>
        </p:nvCxnSpPr>
        <p:spPr>
          <a:xfrm flipH="1">
            <a:off x="3267183" y="2761719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BDE70FB-202A-C077-A883-75584785EFBB}"/>
              </a:ext>
            </a:extLst>
          </p:cNvPr>
          <p:cNvCxnSpPr>
            <a:cxnSpLocks/>
          </p:cNvCxnSpPr>
          <p:nvPr/>
        </p:nvCxnSpPr>
        <p:spPr>
          <a:xfrm>
            <a:off x="3289787" y="3381828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750223F-EC59-84C5-16BF-4409618D274C}"/>
              </a:ext>
            </a:extLst>
          </p:cNvPr>
          <p:cNvSpPr txBox="1"/>
          <p:nvPr/>
        </p:nvSpPr>
        <p:spPr>
          <a:xfrm>
            <a:off x="3346618" y="3162895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Records Search</a:t>
            </a:r>
            <a:endParaRPr lang="en-GB" sz="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6D5C67C-8032-7698-A2C5-BC4CD71D31E9}"/>
              </a:ext>
            </a:extLst>
          </p:cNvPr>
          <p:cNvSpPr txBox="1"/>
          <p:nvPr/>
        </p:nvSpPr>
        <p:spPr>
          <a:xfrm>
            <a:off x="5079312" y="3259507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Search Database</a:t>
            </a:r>
            <a:endParaRPr lang="en-GB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6C4168-BF43-DF4D-55FD-34AAE73C808B}"/>
              </a:ext>
            </a:extLst>
          </p:cNvPr>
          <p:cNvSpPr txBox="1"/>
          <p:nvPr/>
        </p:nvSpPr>
        <p:spPr>
          <a:xfrm>
            <a:off x="5137073" y="3565973"/>
            <a:ext cx="143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Search Result</a:t>
            </a:r>
            <a:endParaRPr lang="en-GB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D2E9EF-7C97-0D0F-D76F-D365030405C9}"/>
              </a:ext>
            </a:extLst>
          </p:cNvPr>
          <p:cNvSpPr txBox="1"/>
          <p:nvPr/>
        </p:nvSpPr>
        <p:spPr>
          <a:xfrm>
            <a:off x="3339902" y="3504418"/>
            <a:ext cx="13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3F4: Display Requested Stock Records </a:t>
            </a:r>
            <a:endParaRPr lang="en-GB" sz="8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C293566-A87D-3087-1E76-4E283C76FB9F}"/>
              </a:ext>
            </a:extLst>
          </p:cNvPr>
          <p:cNvCxnSpPr>
            <a:cxnSpLocks/>
          </p:cNvCxnSpPr>
          <p:nvPr/>
        </p:nvCxnSpPr>
        <p:spPr>
          <a:xfrm flipH="1">
            <a:off x="3273899" y="3823010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8765354-7436-7216-E1D1-1654DF00132B}"/>
              </a:ext>
            </a:extLst>
          </p:cNvPr>
          <p:cNvSpPr txBox="1"/>
          <p:nvPr/>
        </p:nvSpPr>
        <p:spPr>
          <a:xfrm>
            <a:off x="5128106" y="4510746"/>
            <a:ext cx="1372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Low Quantity Items </a:t>
            </a:r>
            <a:endParaRPr lang="en-GB" sz="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C3E7861-5D98-F0B1-CC87-DD0250D84738}"/>
              </a:ext>
            </a:extLst>
          </p:cNvPr>
          <p:cNvSpPr txBox="1"/>
          <p:nvPr/>
        </p:nvSpPr>
        <p:spPr>
          <a:xfrm>
            <a:off x="3474071" y="4719059"/>
            <a:ext cx="148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3F6: Send Low Stock Notification Alert</a:t>
            </a:r>
            <a:endParaRPr lang="en-GB" sz="8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935437-1181-AD89-F430-9A8E3BBD2E6D}"/>
              </a:ext>
            </a:extLst>
          </p:cNvPr>
          <p:cNvCxnSpPr>
            <a:cxnSpLocks/>
          </p:cNvCxnSpPr>
          <p:nvPr/>
        </p:nvCxnSpPr>
        <p:spPr>
          <a:xfrm flipH="1">
            <a:off x="3279432" y="5033358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280C4BA-2435-DC44-2CE3-1F4CF95170D2}"/>
              </a:ext>
            </a:extLst>
          </p:cNvPr>
          <p:cNvSpPr txBox="1"/>
          <p:nvPr/>
        </p:nvSpPr>
        <p:spPr>
          <a:xfrm>
            <a:off x="5090826" y="5751914"/>
            <a:ext cx="151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3F8: Receive Usage Data (Return Records)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034348-2042-DDAE-F8B7-F4210CBF937A}"/>
              </a:ext>
            </a:extLst>
          </p:cNvPr>
          <p:cNvSpPr txBox="1"/>
          <p:nvPr/>
        </p:nvSpPr>
        <p:spPr>
          <a:xfrm>
            <a:off x="3312763" y="6423234"/>
            <a:ext cx="1726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3F10: Generate and Display Report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1439B2-2AE6-2723-4B4D-76939E7A035E}"/>
              </a:ext>
            </a:extLst>
          </p:cNvPr>
          <p:cNvCxnSpPr>
            <a:cxnSpLocks/>
          </p:cNvCxnSpPr>
          <p:nvPr/>
        </p:nvCxnSpPr>
        <p:spPr>
          <a:xfrm flipH="1">
            <a:off x="3274952" y="6640796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E460B1C-8552-EAC9-161F-C7D65D4EEE6A}"/>
              </a:ext>
            </a:extLst>
          </p:cNvPr>
          <p:cNvCxnSpPr>
            <a:cxnSpLocks/>
          </p:cNvCxnSpPr>
          <p:nvPr/>
        </p:nvCxnSpPr>
        <p:spPr>
          <a:xfrm>
            <a:off x="1512612" y="5514426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8DAF437-C832-DB50-E666-455FF4998506}"/>
              </a:ext>
            </a:extLst>
          </p:cNvPr>
          <p:cNvSpPr txBox="1"/>
          <p:nvPr/>
        </p:nvSpPr>
        <p:spPr>
          <a:xfrm>
            <a:off x="1512611" y="5256157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3F7: Start New Report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A14D2F4-F094-2986-94F3-0D5BA5F77176}"/>
              </a:ext>
            </a:extLst>
          </p:cNvPr>
          <p:cNvCxnSpPr>
            <a:cxnSpLocks/>
          </p:cNvCxnSpPr>
          <p:nvPr/>
        </p:nvCxnSpPr>
        <p:spPr>
          <a:xfrm>
            <a:off x="3267183" y="5642663"/>
            <a:ext cx="16940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CC442E-187F-0372-D100-255597C49B13}"/>
              </a:ext>
            </a:extLst>
          </p:cNvPr>
          <p:cNvSpPr txBox="1"/>
          <p:nvPr/>
        </p:nvSpPr>
        <p:spPr>
          <a:xfrm>
            <a:off x="8445058" y="0"/>
            <a:ext cx="341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 Management</a:t>
            </a:r>
            <a:endParaRPr lang="en-GB" sz="28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25603F9-04E3-3949-3396-008084C785F3}"/>
              </a:ext>
            </a:extLst>
          </p:cNvPr>
          <p:cNvCxnSpPr>
            <a:cxnSpLocks/>
          </p:cNvCxnSpPr>
          <p:nvPr/>
        </p:nvCxnSpPr>
        <p:spPr>
          <a:xfrm>
            <a:off x="5082663" y="5723431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7F9BD9-FC63-E5FC-3F64-E7F76B588866}"/>
              </a:ext>
            </a:extLst>
          </p:cNvPr>
          <p:cNvCxnSpPr>
            <a:cxnSpLocks/>
          </p:cNvCxnSpPr>
          <p:nvPr/>
        </p:nvCxnSpPr>
        <p:spPr>
          <a:xfrm>
            <a:off x="5081370" y="4328037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B1E8D-F27B-E38F-DE78-F2105D05C227}"/>
              </a:ext>
            </a:extLst>
          </p:cNvPr>
          <p:cNvCxnSpPr>
            <a:cxnSpLocks/>
          </p:cNvCxnSpPr>
          <p:nvPr/>
        </p:nvCxnSpPr>
        <p:spPr>
          <a:xfrm>
            <a:off x="5079312" y="3482026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23DF5-8998-C8E4-F35A-170A1C7B2D61}"/>
              </a:ext>
            </a:extLst>
          </p:cNvPr>
          <p:cNvCxnSpPr>
            <a:cxnSpLocks/>
          </p:cNvCxnSpPr>
          <p:nvPr/>
        </p:nvCxnSpPr>
        <p:spPr>
          <a:xfrm>
            <a:off x="5080002" y="2413660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38D0E7-F93C-2686-B192-CDEFD57590CD}"/>
              </a:ext>
            </a:extLst>
          </p:cNvPr>
          <p:cNvCxnSpPr>
            <a:cxnSpLocks/>
          </p:cNvCxnSpPr>
          <p:nvPr/>
        </p:nvCxnSpPr>
        <p:spPr>
          <a:xfrm flipH="1" flipV="1">
            <a:off x="5075861" y="6053927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8F7378-FDA7-387E-4804-9E78550D130E}"/>
              </a:ext>
            </a:extLst>
          </p:cNvPr>
          <p:cNvCxnSpPr>
            <a:cxnSpLocks/>
          </p:cNvCxnSpPr>
          <p:nvPr/>
        </p:nvCxnSpPr>
        <p:spPr>
          <a:xfrm flipH="1" flipV="1">
            <a:off x="5090220" y="4696793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6713A6-E7B9-A8BF-443C-F2284714E2F7}"/>
              </a:ext>
            </a:extLst>
          </p:cNvPr>
          <p:cNvCxnSpPr>
            <a:cxnSpLocks/>
          </p:cNvCxnSpPr>
          <p:nvPr/>
        </p:nvCxnSpPr>
        <p:spPr>
          <a:xfrm flipH="1" flipV="1">
            <a:off x="5086003" y="3726042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7C3566-3DF8-D42C-0510-8DA723DFD155}"/>
              </a:ext>
            </a:extLst>
          </p:cNvPr>
          <p:cNvCxnSpPr>
            <a:cxnSpLocks/>
          </p:cNvCxnSpPr>
          <p:nvPr/>
        </p:nvCxnSpPr>
        <p:spPr>
          <a:xfrm flipH="1" flipV="1">
            <a:off x="5086003" y="2659560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EA162-C244-4657-5C18-843E62AC7A2A}"/>
              </a:ext>
            </a:extLst>
          </p:cNvPr>
          <p:cNvCxnSpPr>
            <a:cxnSpLocks/>
          </p:cNvCxnSpPr>
          <p:nvPr/>
        </p:nvCxnSpPr>
        <p:spPr>
          <a:xfrm flipH="1" flipV="1">
            <a:off x="5075860" y="1673038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B74ED0-FC3E-8409-F38C-D7EA80ED8D88}"/>
              </a:ext>
            </a:extLst>
          </p:cNvPr>
          <p:cNvCxnSpPr>
            <a:cxnSpLocks/>
          </p:cNvCxnSpPr>
          <p:nvPr/>
        </p:nvCxnSpPr>
        <p:spPr>
          <a:xfrm>
            <a:off x="5088861" y="1427939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697173-8D57-9A0A-2935-5042CD3AB98D}"/>
              </a:ext>
            </a:extLst>
          </p:cNvPr>
          <p:cNvCxnSpPr>
            <a:cxnSpLocks/>
          </p:cNvCxnSpPr>
          <p:nvPr/>
        </p:nvCxnSpPr>
        <p:spPr>
          <a:xfrm>
            <a:off x="5038854" y="814003"/>
            <a:ext cx="0" cy="60439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DDFF99-63BF-09E8-0BAE-DE30E9670991}"/>
              </a:ext>
            </a:extLst>
          </p:cNvPr>
          <p:cNvCxnSpPr>
            <a:cxnSpLocks/>
          </p:cNvCxnSpPr>
          <p:nvPr/>
        </p:nvCxnSpPr>
        <p:spPr>
          <a:xfrm>
            <a:off x="6989574" y="918029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1C8CF5-8ECC-9710-2736-9CCEC20EC594}"/>
              </a:ext>
            </a:extLst>
          </p:cNvPr>
          <p:cNvCxnSpPr>
            <a:cxnSpLocks/>
          </p:cNvCxnSpPr>
          <p:nvPr/>
        </p:nvCxnSpPr>
        <p:spPr>
          <a:xfrm>
            <a:off x="1513359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38CB7CF-0B4D-1AE4-29EA-314D98D96402}"/>
              </a:ext>
            </a:extLst>
          </p:cNvPr>
          <p:cNvSpPr/>
          <p:nvPr/>
        </p:nvSpPr>
        <p:spPr>
          <a:xfrm>
            <a:off x="4958298" y="1330801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E0792E-5869-7780-6C28-3EAE86EDAADC}"/>
              </a:ext>
            </a:extLst>
          </p:cNvPr>
          <p:cNvSpPr/>
          <p:nvPr/>
        </p:nvSpPr>
        <p:spPr>
          <a:xfrm>
            <a:off x="6926055" y="1427939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CC5C2B-D7EA-1DCB-5DC4-7AA4080A8D3C}"/>
              </a:ext>
            </a:extLst>
          </p:cNvPr>
          <p:cNvSpPr/>
          <p:nvPr/>
        </p:nvSpPr>
        <p:spPr>
          <a:xfrm>
            <a:off x="4958298" y="2316522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1976C17-48BD-B0B4-3168-0FB0B49A352D}"/>
              </a:ext>
            </a:extLst>
          </p:cNvPr>
          <p:cNvSpPr/>
          <p:nvPr/>
        </p:nvSpPr>
        <p:spPr>
          <a:xfrm>
            <a:off x="4965014" y="3377813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A68BDA-56A6-5F2B-F72C-5A60CBF585B8}"/>
              </a:ext>
            </a:extLst>
          </p:cNvPr>
          <p:cNvSpPr/>
          <p:nvPr/>
        </p:nvSpPr>
        <p:spPr>
          <a:xfrm>
            <a:off x="6924090" y="3475995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2D59B66-5B36-2067-121B-6FA8425C960F}"/>
              </a:ext>
            </a:extLst>
          </p:cNvPr>
          <p:cNvSpPr/>
          <p:nvPr/>
        </p:nvSpPr>
        <p:spPr>
          <a:xfrm>
            <a:off x="6926055" y="4332575"/>
            <a:ext cx="132383" cy="369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BBB76A5-E2B2-3376-1B8F-4F29CF6132C7}"/>
              </a:ext>
            </a:extLst>
          </p:cNvPr>
          <p:cNvSpPr/>
          <p:nvPr/>
        </p:nvSpPr>
        <p:spPr>
          <a:xfrm>
            <a:off x="4965014" y="4327962"/>
            <a:ext cx="132382" cy="70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3C7AC9-2350-E08B-3DAF-68FDDDC4DE3E}"/>
              </a:ext>
            </a:extLst>
          </p:cNvPr>
          <p:cNvSpPr/>
          <p:nvPr/>
        </p:nvSpPr>
        <p:spPr>
          <a:xfrm>
            <a:off x="6929700" y="5720779"/>
            <a:ext cx="133348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1EB05D-280B-26EE-0E21-B39A1AA7FB49}"/>
              </a:ext>
            </a:extLst>
          </p:cNvPr>
          <p:cNvSpPr/>
          <p:nvPr/>
        </p:nvSpPr>
        <p:spPr>
          <a:xfrm>
            <a:off x="4969742" y="5636888"/>
            <a:ext cx="131386" cy="101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D0231BC-02FB-B35C-6942-E70DCE08D5DD}"/>
              </a:ext>
            </a:extLst>
          </p:cNvPr>
          <p:cNvSpPr/>
          <p:nvPr/>
        </p:nvSpPr>
        <p:spPr>
          <a:xfrm>
            <a:off x="6926055" y="2410576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1ADC9F-444A-D1A6-0CE8-A6D5F660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8" y="7145399"/>
            <a:ext cx="429043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11558-6ED5-F217-50FB-7626B7C3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E350AEE-EA03-4676-65FC-8BDA46D3A9FE}"/>
              </a:ext>
            </a:extLst>
          </p:cNvPr>
          <p:cNvCxnSpPr>
            <a:cxnSpLocks/>
          </p:cNvCxnSpPr>
          <p:nvPr/>
        </p:nvCxnSpPr>
        <p:spPr>
          <a:xfrm>
            <a:off x="5038854" y="814003"/>
            <a:ext cx="0" cy="60439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831D0FF-3737-A4E8-6A70-AB47422D7717}"/>
              </a:ext>
            </a:extLst>
          </p:cNvPr>
          <p:cNvCxnSpPr>
            <a:cxnSpLocks/>
          </p:cNvCxnSpPr>
          <p:nvPr/>
        </p:nvCxnSpPr>
        <p:spPr>
          <a:xfrm>
            <a:off x="6989574" y="918029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A0FED3D-7C2A-AE18-D761-1029A993A40C}"/>
              </a:ext>
            </a:extLst>
          </p:cNvPr>
          <p:cNvCxnSpPr>
            <a:cxnSpLocks/>
          </p:cNvCxnSpPr>
          <p:nvPr/>
        </p:nvCxnSpPr>
        <p:spPr>
          <a:xfrm>
            <a:off x="3231407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C17C48-1EEB-C8B8-027B-D7A1967313D5}"/>
              </a:ext>
            </a:extLst>
          </p:cNvPr>
          <p:cNvCxnSpPr>
            <a:cxnSpLocks/>
          </p:cNvCxnSpPr>
          <p:nvPr/>
        </p:nvCxnSpPr>
        <p:spPr>
          <a:xfrm flipH="1">
            <a:off x="3228985" y="918029"/>
            <a:ext cx="7715" cy="45944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53689D3-2552-F384-6948-939439B25216}"/>
              </a:ext>
            </a:extLst>
          </p:cNvPr>
          <p:cNvSpPr/>
          <p:nvPr/>
        </p:nvSpPr>
        <p:spPr>
          <a:xfrm>
            <a:off x="3165567" y="925993"/>
            <a:ext cx="135330" cy="4638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93ECEA-7014-C0B1-8514-1DB2405627E4}"/>
              </a:ext>
            </a:extLst>
          </p:cNvPr>
          <p:cNvCxnSpPr>
            <a:cxnSpLocks/>
          </p:cNvCxnSpPr>
          <p:nvPr/>
        </p:nvCxnSpPr>
        <p:spPr>
          <a:xfrm>
            <a:off x="1512612" y="4451520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5763C3-1A35-9EB4-D259-06F8B226CE3D}"/>
              </a:ext>
            </a:extLst>
          </p:cNvPr>
          <p:cNvSpPr txBox="1"/>
          <p:nvPr/>
        </p:nvSpPr>
        <p:spPr>
          <a:xfrm>
            <a:off x="1493111" y="4231003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2F3: Enter New Order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C02798-7803-A8D0-03BE-F735C5565469}"/>
              </a:ext>
            </a:extLst>
          </p:cNvPr>
          <p:cNvCxnSpPr>
            <a:cxnSpLocks/>
          </p:cNvCxnSpPr>
          <p:nvPr/>
        </p:nvCxnSpPr>
        <p:spPr>
          <a:xfrm>
            <a:off x="3283071" y="4631014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B167E85-B16D-FDA4-E9B0-CFCCADCF17BD}"/>
              </a:ext>
            </a:extLst>
          </p:cNvPr>
          <p:cNvSpPr txBox="1"/>
          <p:nvPr/>
        </p:nvSpPr>
        <p:spPr>
          <a:xfrm>
            <a:off x="3339902" y="4412081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New Order Entry</a:t>
            </a:r>
            <a:endParaRPr lang="en-GB" sz="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26CBB8-5E67-62EA-899F-847B9D6445D0}"/>
              </a:ext>
            </a:extLst>
          </p:cNvPr>
          <p:cNvSpPr/>
          <p:nvPr/>
        </p:nvSpPr>
        <p:spPr>
          <a:xfrm>
            <a:off x="4980070" y="4626999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F207CC-8A91-C14F-0E2B-14050F2C1F0B}"/>
              </a:ext>
            </a:extLst>
          </p:cNvPr>
          <p:cNvSpPr txBox="1"/>
          <p:nvPr/>
        </p:nvSpPr>
        <p:spPr>
          <a:xfrm>
            <a:off x="5072596" y="450869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New Order</a:t>
            </a:r>
            <a:endParaRPr lang="en-GB" sz="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35FDABF-7E69-B5B1-8C99-9A54F27F4AAB}"/>
              </a:ext>
            </a:extLst>
          </p:cNvPr>
          <p:cNvSpPr/>
          <p:nvPr/>
        </p:nvSpPr>
        <p:spPr>
          <a:xfrm>
            <a:off x="6907834" y="4724137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A3E147-3C80-6EC3-6B8B-178BDCC8553B}"/>
              </a:ext>
            </a:extLst>
          </p:cNvPr>
          <p:cNvSpPr txBox="1"/>
          <p:nvPr/>
        </p:nvSpPr>
        <p:spPr>
          <a:xfrm>
            <a:off x="5131185" y="4787696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Added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2B6212-5B65-90B5-6637-1DD020D59FBB}"/>
              </a:ext>
            </a:extLst>
          </p:cNvPr>
          <p:cNvSpPr txBox="1"/>
          <p:nvPr/>
        </p:nvSpPr>
        <p:spPr>
          <a:xfrm>
            <a:off x="3330902" y="4847101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5204BCE-170B-4282-DAE5-76F950B5E70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3307971" y="5070740"/>
            <a:ext cx="1738773" cy="47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FA8C0B-0FE8-8349-9312-16F923C43D27}"/>
              </a:ext>
            </a:extLst>
          </p:cNvPr>
          <p:cNvSpPr txBox="1"/>
          <p:nvPr/>
        </p:nvSpPr>
        <p:spPr>
          <a:xfrm>
            <a:off x="9007071" y="537622"/>
            <a:ext cx="2339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  <a:p>
            <a:r>
              <a:rPr lang="en-US" sz="2800" b="1" dirty="0"/>
              <a:t>(Waitstaff)</a:t>
            </a:r>
            <a:endParaRPr lang="en-GB" sz="28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7A271-F735-DB34-C648-5708AA272A95}"/>
              </a:ext>
            </a:extLst>
          </p:cNvPr>
          <p:cNvSpPr txBox="1"/>
          <p:nvPr/>
        </p:nvSpPr>
        <p:spPr>
          <a:xfrm>
            <a:off x="5145395" y="967571"/>
            <a:ext cx="16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2F1: Synchronise with Orders Dictionary (Retrieve All Orders)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378E5-7A04-F164-D351-A94F755B9A6A}"/>
              </a:ext>
            </a:extLst>
          </p:cNvPr>
          <p:cNvSpPr txBox="1"/>
          <p:nvPr/>
        </p:nvSpPr>
        <p:spPr>
          <a:xfrm>
            <a:off x="5156963" y="1397458"/>
            <a:ext cx="151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Return All Orders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3B39D-0C53-84F8-123D-1F0473E76C28}"/>
              </a:ext>
            </a:extLst>
          </p:cNvPr>
          <p:cNvSpPr txBox="1"/>
          <p:nvPr/>
        </p:nvSpPr>
        <p:spPr>
          <a:xfrm>
            <a:off x="3338709" y="2034322"/>
            <a:ext cx="16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2F2: Display Orders with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41C4D1-D6C2-64B9-82DD-AFBBCD0D776F}"/>
              </a:ext>
            </a:extLst>
          </p:cNvPr>
          <p:cNvSpPr txBox="1"/>
          <p:nvPr/>
        </p:nvSpPr>
        <p:spPr>
          <a:xfrm>
            <a:off x="5043253" y="1817692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Update Current Orders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F93B3A4-0437-A12B-BF6A-438CCF9B2859}"/>
              </a:ext>
            </a:extLst>
          </p:cNvPr>
          <p:cNvCxnSpPr>
            <a:cxnSpLocks/>
          </p:cNvCxnSpPr>
          <p:nvPr/>
        </p:nvCxnSpPr>
        <p:spPr>
          <a:xfrm flipH="1">
            <a:off x="3300898" y="2251884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31DFEE-F798-7997-4D86-C7F03BADEC9D}"/>
              </a:ext>
            </a:extLst>
          </p:cNvPr>
          <p:cNvGrpSpPr/>
          <p:nvPr/>
        </p:nvGrpSpPr>
        <p:grpSpPr>
          <a:xfrm>
            <a:off x="5112621" y="2000358"/>
            <a:ext cx="588864" cy="133734"/>
            <a:chOff x="5086675" y="6276060"/>
            <a:chExt cx="588864" cy="13373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04E3FE3-CCFB-74CB-EA86-444541278096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6DA83E-C55F-BE22-AAB8-12FEAECEB84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CC434FE-BF6C-C9FD-7529-DEA86EB41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4B6B20-9A4D-E640-DCDF-AD7152B48B23}"/>
              </a:ext>
            </a:extLst>
          </p:cNvPr>
          <p:cNvSpPr txBox="1"/>
          <p:nvPr/>
        </p:nvSpPr>
        <p:spPr>
          <a:xfrm>
            <a:off x="5055925" y="2467769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Identify Ready Orders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A1095A-5499-BC0D-F4F0-7D173BF4EF56}"/>
              </a:ext>
            </a:extLst>
          </p:cNvPr>
          <p:cNvGrpSpPr/>
          <p:nvPr/>
        </p:nvGrpSpPr>
        <p:grpSpPr>
          <a:xfrm>
            <a:off x="5112621" y="2650435"/>
            <a:ext cx="588864" cy="133734"/>
            <a:chOff x="5086675" y="6276060"/>
            <a:chExt cx="588864" cy="1337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AAA05A-A900-6E6C-1A80-523970F052A6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2D5BB6-AFCF-D0DA-6942-E06E3B2AD643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B5490D-38DC-5F94-B77D-5A6B133A6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0DEC99F-8674-22BC-2EF6-F420788CD673}"/>
              </a:ext>
            </a:extLst>
          </p:cNvPr>
          <p:cNvSpPr txBox="1"/>
          <p:nvPr/>
        </p:nvSpPr>
        <p:spPr>
          <a:xfrm>
            <a:off x="3338709" y="2597495"/>
            <a:ext cx="16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2F4: </a:t>
            </a:r>
            <a:r>
              <a:rPr lang="en-US" sz="800" dirty="0"/>
              <a:t>Receive Notification on Ready Orders </a:t>
            </a:r>
            <a:r>
              <a:rPr lang="en-GB" sz="800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558474-CDEC-02F6-BBAF-78CA8BA3EB87}"/>
              </a:ext>
            </a:extLst>
          </p:cNvPr>
          <p:cNvCxnSpPr>
            <a:cxnSpLocks/>
          </p:cNvCxnSpPr>
          <p:nvPr/>
        </p:nvCxnSpPr>
        <p:spPr>
          <a:xfrm flipH="1">
            <a:off x="3300898" y="2905038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94DE2A-C259-7011-4C58-809FF3F4C32C}"/>
              </a:ext>
            </a:extLst>
          </p:cNvPr>
          <p:cNvSpPr txBox="1"/>
          <p:nvPr/>
        </p:nvSpPr>
        <p:spPr>
          <a:xfrm>
            <a:off x="3321113" y="3023667"/>
            <a:ext cx="16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Remove Ready Order (After 5 Mins)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E1BF6-B4DD-84B2-7DB2-CA9668B0DBE3}"/>
              </a:ext>
            </a:extLst>
          </p:cNvPr>
          <p:cNvCxnSpPr>
            <a:cxnSpLocks/>
          </p:cNvCxnSpPr>
          <p:nvPr/>
        </p:nvCxnSpPr>
        <p:spPr>
          <a:xfrm flipH="1">
            <a:off x="3298396" y="3348779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7C5ED15-B951-F246-46B4-914E2413B019}"/>
              </a:ext>
            </a:extLst>
          </p:cNvPr>
          <p:cNvSpPr/>
          <p:nvPr/>
        </p:nvSpPr>
        <p:spPr>
          <a:xfrm>
            <a:off x="6923004" y="1323531"/>
            <a:ext cx="133348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8C1D7-6974-9CA0-1CF2-89B3917AB6D8}"/>
              </a:ext>
            </a:extLst>
          </p:cNvPr>
          <p:cNvSpPr/>
          <p:nvPr/>
        </p:nvSpPr>
        <p:spPr>
          <a:xfrm>
            <a:off x="4977560" y="1323530"/>
            <a:ext cx="133344" cy="2212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0A3013-E927-327A-4D2F-65030A7E0C30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93D10A2-75B7-DF9F-27E4-A2BE0123E34E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46BF56-90A7-56F2-A171-04D3C3B66693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0100B9-AE52-153E-34F3-8BF327572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50BA50E-8890-6CA3-CF4F-DE412B54BFD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5B4B7A-2654-C5EC-7556-EE82DBFEE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8AB59CE-FB4F-D200-D229-F24D27B9DE97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Waitstaff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611D4A2-CD56-EBF6-081D-66BD16896F12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606760-506F-A9B3-FF10-689502FA8EBB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23BA14-6018-8989-C452-2FB360DF5DC0}"/>
                </a:ext>
              </a:extLst>
            </p:cNvPr>
            <p:cNvCxnSpPr>
              <a:stCxn id="97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C50BB77-F0D6-E73D-2A74-8C67725F2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4F297FC-96E6-BAD7-433B-BF0125F4BA65}"/>
              </a:ext>
            </a:extLst>
          </p:cNvPr>
          <p:cNvSpPr txBox="1"/>
          <p:nvPr/>
        </p:nvSpPr>
        <p:spPr>
          <a:xfrm>
            <a:off x="2501946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OrdersDashboard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1EA83-A779-F23E-1879-FCD9169F42D5}"/>
              </a:ext>
            </a:extLst>
          </p:cNvPr>
          <p:cNvSpPr txBox="1"/>
          <p:nvPr/>
        </p:nvSpPr>
        <p:spPr>
          <a:xfrm>
            <a:off x="4336430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OrdersController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DF15CB1-0707-112C-C930-099543D87EFF}"/>
              </a:ext>
            </a:extLst>
          </p:cNvPr>
          <p:cNvGrpSpPr/>
          <p:nvPr/>
        </p:nvGrpSpPr>
        <p:grpSpPr>
          <a:xfrm>
            <a:off x="4948865" y="359408"/>
            <a:ext cx="179981" cy="180641"/>
            <a:chOff x="5645662" y="333706"/>
            <a:chExt cx="179981" cy="18064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1BF6029-0D92-5AAB-3D67-F9617986D6D1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A54CC05-FD79-9296-CF36-E5880ACD0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AD1C15-46EC-E22A-346E-287C03B35ADE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533E959-5C61-A24D-D4A6-9FA1D588993C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348705-9945-B34C-600F-8C49CFF454B1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7D14965-8E13-080D-0FAB-FE8AA5AA94A8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OrdersDictionary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0CCEB2D-CE21-8D74-4AAC-BABDF6ED32DF}"/>
              </a:ext>
            </a:extLst>
          </p:cNvPr>
          <p:cNvCxnSpPr>
            <a:cxnSpLocks/>
          </p:cNvCxnSpPr>
          <p:nvPr/>
        </p:nvCxnSpPr>
        <p:spPr>
          <a:xfrm flipH="1" flipV="1">
            <a:off x="5097696" y="1574331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4E0A3A3-3F52-1572-0ACB-0E243E039BC1}"/>
              </a:ext>
            </a:extLst>
          </p:cNvPr>
          <p:cNvCxnSpPr>
            <a:cxnSpLocks/>
          </p:cNvCxnSpPr>
          <p:nvPr/>
        </p:nvCxnSpPr>
        <p:spPr>
          <a:xfrm>
            <a:off x="5110697" y="1329232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3D27E1-58F4-1B6E-1D71-BE2E797A47B2}"/>
              </a:ext>
            </a:extLst>
          </p:cNvPr>
          <p:cNvCxnSpPr>
            <a:cxnSpLocks/>
          </p:cNvCxnSpPr>
          <p:nvPr/>
        </p:nvCxnSpPr>
        <p:spPr>
          <a:xfrm flipH="1">
            <a:off x="5145395" y="4980330"/>
            <a:ext cx="1740292" cy="2281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0C0CC1-A0FF-8D36-AC4C-73EB51BE2997}"/>
              </a:ext>
            </a:extLst>
          </p:cNvPr>
          <p:cNvCxnSpPr>
            <a:cxnSpLocks/>
          </p:cNvCxnSpPr>
          <p:nvPr/>
        </p:nvCxnSpPr>
        <p:spPr>
          <a:xfrm>
            <a:off x="5145395" y="4731134"/>
            <a:ext cx="17642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14E6EDC-EF16-7A70-E3A6-5CA5A4ACB03F}"/>
              </a:ext>
            </a:extLst>
          </p:cNvPr>
          <p:cNvCxnSpPr>
            <a:cxnSpLocks/>
          </p:cNvCxnSpPr>
          <p:nvPr/>
        </p:nvCxnSpPr>
        <p:spPr>
          <a:xfrm>
            <a:off x="1513359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E538-6B21-5CC5-1450-88B385241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AAEF8A-2C63-35D6-8C9F-9E24023520C8}"/>
              </a:ext>
            </a:extLst>
          </p:cNvPr>
          <p:cNvCxnSpPr>
            <a:cxnSpLocks/>
          </p:cNvCxnSpPr>
          <p:nvPr/>
        </p:nvCxnSpPr>
        <p:spPr>
          <a:xfrm flipH="1">
            <a:off x="4980233" y="918029"/>
            <a:ext cx="63142" cy="62317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5646C-434B-45CA-E3D5-2054D4900FC4}"/>
              </a:ext>
            </a:extLst>
          </p:cNvPr>
          <p:cNvCxnSpPr>
            <a:cxnSpLocks/>
          </p:cNvCxnSpPr>
          <p:nvPr/>
        </p:nvCxnSpPr>
        <p:spPr>
          <a:xfrm>
            <a:off x="6995120" y="870132"/>
            <a:ext cx="0" cy="608801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D57D1-A7D6-F234-06FE-438B03E1233E}"/>
              </a:ext>
            </a:extLst>
          </p:cNvPr>
          <p:cNvSpPr txBox="1"/>
          <p:nvPr/>
        </p:nvSpPr>
        <p:spPr>
          <a:xfrm>
            <a:off x="5145395" y="1263664"/>
            <a:ext cx="16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2F1: Synchronise with Orders Dictionary (Retrieve All Orders)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67042C-A6E5-8495-8303-1DE608775106}"/>
              </a:ext>
            </a:extLst>
          </p:cNvPr>
          <p:cNvSpPr txBox="1"/>
          <p:nvPr/>
        </p:nvSpPr>
        <p:spPr>
          <a:xfrm>
            <a:off x="5156963" y="1693551"/>
            <a:ext cx="151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Return All Orders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698028-A14F-B7BD-0BF2-118E6E84AA4D}"/>
              </a:ext>
            </a:extLst>
          </p:cNvPr>
          <p:cNvSpPr txBox="1"/>
          <p:nvPr/>
        </p:nvSpPr>
        <p:spPr>
          <a:xfrm>
            <a:off x="3317430" y="2333317"/>
            <a:ext cx="16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2F5: Display Orders with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55F3C-3456-5634-0418-E1B830E91572}"/>
              </a:ext>
            </a:extLst>
          </p:cNvPr>
          <p:cNvSpPr txBox="1"/>
          <p:nvPr/>
        </p:nvSpPr>
        <p:spPr>
          <a:xfrm>
            <a:off x="5043253" y="2113785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Update Current Orders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BC03BB-7261-00A6-CADC-3B89CB8D15C9}"/>
              </a:ext>
            </a:extLst>
          </p:cNvPr>
          <p:cNvCxnSpPr>
            <a:cxnSpLocks/>
          </p:cNvCxnSpPr>
          <p:nvPr/>
        </p:nvCxnSpPr>
        <p:spPr>
          <a:xfrm flipH="1">
            <a:off x="3300898" y="2599493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6E6202-7DEB-1923-7F70-6B18F94D438F}"/>
              </a:ext>
            </a:extLst>
          </p:cNvPr>
          <p:cNvGrpSpPr/>
          <p:nvPr/>
        </p:nvGrpSpPr>
        <p:grpSpPr>
          <a:xfrm>
            <a:off x="5112621" y="2296451"/>
            <a:ext cx="588864" cy="133734"/>
            <a:chOff x="5086675" y="6276060"/>
            <a:chExt cx="588864" cy="13373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93F21CB-BFF2-3960-0968-1DD9C775FB8E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5DB9F8-2745-7C36-B89A-92F1A17FC127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850B567-41D9-7098-7F30-C89DFAA41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B4E31-8561-C91F-1064-AB44837E9119}"/>
              </a:ext>
            </a:extLst>
          </p:cNvPr>
          <p:cNvSpPr txBox="1"/>
          <p:nvPr/>
        </p:nvSpPr>
        <p:spPr>
          <a:xfrm>
            <a:off x="9311101" y="519645"/>
            <a:ext cx="2992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  <a:p>
            <a:r>
              <a:rPr lang="en-US" sz="2800" b="1" dirty="0"/>
              <a:t>(Kitchen Staff)</a:t>
            </a:r>
            <a:endParaRPr lang="en-GB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A26C3-9D3B-6AA7-2BC5-1B23BFD0D9B5}"/>
              </a:ext>
            </a:extLst>
          </p:cNvPr>
          <p:cNvSpPr txBox="1"/>
          <p:nvPr/>
        </p:nvSpPr>
        <p:spPr>
          <a:xfrm>
            <a:off x="1516649" y="3439703"/>
            <a:ext cx="165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2F6: Update Order Progress Status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5BE54-33BF-80F6-867B-93DBC38C5F97}"/>
              </a:ext>
            </a:extLst>
          </p:cNvPr>
          <p:cNvCxnSpPr>
            <a:cxnSpLocks/>
          </p:cNvCxnSpPr>
          <p:nvPr/>
        </p:nvCxnSpPr>
        <p:spPr>
          <a:xfrm>
            <a:off x="3283071" y="3912557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782506-08B0-EA21-3A29-252835264DB2}"/>
              </a:ext>
            </a:extLst>
          </p:cNvPr>
          <p:cNvSpPr txBox="1"/>
          <p:nvPr/>
        </p:nvSpPr>
        <p:spPr>
          <a:xfrm>
            <a:off x="3339902" y="3693624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Progress Update</a:t>
            </a:r>
            <a:endParaRPr lang="en-GB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B695B3-4F2B-B5B2-F39F-35E4AB7A1D56}"/>
              </a:ext>
            </a:extLst>
          </p:cNvPr>
          <p:cNvSpPr txBox="1"/>
          <p:nvPr/>
        </p:nvSpPr>
        <p:spPr>
          <a:xfrm>
            <a:off x="5063399" y="381712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 Order Progress Status</a:t>
            </a:r>
            <a:endParaRPr lang="en-GB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A1587C-2DB4-4686-EA49-A233C484900D}"/>
              </a:ext>
            </a:extLst>
          </p:cNvPr>
          <p:cNvSpPr txBox="1"/>
          <p:nvPr/>
        </p:nvSpPr>
        <p:spPr>
          <a:xfrm>
            <a:off x="5130357" y="4066224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Order Modified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1B9CAC-4873-DE43-4A2F-164BF24B2D34}"/>
              </a:ext>
            </a:extLst>
          </p:cNvPr>
          <p:cNvSpPr txBox="1"/>
          <p:nvPr/>
        </p:nvSpPr>
        <p:spPr>
          <a:xfrm>
            <a:off x="3330902" y="4128644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70146E-50B2-D054-CD23-BBBF8A3D60B3}"/>
              </a:ext>
            </a:extLst>
          </p:cNvPr>
          <p:cNvCxnSpPr>
            <a:cxnSpLocks/>
          </p:cNvCxnSpPr>
          <p:nvPr/>
        </p:nvCxnSpPr>
        <p:spPr>
          <a:xfrm flipH="1">
            <a:off x="3283071" y="4358032"/>
            <a:ext cx="1653303" cy="71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447559-29B5-B215-0B64-4A74C0DBD4D9}"/>
              </a:ext>
            </a:extLst>
          </p:cNvPr>
          <p:cNvCxnSpPr>
            <a:cxnSpLocks/>
          </p:cNvCxnSpPr>
          <p:nvPr/>
        </p:nvCxnSpPr>
        <p:spPr>
          <a:xfrm>
            <a:off x="1512612" y="3754528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AD7A8-4474-28C8-D69A-6DB3981C9620}"/>
              </a:ext>
            </a:extLst>
          </p:cNvPr>
          <p:cNvSpPr txBox="1"/>
          <p:nvPr/>
        </p:nvSpPr>
        <p:spPr>
          <a:xfrm>
            <a:off x="5007818" y="4443947"/>
            <a:ext cx="164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Order (After 5 mins)</a:t>
            </a:r>
            <a:endParaRPr lang="en-GB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416E1-1CF1-9720-4928-93EB7696D90C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D24F1-ADCF-DB7D-9105-0EE9479B28C9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011064-6339-7C65-E6F2-B1B40CA72610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211DE6-5C6E-80A1-66BD-DBF99BDE3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D159DE-C69D-F52D-93A7-09CBF05AA601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B35988-D97A-E527-BCBF-E42924F81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50FC8F-BB5B-B780-B4F6-DB55E5769094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KitchenStaff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9908CB-5E22-1A7A-804A-271035D2CD3E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98B21B-FAC3-EF81-74A7-D6C5EEF01E09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E8F413-16DE-FAE0-EB34-CBE98C661376}"/>
                </a:ext>
              </a:extLst>
            </p:cNvPr>
            <p:cNvCxnSpPr>
              <a:stCxn id="24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58E6B3-57EF-D118-19D2-F61FC66DE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E3BC93-7311-7E86-E192-69F1596C7938}"/>
              </a:ext>
            </a:extLst>
          </p:cNvPr>
          <p:cNvSpPr txBox="1"/>
          <p:nvPr/>
        </p:nvSpPr>
        <p:spPr>
          <a:xfrm>
            <a:off x="2593804" y="521496"/>
            <a:ext cx="126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6A04F-1146-8EC6-9208-DF2785D11179}"/>
              </a:ext>
            </a:extLst>
          </p:cNvPr>
          <p:cNvSpPr txBox="1"/>
          <p:nvPr/>
        </p:nvSpPr>
        <p:spPr>
          <a:xfrm>
            <a:off x="4349488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OrdersController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412F7B-F903-336D-4A71-3C286A697492}"/>
              </a:ext>
            </a:extLst>
          </p:cNvPr>
          <p:cNvGrpSpPr/>
          <p:nvPr/>
        </p:nvGrpSpPr>
        <p:grpSpPr>
          <a:xfrm>
            <a:off x="4961923" y="359408"/>
            <a:ext cx="179981" cy="180641"/>
            <a:chOff x="5645662" y="333706"/>
            <a:chExt cx="179981" cy="18064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CAE0D8-48FE-984C-2334-B1D96037900B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5A329E-A059-0142-DCF3-1F81A81D9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A107F9-B2FC-5F55-CD09-2CDB6F9F9DAE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085836-336B-78FF-C5F2-96021A8D31DA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816EDDB-5D48-E0A6-5552-6643C3A3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4E9E5C5-AC1C-664B-D4B7-57601A1127EE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OrdersDictionary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71E775-6FDF-5C84-513B-CB9BC2ACEC46}"/>
              </a:ext>
            </a:extLst>
          </p:cNvPr>
          <p:cNvCxnSpPr>
            <a:cxnSpLocks/>
          </p:cNvCxnSpPr>
          <p:nvPr/>
        </p:nvCxnSpPr>
        <p:spPr>
          <a:xfrm flipH="1" flipV="1">
            <a:off x="5093624" y="1870215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1FB034-8B02-4670-47CF-544C2DAF2D9E}"/>
              </a:ext>
            </a:extLst>
          </p:cNvPr>
          <p:cNvCxnSpPr>
            <a:cxnSpLocks/>
          </p:cNvCxnSpPr>
          <p:nvPr/>
        </p:nvCxnSpPr>
        <p:spPr>
          <a:xfrm>
            <a:off x="5106625" y="1625116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B653C9-F88B-E249-83BD-746C60D6054B}"/>
              </a:ext>
            </a:extLst>
          </p:cNvPr>
          <p:cNvCxnSpPr>
            <a:cxnSpLocks/>
          </p:cNvCxnSpPr>
          <p:nvPr/>
        </p:nvCxnSpPr>
        <p:spPr>
          <a:xfrm flipH="1" flipV="1">
            <a:off x="5075860" y="4250780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DE7116-C064-EB1F-E903-AB31CB70A892}"/>
              </a:ext>
            </a:extLst>
          </p:cNvPr>
          <p:cNvCxnSpPr>
            <a:cxnSpLocks/>
          </p:cNvCxnSpPr>
          <p:nvPr/>
        </p:nvCxnSpPr>
        <p:spPr>
          <a:xfrm>
            <a:off x="5088861" y="4001327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74F158-3CD2-8D55-A971-535946360131}"/>
              </a:ext>
            </a:extLst>
          </p:cNvPr>
          <p:cNvCxnSpPr>
            <a:cxnSpLocks/>
          </p:cNvCxnSpPr>
          <p:nvPr/>
        </p:nvCxnSpPr>
        <p:spPr>
          <a:xfrm>
            <a:off x="5088169" y="4621839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89C6BB-3D1B-124F-2D4A-F05FFDB3CB15}"/>
              </a:ext>
            </a:extLst>
          </p:cNvPr>
          <p:cNvCxnSpPr>
            <a:cxnSpLocks/>
          </p:cNvCxnSpPr>
          <p:nvPr/>
        </p:nvCxnSpPr>
        <p:spPr>
          <a:xfrm>
            <a:off x="3236700" y="918029"/>
            <a:ext cx="0" cy="698064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653ACB-B59B-9D1E-7291-B0F59C70A7B3}"/>
              </a:ext>
            </a:extLst>
          </p:cNvPr>
          <p:cNvSpPr/>
          <p:nvPr/>
        </p:nvSpPr>
        <p:spPr>
          <a:xfrm>
            <a:off x="3165566" y="1252562"/>
            <a:ext cx="136992" cy="355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AE771B-43A7-EA8F-EB35-5C9996E8EB39}"/>
              </a:ext>
            </a:extLst>
          </p:cNvPr>
          <p:cNvSpPr/>
          <p:nvPr/>
        </p:nvSpPr>
        <p:spPr>
          <a:xfrm>
            <a:off x="4932173" y="3908542"/>
            <a:ext cx="136993" cy="82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7D80D24-8399-EC83-78AC-2AB612074200}"/>
              </a:ext>
            </a:extLst>
          </p:cNvPr>
          <p:cNvSpPr/>
          <p:nvPr/>
        </p:nvSpPr>
        <p:spPr>
          <a:xfrm>
            <a:off x="6919108" y="1623818"/>
            <a:ext cx="136993" cy="257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03A0A3-28B8-C6D1-C1CE-F997CBB310B2}"/>
              </a:ext>
            </a:extLst>
          </p:cNvPr>
          <p:cNvSpPr/>
          <p:nvPr/>
        </p:nvSpPr>
        <p:spPr>
          <a:xfrm>
            <a:off x="4977560" y="1619624"/>
            <a:ext cx="133308" cy="97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A52D93-16AD-0A1A-A4D1-A3D80450A94C}"/>
              </a:ext>
            </a:extLst>
          </p:cNvPr>
          <p:cNvSpPr/>
          <p:nvPr/>
        </p:nvSpPr>
        <p:spPr>
          <a:xfrm>
            <a:off x="6919877" y="3993682"/>
            <a:ext cx="136993" cy="651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A1A78E9-25A8-418B-0BA3-E3E5D94C8389}"/>
              </a:ext>
            </a:extLst>
          </p:cNvPr>
          <p:cNvCxnSpPr>
            <a:cxnSpLocks/>
          </p:cNvCxnSpPr>
          <p:nvPr/>
        </p:nvCxnSpPr>
        <p:spPr>
          <a:xfrm>
            <a:off x="1513660" y="918029"/>
            <a:ext cx="0" cy="619252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9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237</Words>
  <Application>Microsoft Office PowerPoint</Application>
  <PresentationFormat>Widescreen</PresentationFormat>
  <Paragraphs>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Takleh</dc:creator>
  <cp:lastModifiedBy>Omar Takleh</cp:lastModifiedBy>
  <cp:revision>19</cp:revision>
  <dcterms:created xsi:type="dcterms:W3CDTF">2025-02-13T10:23:41Z</dcterms:created>
  <dcterms:modified xsi:type="dcterms:W3CDTF">2025-05-09T21:22:16Z</dcterms:modified>
</cp:coreProperties>
</file>