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>
        <p:scale>
          <a:sx n="36" d="100"/>
          <a:sy n="36" d="100"/>
        </p:scale>
        <p:origin x="376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2:24:25.819" v="94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33:49.865" v="82" actId="22"/>
        <pc:sldMkLst>
          <pc:docMk/>
          <pc:sldMk cId="103546673" sldId="259"/>
        </pc:sldMkLst>
        <pc:picChg chg="add">
          <ac:chgData name="Isaac-Fukumoto, Yulia-Rhose" userId="6416a4be-602d-4575-8ff4-f8d035edf943" providerId="ADAL" clId="{69D10CC7-7776-4103-99D3-68A8815DCB6B}" dt="2024-06-02T21:33:49.865" v="82" actId="22"/>
          <ac:picMkLst>
            <pc:docMk/>
            <pc:sldMk cId="103546673" sldId="259"/>
            <ac:picMk id="3" creationId="{A5C6250A-C89D-4CF7-DBEE-418A2D3F1840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0:15.268" v="84" actId="22"/>
        <pc:sldMkLst>
          <pc:docMk/>
          <pc:sldMk cId="2803512611" sldId="260"/>
        </pc:sldMkLst>
        <pc:picChg chg="add">
          <ac:chgData name="Isaac-Fukumoto, Yulia-Rhose" userId="6416a4be-602d-4575-8ff4-f8d035edf943" providerId="ADAL" clId="{69D10CC7-7776-4103-99D3-68A8815DCB6B}" dt="2024-06-02T21:50:15.268" v="84" actId="22"/>
          <ac:picMkLst>
            <pc:docMk/>
            <pc:sldMk cId="2803512611" sldId="260"/>
            <ac:picMk id="3" creationId="{8920D1D7-8214-2BA3-2AB7-07F355558EF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4:26.637" v="86" actId="22"/>
        <pc:sldMkLst>
          <pc:docMk/>
          <pc:sldMk cId="3594354300" sldId="261"/>
        </pc:sldMkLst>
        <pc:picChg chg="add">
          <ac:chgData name="Isaac-Fukumoto, Yulia-Rhose" userId="6416a4be-602d-4575-8ff4-f8d035edf943" providerId="ADAL" clId="{69D10CC7-7776-4103-99D3-68A8815DCB6B}" dt="2024-06-02T21:54:26.637" v="86" actId="22"/>
          <ac:picMkLst>
            <pc:docMk/>
            <pc:sldMk cId="3594354300" sldId="261"/>
            <ac:picMk id="3" creationId="{9FD694FD-4889-980B-0FE9-EAC8702AE8BE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5:21.892" v="88" actId="22"/>
        <pc:sldMkLst>
          <pc:docMk/>
          <pc:sldMk cId="2211084242" sldId="262"/>
        </pc:sldMkLst>
        <pc:picChg chg="add">
          <ac:chgData name="Isaac-Fukumoto, Yulia-Rhose" userId="6416a4be-602d-4575-8ff4-f8d035edf943" providerId="ADAL" clId="{69D10CC7-7776-4103-99D3-68A8815DCB6B}" dt="2024-06-02T21:55:21.892" v="88" actId="22"/>
          <ac:picMkLst>
            <pc:docMk/>
            <pc:sldMk cId="2211084242" sldId="262"/>
            <ac:picMk id="3" creationId="{7C5FBB9B-C716-7998-EA5E-4A337889643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7:08.063" v="90" actId="22"/>
        <pc:sldMkLst>
          <pc:docMk/>
          <pc:sldMk cId="4169192915" sldId="263"/>
        </pc:sldMkLst>
        <pc:picChg chg="add">
          <ac:chgData name="Isaac-Fukumoto, Yulia-Rhose" userId="6416a4be-602d-4575-8ff4-f8d035edf943" providerId="ADAL" clId="{69D10CC7-7776-4103-99D3-68A8815DCB6B}" dt="2024-06-02T21:57:08.063" v="90" actId="22"/>
          <ac:picMkLst>
            <pc:docMk/>
            <pc:sldMk cId="4169192915" sldId="263"/>
            <ac:picMk id="5" creationId="{F1CCBE34-F3FC-9696-FD27-C6EBCE035712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2:24:07.382" v="92" actId="22"/>
        <pc:sldMkLst>
          <pc:docMk/>
          <pc:sldMk cId="2400699069" sldId="264"/>
        </pc:sldMkLst>
        <pc:picChg chg="add">
          <ac:chgData name="Isaac-Fukumoto, Yulia-Rhose" userId="6416a4be-602d-4575-8ff4-f8d035edf943" providerId="ADAL" clId="{69D10CC7-7776-4103-99D3-68A8815DCB6B}" dt="2024-06-02T22:24:07.382" v="92" actId="22"/>
          <ac:picMkLst>
            <pc:docMk/>
            <pc:sldMk cId="2400699069" sldId="264"/>
            <ac:picMk id="3" creationId="{F3E107F9-6E45-D0E7-7858-D0858D8AD60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2:24:25.819" v="94" actId="22"/>
        <pc:sldMkLst>
          <pc:docMk/>
          <pc:sldMk cId="992000974" sldId="265"/>
        </pc:sldMkLst>
        <pc:picChg chg="add">
          <ac:chgData name="Isaac-Fukumoto, Yulia-Rhose" userId="6416a4be-602d-4575-8ff4-f8d035edf943" providerId="ADAL" clId="{69D10CC7-7776-4103-99D3-68A8815DCB6B}" dt="2024-06-02T22:24:25.819" v="94" actId="22"/>
          <ac:picMkLst>
            <pc:docMk/>
            <pc:sldMk cId="992000974" sldId="265"/>
            <ac:picMk id="3" creationId="{F6EE6B5B-A7A2-26A6-086C-9791C4DFEE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6EE6B5B-A7A2-26A6-086C-9791C4DF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D44A-9239-60AB-86E8-7D5CD45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E7DAC-19FF-E691-1C34-3FDC141A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E34-F3FC-9696-FD27-C6EBCE03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C6250A-C89D-4CF7-DBEE-418A2D3F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72888"/>
            <a:ext cx="12179926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20D1D7-8214-2BA3-2AB7-07F35555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43" y="6174"/>
            <a:ext cx="6096313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FD694FD-4889-980B-0FE9-EAC8702A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5FBB9B-C716-7998-EA5E-4A337889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25225"/>
            <a:ext cx="12141824" cy="6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E107F9-6E45-D0E7-7858-D0858D8A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6174"/>
            <a:ext cx="12141824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9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Grand écran</PresentationFormat>
  <Paragraphs>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2024-06-02T22:24:36Z</dcterms:modified>
</cp:coreProperties>
</file>