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-Fukumoto, Yulia-Rhose" userId="6416a4be-602d-4575-8ff4-f8d035edf943" providerId="ADAL" clId="{69D10CC7-7776-4103-99D3-68A8815DCB6B}"/>
    <pc:docChg chg="custSel addSld modSld sldOrd">
      <pc:chgData name="Isaac-Fukumoto, Yulia-Rhose" userId="6416a4be-602d-4575-8ff4-f8d035edf943" providerId="ADAL" clId="{69D10CC7-7776-4103-99D3-68A8815DCB6B}" dt="2024-06-02T21:57:08.063" v="90" actId="22"/>
      <pc:docMkLst>
        <pc:docMk/>
      </pc:docMkLst>
      <pc:sldChg chg="addSp mod">
        <pc:chgData name="Isaac-Fukumoto, Yulia-Rhose" userId="6416a4be-602d-4575-8ff4-f8d035edf943" providerId="ADAL" clId="{69D10CC7-7776-4103-99D3-68A8815DCB6B}" dt="2024-06-02T16:33:55.100" v="0" actId="22"/>
        <pc:sldMkLst>
          <pc:docMk/>
          <pc:sldMk cId="1643032430" sldId="256"/>
        </pc:sldMkLst>
        <pc:picChg chg="add">
          <ac:chgData name="Isaac-Fukumoto, Yulia-Rhose" userId="6416a4be-602d-4575-8ff4-f8d035edf943" providerId="ADAL" clId="{69D10CC7-7776-4103-99D3-68A8815DCB6B}" dt="2024-06-02T16:33:55.100" v="0" actId="22"/>
          <ac:picMkLst>
            <pc:docMk/>
            <pc:sldMk cId="1643032430" sldId="256"/>
            <ac:picMk id="5" creationId="{AC73FB95-F0F9-A1E7-8AB7-377542CB13A5}"/>
          </ac:picMkLst>
        </pc:picChg>
      </pc:sldChg>
      <pc:sldChg chg="modSp new mod ord">
        <pc:chgData name="Isaac-Fukumoto, Yulia-Rhose" userId="6416a4be-602d-4575-8ff4-f8d035edf943" providerId="ADAL" clId="{69D10CC7-7776-4103-99D3-68A8815DCB6B}" dt="2024-06-02T21:19:26.171" v="78"/>
        <pc:sldMkLst>
          <pc:docMk/>
          <pc:sldMk cId="3359079686" sldId="257"/>
        </pc:sldMkLst>
        <pc:spChg chg="mod">
          <ac:chgData name="Isaac-Fukumoto, Yulia-Rhose" userId="6416a4be-602d-4575-8ff4-f8d035edf943" providerId="ADAL" clId="{69D10CC7-7776-4103-99D3-68A8815DCB6B}" dt="2024-06-02T21:17:47.759" v="65" actId="20577"/>
          <ac:spMkLst>
            <pc:docMk/>
            <pc:sldMk cId="3359079686" sldId="257"/>
            <ac:spMk id="2" creationId="{419D3B65-AE39-5071-B578-92FEAA0D37DE}"/>
          </ac:spMkLst>
        </pc:spChg>
        <pc:spChg chg="mod">
          <ac:chgData name="Isaac-Fukumoto, Yulia-Rhose" userId="6416a4be-602d-4575-8ff4-f8d035edf943" providerId="ADAL" clId="{69D10CC7-7776-4103-99D3-68A8815DCB6B}" dt="2024-06-02T21:19:22.695" v="76" actId="20577"/>
          <ac:spMkLst>
            <pc:docMk/>
            <pc:sldMk cId="3359079686" sldId="257"/>
            <ac:spMk id="3" creationId="{38CE85D3-141D-16B1-347C-94E6899220A4}"/>
          </ac:spMkLst>
        </pc:spChg>
      </pc:sldChg>
      <pc:sldChg chg="addSp new mod">
        <pc:chgData name="Isaac-Fukumoto, Yulia-Rhose" userId="6416a4be-602d-4575-8ff4-f8d035edf943" providerId="ADAL" clId="{69D10CC7-7776-4103-99D3-68A8815DCB6B}" dt="2024-06-02T21:31:21.399" v="80" actId="22"/>
        <pc:sldMkLst>
          <pc:docMk/>
          <pc:sldMk cId="3151380865" sldId="258"/>
        </pc:sldMkLst>
        <pc:picChg chg="add">
          <ac:chgData name="Isaac-Fukumoto, Yulia-Rhose" userId="6416a4be-602d-4575-8ff4-f8d035edf943" providerId="ADAL" clId="{69D10CC7-7776-4103-99D3-68A8815DCB6B}" dt="2024-06-02T21:31:21.399" v="80" actId="22"/>
          <ac:picMkLst>
            <pc:docMk/>
            <pc:sldMk cId="3151380865" sldId="258"/>
            <ac:picMk id="3" creationId="{2FEA3A16-BF8D-EE39-36D3-D6283C214E85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33:49.865" v="82" actId="22"/>
        <pc:sldMkLst>
          <pc:docMk/>
          <pc:sldMk cId="103546673" sldId="259"/>
        </pc:sldMkLst>
        <pc:picChg chg="add">
          <ac:chgData name="Isaac-Fukumoto, Yulia-Rhose" userId="6416a4be-602d-4575-8ff4-f8d035edf943" providerId="ADAL" clId="{69D10CC7-7776-4103-99D3-68A8815DCB6B}" dt="2024-06-02T21:33:49.865" v="82" actId="22"/>
          <ac:picMkLst>
            <pc:docMk/>
            <pc:sldMk cId="103546673" sldId="259"/>
            <ac:picMk id="3" creationId="{A5C6250A-C89D-4CF7-DBEE-418A2D3F1840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0:15.268" v="84" actId="22"/>
        <pc:sldMkLst>
          <pc:docMk/>
          <pc:sldMk cId="2803512611" sldId="260"/>
        </pc:sldMkLst>
        <pc:picChg chg="add">
          <ac:chgData name="Isaac-Fukumoto, Yulia-Rhose" userId="6416a4be-602d-4575-8ff4-f8d035edf943" providerId="ADAL" clId="{69D10CC7-7776-4103-99D3-68A8815DCB6B}" dt="2024-06-02T21:50:15.268" v="84" actId="22"/>
          <ac:picMkLst>
            <pc:docMk/>
            <pc:sldMk cId="2803512611" sldId="260"/>
            <ac:picMk id="3" creationId="{8920D1D7-8214-2BA3-2AB7-07F355558EFA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4:26.637" v="86" actId="22"/>
        <pc:sldMkLst>
          <pc:docMk/>
          <pc:sldMk cId="3594354300" sldId="261"/>
        </pc:sldMkLst>
        <pc:picChg chg="add">
          <ac:chgData name="Isaac-Fukumoto, Yulia-Rhose" userId="6416a4be-602d-4575-8ff4-f8d035edf943" providerId="ADAL" clId="{69D10CC7-7776-4103-99D3-68A8815DCB6B}" dt="2024-06-02T21:54:26.637" v="86" actId="22"/>
          <ac:picMkLst>
            <pc:docMk/>
            <pc:sldMk cId="3594354300" sldId="261"/>
            <ac:picMk id="3" creationId="{9FD694FD-4889-980B-0FE9-EAC8702AE8BE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5:21.892" v="88" actId="22"/>
        <pc:sldMkLst>
          <pc:docMk/>
          <pc:sldMk cId="2211084242" sldId="262"/>
        </pc:sldMkLst>
        <pc:picChg chg="add">
          <ac:chgData name="Isaac-Fukumoto, Yulia-Rhose" userId="6416a4be-602d-4575-8ff4-f8d035edf943" providerId="ADAL" clId="{69D10CC7-7776-4103-99D3-68A8815DCB6B}" dt="2024-06-02T21:55:21.892" v="88" actId="22"/>
          <ac:picMkLst>
            <pc:docMk/>
            <pc:sldMk cId="2211084242" sldId="262"/>
            <ac:picMk id="3" creationId="{7C5FBB9B-C716-7998-EA5E-4A337889643A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7:08.063" v="90" actId="22"/>
        <pc:sldMkLst>
          <pc:docMk/>
          <pc:sldMk cId="4169192915" sldId="263"/>
        </pc:sldMkLst>
        <pc:picChg chg="add">
          <ac:chgData name="Isaac-Fukumoto, Yulia-Rhose" userId="6416a4be-602d-4575-8ff4-f8d035edf943" providerId="ADAL" clId="{69D10CC7-7776-4103-99D3-68A8815DCB6B}" dt="2024-06-02T21:57:08.063" v="90" actId="22"/>
          <ac:picMkLst>
            <pc:docMk/>
            <pc:sldMk cId="4169192915" sldId="263"/>
            <ac:picMk id="5" creationId="{F1CCBE34-F3FC-9696-FD27-C6EBCE0357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0D7A-28F5-765C-5B90-FD353A22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A37A4-AF93-89FA-7881-D49A030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14BF-9560-EFEC-8312-0EF137A6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AB670-5B8B-2B93-C858-FDCD2F3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4997B-441E-AB53-D14C-D6E5235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2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1841F-90F7-2835-A279-F38CFAC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C241-2FB8-DDD4-6399-2D0B3CF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2667-937C-8E99-20E9-41ECF39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D8727-A9B8-94D4-13BB-4C163F5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2762-C8FE-A4A9-98AD-820BBCF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497CA-1AD5-616E-D075-A44C16DE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E9943-FFD5-C286-E92F-5714BE15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5CF0C-DC06-F0EF-A70A-CCA7EDA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5A06-2CA7-FB2B-2BDF-D23220F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ECE2-232E-DD2A-6F2F-C6BDE6F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76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64AAF-94FC-03B7-1BF8-5FB5555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75EAD-E1B0-1159-F5DC-982E7FB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3730-67B3-5A23-20E1-F62C27F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E5FE-3995-E8DC-0974-D4BC569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CC08E-782B-DBE4-7939-CA586DA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5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244F-5073-D327-C79F-01B3CF0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74526-2C35-C7BB-F29F-B8F8888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FFF0-2E12-C765-2947-7B92FC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D87-0892-17C1-E8AB-A7BD1557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59D97-57CE-C1B3-0363-7D5B5DC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D7D8-FA66-6696-B41F-35292A6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AEA68-4AE2-D584-770E-1C915885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42D43-4FA4-C4C5-AB2D-8225FC2B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5BBAB8-83B9-BDC4-EAE1-BEE1E00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4EDF7-386C-019C-7582-85272310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B40ED-349A-9646-35CA-FED022C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9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8974-AEF7-066A-1BA2-5CF0E0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D42CF-9694-2F0C-94CD-B70C52AE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64375-2B82-989A-4D97-713FF7BB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47BE9-57BC-7E18-A0F8-AAD4A531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37614-FF8C-68DF-6594-D1E07166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D2BB2-241F-2CFA-5671-9C7A0D6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A2B4D-F935-353B-771B-1CC0571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F8B343-159D-7CF4-1728-7CF83A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87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12EBD-C434-D86B-A454-8489587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D8714-7036-D8C8-2EC5-41F8BD8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815C-37C5-EEC9-DF78-1470EAA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36308D-F531-7A52-09D1-26D28B1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3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4425A-F76C-E86D-134A-B6777D8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60342-D50D-34F3-023A-C5201E3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F3146-B889-4EBD-70B3-F22D4DE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742F-F26A-F77C-4688-A22E8B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79E8F-84A6-DDEB-8F95-B8C2006F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B294B-2333-7B5D-BE37-6464D82D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805D-D817-65D9-AA3B-E898C6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95C3-157D-3F9B-3290-4B15F54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A140-18BA-0E4A-DC8B-9A9D02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8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698D-C41F-917F-F5C8-F83A790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6F034B-012F-13CD-B0EB-B36AC56C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42654-EF73-3A60-BE12-669A902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92815-6FD2-B3D7-BA51-8048F6B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3B3A5-8128-F814-9566-EC5BCCC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A6B49-BF67-536A-7B81-3E6B2570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2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50429-E48A-C051-F976-1B3B66C8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81420-9B91-3F3D-DABB-1F6807ED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F2AFE-42FC-71D6-A2EB-23B9FCEB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D4FAC-79DE-0F90-15DB-20FACE28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5076-22E3-1D48-C3DE-7F74D49E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3B65-AE39-5071-B578-92FEAA0D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Yulia-Rhose Isaac-Fukumoto et Yasmine Slimani TP2 Sécurité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E85D3-141D-16B1-347C-94E68992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: 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90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D44A-9239-60AB-86E8-7D5CD457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E7DAC-19FF-E691-1C34-3FDC141A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CCBE34-F3FC-9696-FD27-C6EBCE03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BBA21-4A0B-EB73-6F4C-EE81FAFA4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0A35-E2AE-00CA-FEFB-EB5584CD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3FB95-F0F9-A1E7-8AB7-377542C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EA3A16-BF8D-EE39-36D3-D6283C21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9091"/>
            <a:ext cx="12179926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C6250A-C89D-4CF7-DBEE-418A2D3F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72888"/>
            <a:ext cx="12179926" cy="63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20D1D7-8214-2BA3-2AB7-07F35555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43" y="6174"/>
            <a:ext cx="6096313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FD694FD-4889-980B-0FE9-EAC8702A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C5FBB9B-C716-7998-EA5E-4A337889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25225"/>
            <a:ext cx="12141824" cy="6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84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Grand écran</PresentationFormat>
  <Paragraphs>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Yulia-Rhose Isaac-Fukumoto et Yasmine Slimani TP2 Sécurité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Isaac-Fukumoto, Yulia-Rhose</dc:creator>
  <cp:lastModifiedBy>Isaac-Fukumoto, Yulia-Rhose</cp:lastModifiedBy>
  <cp:revision>1</cp:revision>
  <dcterms:created xsi:type="dcterms:W3CDTF">2024-06-02T16:31:56Z</dcterms:created>
  <dcterms:modified xsi:type="dcterms:W3CDTF">2024-06-02T21:57:12Z</dcterms:modified>
</cp:coreProperties>
</file>