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6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-Fukumoto, Yulia-Rhose" userId="6416a4be-602d-4575-8ff4-f8d035edf943" providerId="ADAL" clId="{69D10CC7-7776-4103-99D3-68A8815DCB6B}"/>
    <pc:docChg chg="custSel addSld modSld sldOrd">
      <pc:chgData name="Isaac-Fukumoto, Yulia-Rhose" userId="6416a4be-602d-4575-8ff4-f8d035edf943" providerId="ADAL" clId="{69D10CC7-7776-4103-99D3-68A8815DCB6B}" dt="2024-06-02T22:28:40.144" v="102" actId="22"/>
      <pc:docMkLst>
        <pc:docMk/>
      </pc:docMkLst>
      <pc:sldChg chg="addSp mod">
        <pc:chgData name="Isaac-Fukumoto, Yulia-Rhose" userId="6416a4be-602d-4575-8ff4-f8d035edf943" providerId="ADAL" clId="{69D10CC7-7776-4103-99D3-68A8815DCB6B}" dt="2024-06-02T16:33:55.100" v="0" actId="22"/>
        <pc:sldMkLst>
          <pc:docMk/>
          <pc:sldMk cId="1643032430" sldId="256"/>
        </pc:sldMkLst>
        <pc:picChg chg="add">
          <ac:chgData name="Isaac-Fukumoto, Yulia-Rhose" userId="6416a4be-602d-4575-8ff4-f8d035edf943" providerId="ADAL" clId="{69D10CC7-7776-4103-99D3-68A8815DCB6B}" dt="2024-06-02T16:33:55.100" v="0" actId="22"/>
          <ac:picMkLst>
            <pc:docMk/>
            <pc:sldMk cId="1643032430" sldId="256"/>
            <ac:picMk id="5" creationId="{AC73FB95-F0F9-A1E7-8AB7-377542CB13A5}"/>
          </ac:picMkLst>
        </pc:picChg>
      </pc:sldChg>
      <pc:sldChg chg="modSp new mod ord">
        <pc:chgData name="Isaac-Fukumoto, Yulia-Rhose" userId="6416a4be-602d-4575-8ff4-f8d035edf943" providerId="ADAL" clId="{69D10CC7-7776-4103-99D3-68A8815DCB6B}" dt="2024-06-02T21:19:26.171" v="78"/>
        <pc:sldMkLst>
          <pc:docMk/>
          <pc:sldMk cId="3359079686" sldId="257"/>
        </pc:sldMkLst>
        <pc:spChg chg="mod">
          <ac:chgData name="Isaac-Fukumoto, Yulia-Rhose" userId="6416a4be-602d-4575-8ff4-f8d035edf943" providerId="ADAL" clId="{69D10CC7-7776-4103-99D3-68A8815DCB6B}" dt="2024-06-02T21:17:47.759" v="65" actId="20577"/>
          <ac:spMkLst>
            <pc:docMk/>
            <pc:sldMk cId="3359079686" sldId="257"/>
            <ac:spMk id="2" creationId="{419D3B65-AE39-5071-B578-92FEAA0D37DE}"/>
          </ac:spMkLst>
        </pc:spChg>
        <pc:spChg chg="mod">
          <ac:chgData name="Isaac-Fukumoto, Yulia-Rhose" userId="6416a4be-602d-4575-8ff4-f8d035edf943" providerId="ADAL" clId="{69D10CC7-7776-4103-99D3-68A8815DCB6B}" dt="2024-06-02T21:19:22.695" v="76" actId="20577"/>
          <ac:spMkLst>
            <pc:docMk/>
            <pc:sldMk cId="3359079686" sldId="257"/>
            <ac:spMk id="3" creationId="{38CE85D3-141D-16B1-347C-94E6899220A4}"/>
          </ac:spMkLst>
        </pc:spChg>
      </pc:sldChg>
      <pc:sldChg chg="addSp new mod">
        <pc:chgData name="Isaac-Fukumoto, Yulia-Rhose" userId="6416a4be-602d-4575-8ff4-f8d035edf943" providerId="ADAL" clId="{69D10CC7-7776-4103-99D3-68A8815DCB6B}" dt="2024-06-02T21:31:21.399" v="80" actId="22"/>
        <pc:sldMkLst>
          <pc:docMk/>
          <pc:sldMk cId="3151380865" sldId="258"/>
        </pc:sldMkLst>
        <pc:picChg chg="add">
          <ac:chgData name="Isaac-Fukumoto, Yulia-Rhose" userId="6416a4be-602d-4575-8ff4-f8d035edf943" providerId="ADAL" clId="{69D10CC7-7776-4103-99D3-68A8815DCB6B}" dt="2024-06-02T21:31:21.399" v="80" actId="22"/>
          <ac:picMkLst>
            <pc:docMk/>
            <pc:sldMk cId="3151380865" sldId="258"/>
            <ac:picMk id="3" creationId="{2FEA3A16-BF8D-EE39-36D3-D6283C214E85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1:33:49.865" v="82" actId="22"/>
        <pc:sldMkLst>
          <pc:docMk/>
          <pc:sldMk cId="103546673" sldId="259"/>
        </pc:sldMkLst>
        <pc:picChg chg="add">
          <ac:chgData name="Isaac-Fukumoto, Yulia-Rhose" userId="6416a4be-602d-4575-8ff4-f8d035edf943" providerId="ADAL" clId="{69D10CC7-7776-4103-99D3-68A8815DCB6B}" dt="2024-06-02T21:33:49.865" v="82" actId="22"/>
          <ac:picMkLst>
            <pc:docMk/>
            <pc:sldMk cId="103546673" sldId="259"/>
            <ac:picMk id="3" creationId="{A5C6250A-C89D-4CF7-DBEE-418A2D3F1840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1:50:15.268" v="84" actId="22"/>
        <pc:sldMkLst>
          <pc:docMk/>
          <pc:sldMk cId="2803512611" sldId="260"/>
        </pc:sldMkLst>
        <pc:picChg chg="add">
          <ac:chgData name="Isaac-Fukumoto, Yulia-Rhose" userId="6416a4be-602d-4575-8ff4-f8d035edf943" providerId="ADAL" clId="{69D10CC7-7776-4103-99D3-68A8815DCB6B}" dt="2024-06-02T21:50:15.268" v="84" actId="22"/>
          <ac:picMkLst>
            <pc:docMk/>
            <pc:sldMk cId="2803512611" sldId="260"/>
            <ac:picMk id="3" creationId="{8920D1D7-8214-2BA3-2AB7-07F355558EFA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1:54:26.637" v="86" actId="22"/>
        <pc:sldMkLst>
          <pc:docMk/>
          <pc:sldMk cId="3594354300" sldId="261"/>
        </pc:sldMkLst>
        <pc:picChg chg="add">
          <ac:chgData name="Isaac-Fukumoto, Yulia-Rhose" userId="6416a4be-602d-4575-8ff4-f8d035edf943" providerId="ADAL" clId="{69D10CC7-7776-4103-99D3-68A8815DCB6B}" dt="2024-06-02T21:54:26.637" v="86" actId="22"/>
          <ac:picMkLst>
            <pc:docMk/>
            <pc:sldMk cId="3594354300" sldId="261"/>
            <ac:picMk id="3" creationId="{9FD694FD-4889-980B-0FE9-EAC8702AE8BE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1:55:21.892" v="88" actId="22"/>
        <pc:sldMkLst>
          <pc:docMk/>
          <pc:sldMk cId="2211084242" sldId="262"/>
        </pc:sldMkLst>
        <pc:picChg chg="add">
          <ac:chgData name="Isaac-Fukumoto, Yulia-Rhose" userId="6416a4be-602d-4575-8ff4-f8d035edf943" providerId="ADAL" clId="{69D10CC7-7776-4103-99D3-68A8815DCB6B}" dt="2024-06-02T21:55:21.892" v="88" actId="22"/>
          <ac:picMkLst>
            <pc:docMk/>
            <pc:sldMk cId="2211084242" sldId="262"/>
            <ac:picMk id="3" creationId="{7C5FBB9B-C716-7998-EA5E-4A337889643A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1:57:08.063" v="90" actId="22"/>
        <pc:sldMkLst>
          <pc:docMk/>
          <pc:sldMk cId="4169192915" sldId="263"/>
        </pc:sldMkLst>
        <pc:picChg chg="add">
          <ac:chgData name="Isaac-Fukumoto, Yulia-Rhose" userId="6416a4be-602d-4575-8ff4-f8d035edf943" providerId="ADAL" clId="{69D10CC7-7776-4103-99D3-68A8815DCB6B}" dt="2024-06-02T21:57:08.063" v="90" actId="22"/>
          <ac:picMkLst>
            <pc:docMk/>
            <pc:sldMk cId="4169192915" sldId="263"/>
            <ac:picMk id="5" creationId="{F1CCBE34-F3FC-9696-FD27-C6EBCE035712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2:24:07.382" v="92" actId="22"/>
        <pc:sldMkLst>
          <pc:docMk/>
          <pc:sldMk cId="2400699069" sldId="264"/>
        </pc:sldMkLst>
        <pc:picChg chg="add">
          <ac:chgData name="Isaac-Fukumoto, Yulia-Rhose" userId="6416a4be-602d-4575-8ff4-f8d035edf943" providerId="ADAL" clId="{69D10CC7-7776-4103-99D3-68A8815DCB6B}" dt="2024-06-02T22:24:07.382" v="92" actId="22"/>
          <ac:picMkLst>
            <pc:docMk/>
            <pc:sldMk cId="2400699069" sldId="264"/>
            <ac:picMk id="3" creationId="{F3E107F9-6E45-D0E7-7858-D0858D8AD605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2:24:25.819" v="94" actId="22"/>
        <pc:sldMkLst>
          <pc:docMk/>
          <pc:sldMk cId="992000974" sldId="265"/>
        </pc:sldMkLst>
        <pc:picChg chg="add">
          <ac:chgData name="Isaac-Fukumoto, Yulia-Rhose" userId="6416a4be-602d-4575-8ff4-f8d035edf943" providerId="ADAL" clId="{69D10CC7-7776-4103-99D3-68A8815DCB6B}" dt="2024-06-02T22:24:25.819" v="94" actId="22"/>
          <ac:picMkLst>
            <pc:docMk/>
            <pc:sldMk cId="992000974" sldId="265"/>
            <ac:picMk id="3" creationId="{F6EE6B5B-A7A2-26A6-086C-9791C4DFEEE0}"/>
          </ac:picMkLst>
        </pc:picChg>
      </pc:sldChg>
      <pc:sldChg chg="addSp new mod ord">
        <pc:chgData name="Isaac-Fukumoto, Yulia-Rhose" userId="6416a4be-602d-4575-8ff4-f8d035edf943" providerId="ADAL" clId="{69D10CC7-7776-4103-99D3-68A8815DCB6B}" dt="2024-06-02T22:28:40.144" v="102" actId="22"/>
        <pc:sldMkLst>
          <pc:docMk/>
          <pc:sldMk cId="3015998119" sldId="266"/>
        </pc:sldMkLst>
        <pc:picChg chg="add">
          <ac:chgData name="Isaac-Fukumoto, Yulia-Rhose" userId="6416a4be-602d-4575-8ff4-f8d035edf943" providerId="ADAL" clId="{69D10CC7-7776-4103-99D3-68A8815DCB6B}" dt="2024-06-02T22:28:40.144" v="102" actId="22"/>
          <ac:picMkLst>
            <pc:docMk/>
            <pc:sldMk cId="3015998119" sldId="266"/>
            <ac:picMk id="5" creationId="{3A0AC207-5FB5-7BEC-CCE4-9550DC9434EB}"/>
          </ac:picMkLst>
        </pc:picChg>
      </pc:sldChg>
      <pc:sldChg chg="addSp new mod ord">
        <pc:chgData name="Isaac-Fukumoto, Yulia-Rhose" userId="6416a4be-602d-4575-8ff4-f8d035edf943" providerId="ADAL" clId="{69D10CC7-7776-4103-99D3-68A8815DCB6B}" dt="2024-06-02T22:28:11.623" v="101" actId="22"/>
        <pc:sldMkLst>
          <pc:docMk/>
          <pc:sldMk cId="4212174554" sldId="267"/>
        </pc:sldMkLst>
        <pc:picChg chg="add">
          <ac:chgData name="Isaac-Fukumoto, Yulia-Rhose" userId="6416a4be-602d-4575-8ff4-f8d035edf943" providerId="ADAL" clId="{69D10CC7-7776-4103-99D3-68A8815DCB6B}" dt="2024-06-02T22:28:11.623" v="101" actId="22"/>
          <ac:picMkLst>
            <pc:docMk/>
            <pc:sldMk cId="4212174554" sldId="267"/>
            <ac:picMk id="5" creationId="{20D72C6E-4D4D-3E65-C330-96AA824264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70D7A-28F5-765C-5B90-FD353A221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8A37A4-AF93-89FA-7881-D49A0301F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6F14BF-9560-EFEC-8312-0EF137A6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BAB670-5B8B-2B93-C858-FDCD2F3D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D4997B-441E-AB53-D14C-D6E5235A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2283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1841F-90F7-2835-A279-F38CFAC0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7EC241-2FB8-DDD4-6399-2D0B3CFA3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022667-937C-8E99-20E9-41ECF398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FD8727-A9B8-94D4-13BB-4C163F50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892762-C8FE-A4A9-98AD-820BBCF5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5179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B497CA-1AD5-616E-D075-A44C16DEB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AE9943-FFD5-C286-E92F-5714BE157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5CF0C-DC06-F0EF-A70A-CCA7EDA3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25A06-2CA7-FB2B-2BDF-D23220F3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CECE2-232E-DD2A-6F2F-C6BDE6FC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3766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64AAF-94FC-03B7-1BF8-5FB55554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75EAD-E1B0-1159-F5DC-982E7FB6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B33730-67B3-5A23-20E1-F62C27F8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F8E5FE-3995-E8DC-0974-D4BC5698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CCC08E-782B-DBE4-7939-CA586DAA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1531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5244F-5073-D327-C79F-01B3CF01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774526-2C35-C7BB-F29F-B8F8888F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8FFF0-2E12-C765-2947-7B92FC58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58FD87-0892-17C1-E8AB-A7BD1557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259D97-57CE-C1B3-0363-7D5B5DCC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93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3D7D8-FA66-6696-B41F-35292A6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AEA68-4AE2-D584-770E-1C915885B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942D43-4FA4-C4C5-AB2D-8225FC2B1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5BBAB8-83B9-BDC4-EAE1-BEE1E00E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D4EDF7-386C-019C-7582-85272310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4B40ED-349A-9646-35CA-FED022C7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9196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88974-AEF7-066A-1BA2-5CF0E0CF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BD42CF-9694-2F0C-94CD-B70C52AEE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264375-2B82-989A-4D97-713FF7BB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D47BE9-57BC-7E18-A0F8-AAD4A531C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B37614-FF8C-68DF-6594-D1E071666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1D2BB2-241F-2CFA-5671-9C7A0D68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CA2B4D-F935-353B-771B-1CC05718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F8B343-159D-7CF4-1728-7CF83A70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8875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12EBD-C434-D86B-A454-84895870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7D8714-7036-D8C8-2EC5-41F8BD8D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F2815C-37C5-EEC9-DF78-1470EAA7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36308D-F531-7A52-09D1-26D28B16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3339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14425A-F76C-E86D-134A-B6777D89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D60342-D50D-34F3-023A-C5201E34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9F3146-B889-4EBD-70B3-F22D4DEA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240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E742F-F26A-F77C-4688-A22E8BFD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679E8F-84A6-DDEB-8F95-B8C2006F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AB294B-2333-7B5D-BE37-6464D82DB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41805D-D817-65D9-AA3B-E898C61B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B995C3-157D-3F9B-3290-4B15F544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3FA140-18BA-0E4A-DC8B-9A9D0253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6682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8698D-C41F-917F-F5C8-F83A7907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6F034B-012F-13CD-B0EB-B36AC56C3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F42654-EF73-3A60-BE12-669A902FF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192815-6FD2-B3D7-BA51-8048F6B9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3B3A5-8128-F814-9566-EC5BCCCD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BA6B49-BF67-536A-7B81-3E6B2570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1926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450429-E48A-C051-F976-1B3B66C8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A81420-9B91-3F3D-DABB-1F6807ED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9F2AFE-42FC-71D6-A2EB-23B9FCEB2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3811AF-A51A-4AE6-8BC9-90E2F378AC36}" type="datetimeFigureOut">
              <a:rPr lang="fr-CA" smtClean="0"/>
              <a:t>2024-06-02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BD4FAC-79DE-0F90-15DB-20FACE288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385076-22E3-1D48-C3DE-7F74D49E0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9FCB4-C1CA-4CB2-9271-119D428BCB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662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D3B65-AE39-5071-B578-92FEAA0D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Yulia-Rhose Isaac-Fukumoto et Yasmine Slimani TP2 Sécurité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E85D3-141D-16B1-347C-94E68992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Groupe : 4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5907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6EE6B5B-A7A2-26A6-086C-9791C4DFE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0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BB6B7-4869-C8F7-475A-E9E9E583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32A82D-69BD-9324-DCF1-B77F0710D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D72C6E-4D4D-3E65-C330-96AA82426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1311166"/>
            <a:ext cx="12179926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7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DCEE5-B8F9-462B-5ED1-F3C2208C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D2B0A-C545-18B0-9929-B0786AEC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0AC207-5FB5-7BEC-CCE4-9550DC943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34856"/>
            <a:ext cx="12179926" cy="55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9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ED44A-9239-60AB-86E8-7D5CD457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8E7DAC-19FF-E691-1C34-3FDC141A5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CCBE34-F3FC-9696-FD27-C6EBCE035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9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BBA21-4A0B-EB73-6F4C-EE81FAFA4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EF0A35-E2AE-00CA-FEFB-EB5584CD7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73FB95-F0F9-A1E7-8AB7-377542CB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3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FEA3A16-BF8D-EE39-36D3-D6283C21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349091"/>
            <a:ext cx="12179926" cy="61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8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5C6250A-C89D-4CF7-DBEE-418A2D3F1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272888"/>
            <a:ext cx="12179926" cy="63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920D1D7-8214-2BA3-2AB7-07F355558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43" y="6174"/>
            <a:ext cx="6096313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1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FD694FD-4889-980B-0FE9-EAC8702AE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5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C5FBB9B-C716-7998-EA5E-4A3378896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" y="25225"/>
            <a:ext cx="12141824" cy="680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8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3E107F9-6E45-D0E7-7858-D0858D8A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" y="6174"/>
            <a:ext cx="12141824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990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Office PowerPoint</Application>
  <PresentationFormat>Grand écran</PresentationFormat>
  <Paragraphs>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Thème Office</vt:lpstr>
      <vt:lpstr>Yulia-Rhose Isaac-Fukumoto et Yasmine Slimani TP2 Sécurité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Isaac-Fukumoto, Yulia-Rhose</dc:creator>
  <cp:lastModifiedBy>Isaac-Fukumoto, Yulia-Rhose</cp:lastModifiedBy>
  <cp:revision>1</cp:revision>
  <dcterms:created xsi:type="dcterms:W3CDTF">2024-06-02T16:31:56Z</dcterms:created>
  <dcterms:modified xsi:type="dcterms:W3CDTF">2024-06-02T22:28:50Z</dcterms:modified>
</cp:coreProperties>
</file>