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modSld">
      <pc:chgData name="Isaac-Fukumoto, Yulia-Rhose" userId="6416a4be-602d-4575-8ff4-f8d035edf943" providerId="ADAL" clId="{69D10CC7-7776-4103-99D3-68A8815DCB6B}" dt="2024-06-02T16:33:55.100" v="0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2024-06-02T16:34:05Z</dcterms:modified>
</cp:coreProperties>
</file>