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9" autoAdjust="0"/>
    <p:restoredTop sz="94660"/>
  </p:normalViewPr>
  <p:slideViewPr>
    <p:cSldViewPr snapToGrid="0">
      <p:cViewPr varScale="1">
        <p:scale>
          <a:sx n="33" d="100"/>
          <a:sy n="33" d="100"/>
        </p:scale>
        <p:origin x="48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saac-Fukumoto, Yulia-Rhose" userId="6416a4be-602d-4575-8ff4-f8d035edf943" providerId="ADAL" clId="{69D10CC7-7776-4103-99D3-68A8815DCB6B}"/>
    <pc:docChg chg="custSel addSld modSld sldOrd">
      <pc:chgData name="Isaac-Fukumoto, Yulia-Rhose" userId="6416a4be-602d-4575-8ff4-f8d035edf943" providerId="ADAL" clId="{69D10CC7-7776-4103-99D3-68A8815DCB6B}" dt="2024-06-02T21:50:53.493" v="85" actId="680"/>
      <pc:docMkLst>
        <pc:docMk/>
      </pc:docMkLst>
      <pc:sldChg chg="addSp mod">
        <pc:chgData name="Isaac-Fukumoto, Yulia-Rhose" userId="6416a4be-602d-4575-8ff4-f8d035edf943" providerId="ADAL" clId="{69D10CC7-7776-4103-99D3-68A8815DCB6B}" dt="2024-06-02T16:33:55.100" v="0" actId="22"/>
        <pc:sldMkLst>
          <pc:docMk/>
          <pc:sldMk cId="1643032430" sldId="256"/>
        </pc:sldMkLst>
        <pc:picChg chg="add">
          <ac:chgData name="Isaac-Fukumoto, Yulia-Rhose" userId="6416a4be-602d-4575-8ff4-f8d035edf943" providerId="ADAL" clId="{69D10CC7-7776-4103-99D3-68A8815DCB6B}" dt="2024-06-02T16:33:55.100" v="0" actId="22"/>
          <ac:picMkLst>
            <pc:docMk/>
            <pc:sldMk cId="1643032430" sldId="256"/>
            <ac:picMk id="5" creationId="{AC73FB95-F0F9-A1E7-8AB7-377542CB13A5}"/>
          </ac:picMkLst>
        </pc:picChg>
      </pc:sldChg>
      <pc:sldChg chg="modSp new mod ord">
        <pc:chgData name="Isaac-Fukumoto, Yulia-Rhose" userId="6416a4be-602d-4575-8ff4-f8d035edf943" providerId="ADAL" clId="{69D10CC7-7776-4103-99D3-68A8815DCB6B}" dt="2024-06-02T21:19:26.171" v="78"/>
        <pc:sldMkLst>
          <pc:docMk/>
          <pc:sldMk cId="3359079686" sldId="257"/>
        </pc:sldMkLst>
        <pc:spChg chg="mod">
          <ac:chgData name="Isaac-Fukumoto, Yulia-Rhose" userId="6416a4be-602d-4575-8ff4-f8d035edf943" providerId="ADAL" clId="{69D10CC7-7776-4103-99D3-68A8815DCB6B}" dt="2024-06-02T21:17:47.759" v="65" actId="20577"/>
          <ac:spMkLst>
            <pc:docMk/>
            <pc:sldMk cId="3359079686" sldId="257"/>
            <ac:spMk id="2" creationId="{419D3B65-AE39-5071-B578-92FEAA0D37DE}"/>
          </ac:spMkLst>
        </pc:spChg>
        <pc:spChg chg="mod">
          <ac:chgData name="Isaac-Fukumoto, Yulia-Rhose" userId="6416a4be-602d-4575-8ff4-f8d035edf943" providerId="ADAL" clId="{69D10CC7-7776-4103-99D3-68A8815DCB6B}" dt="2024-06-02T21:19:22.695" v="76" actId="20577"/>
          <ac:spMkLst>
            <pc:docMk/>
            <pc:sldMk cId="3359079686" sldId="257"/>
            <ac:spMk id="3" creationId="{38CE85D3-141D-16B1-347C-94E6899220A4}"/>
          </ac:spMkLst>
        </pc:spChg>
      </pc:sldChg>
      <pc:sldChg chg="addSp new mod">
        <pc:chgData name="Isaac-Fukumoto, Yulia-Rhose" userId="6416a4be-602d-4575-8ff4-f8d035edf943" providerId="ADAL" clId="{69D10CC7-7776-4103-99D3-68A8815DCB6B}" dt="2024-06-02T21:31:21.399" v="80" actId="22"/>
        <pc:sldMkLst>
          <pc:docMk/>
          <pc:sldMk cId="3151380865" sldId="258"/>
        </pc:sldMkLst>
        <pc:picChg chg="add">
          <ac:chgData name="Isaac-Fukumoto, Yulia-Rhose" userId="6416a4be-602d-4575-8ff4-f8d035edf943" providerId="ADAL" clId="{69D10CC7-7776-4103-99D3-68A8815DCB6B}" dt="2024-06-02T21:31:21.399" v="80" actId="22"/>
          <ac:picMkLst>
            <pc:docMk/>
            <pc:sldMk cId="3151380865" sldId="258"/>
            <ac:picMk id="3" creationId="{2FEA3A16-BF8D-EE39-36D3-D6283C214E85}"/>
          </ac:picMkLst>
        </pc:picChg>
      </pc:sldChg>
      <pc:sldChg chg="addSp new mod">
        <pc:chgData name="Isaac-Fukumoto, Yulia-Rhose" userId="6416a4be-602d-4575-8ff4-f8d035edf943" providerId="ADAL" clId="{69D10CC7-7776-4103-99D3-68A8815DCB6B}" dt="2024-06-02T21:33:49.865" v="82" actId="22"/>
        <pc:sldMkLst>
          <pc:docMk/>
          <pc:sldMk cId="103546673" sldId="259"/>
        </pc:sldMkLst>
        <pc:picChg chg="add">
          <ac:chgData name="Isaac-Fukumoto, Yulia-Rhose" userId="6416a4be-602d-4575-8ff4-f8d035edf943" providerId="ADAL" clId="{69D10CC7-7776-4103-99D3-68A8815DCB6B}" dt="2024-06-02T21:33:49.865" v="82" actId="22"/>
          <ac:picMkLst>
            <pc:docMk/>
            <pc:sldMk cId="103546673" sldId="259"/>
            <ac:picMk id="3" creationId="{A5C6250A-C89D-4CF7-DBEE-418A2D3F1840}"/>
          </ac:picMkLst>
        </pc:picChg>
      </pc:sldChg>
      <pc:sldChg chg="addSp new mod">
        <pc:chgData name="Isaac-Fukumoto, Yulia-Rhose" userId="6416a4be-602d-4575-8ff4-f8d035edf943" providerId="ADAL" clId="{69D10CC7-7776-4103-99D3-68A8815DCB6B}" dt="2024-06-02T21:50:15.268" v="84" actId="22"/>
        <pc:sldMkLst>
          <pc:docMk/>
          <pc:sldMk cId="2803512611" sldId="260"/>
        </pc:sldMkLst>
        <pc:picChg chg="add">
          <ac:chgData name="Isaac-Fukumoto, Yulia-Rhose" userId="6416a4be-602d-4575-8ff4-f8d035edf943" providerId="ADAL" clId="{69D10CC7-7776-4103-99D3-68A8815DCB6B}" dt="2024-06-02T21:50:15.268" v="84" actId="22"/>
          <ac:picMkLst>
            <pc:docMk/>
            <pc:sldMk cId="2803512611" sldId="260"/>
            <ac:picMk id="3" creationId="{8920D1D7-8214-2BA3-2AB7-07F355558EFA}"/>
          </ac:picMkLst>
        </pc:picChg>
      </pc:sldChg>
      <pc:sldChg chg="new">
        <pc:chgData name="Isaac-Fukumoto, Yulia-Rhose" userId="6416a4be-602d-4575-8ff4-f8d035edf943" providerId="ADAL" clId="{69D10CC7-7776-4103-99D3-68A8815DCB6B}" dt="2024-06-02T21:50:53.493" v="85" actId="680"/>
        <pc:sldMkLst>
          <pc:docMk/>
          <pc:sldMk cId="3594354300" sldId="26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670D7A-28F5-765C-5B90-FD353A2219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E8A37A4-AF93-89FA-7881-D49A0301F5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E6F14BF-9560-EFEC-8312-0EF137A6F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811AF-A51A-4AE6-8BC9-90E2F378AC36}" type="datetimeFigureOut">
              <a:rPr lang="fr-CA" smtClean="0"/>
              <a:t>2024-06-02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ABAB670-5B8B-2B93-C858-FDCD2F3D0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DD4997B-441E-AB53-D14C-D6E5235A6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9FCB4-C1CA-4CB2-9271-119D428BCBC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322831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91841F-90F7-2835-A279-F38CFAC0A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C7EC241-2FB8-DDD4-6399-2D0B3CFA38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A022667-937C-8E99-20E9-41ECF3982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811AF-A51A-4AE6-8BC9-90E2F378AC36}" type="datetimeFigureOut">
              <a:rPr lang="fr-CA" smtClean="0"/>
              <a:t>2024-06-02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CFD8727-A9B8-94D4-13BB-4C163F506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9892762-C8FE-A4A9-98AD-820BBCF59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9FCB4-C1CA-4CB2-9271-119D428BCBC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51796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A3B497CA-1AD5-616E-D075-A44C16DEBD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9AE9943-FFD5-C286-E92F-5714BE1574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295CF0C-DC06-F0EF-A70A-CCA7EDA3A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811AF-A51A-4AE6-8BC9-90E2F378AC36}" type="datetimeFigureOut">
              <a:rPr lang="fr-CA" smtClean="0"/>
              <a:t>2024-06-02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0225A06-2CA7-FB2B-2BDF-D23220F3B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B5CECE2-232E-DD2A-6F2F-C6BDE6FC9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9FCB4-C1CA-4CB2-9271-119D428BCBC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837664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564AAF-94FC-03B7-1BF8-5FB555540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DB75EAD-E1B0-1159-F5DC-982E7FB6C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7B33730-67B3-5A23-20E1-F62C27F88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811AF-A51A-4AE6-8BC9-90E2F378AC36}" type="datetimeFigureOut">
              <a:rPr lang="fr-CA" smtClean="0"/>
              <a:t>2024-06-02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8F8E5FE-3995-E8DC-0974-D4BC56981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0CCC08E-782B-DBE4-7939-CA586DAA5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9FCB4-C1CA-4CB2-9271-119D428BCBC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415315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75244F-5073-D327-C79F-01B3CF012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F774526-2C35-C7BB-F29F-B8F8888F33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898FFF0-2E12-C765-2947-7B92FC589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811AF-A51A-4AE6-8BC9-90E2F378AC36}" type="datetimeFigureOut">
              <a:rPr lang="fr-CA" smtClean="0"/>
              <a:t>2024-06-02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858FD87-0892-17C1-E8AB-A7BD15577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9259D97-57CE-C1B3-0363-7D5B5DCC3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9FCB4-C1CA-4CB2-9271-119D428BCBC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89334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33D7D8-FA66-6696-B41F-35292A69F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E1AEA68-4AE2-D584-770E-1C915885B9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C942D43-4FA4-C4C5-AB2D-8225FC2B15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75BBAB8-83B9-BDC4-EAE1-BEE1E00EF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811AF-A51A-4AE6-8BC9-90E2F378AC36}" type="datetimeFigureOut">
              <a:rPr lang="fr-CA" smtClean="0"/>
              <a:t>2024-06-02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4D4EDF7-386C-019C-7582-852723109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44B40ED-349A-9646-35CA-FED022C7F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9FCB4-C1CA-4CB2-9271-119D428BCBC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91960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188974-AEF7-066A-1BA2-5CF0E0CF8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CBD42CF-9694-2F0C-94CD-B70C52AEE5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E264375-2B82-989A-4D97-713FF7BBA4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ED47BE9-57BC-7E18-A0F8-AAD4A531C6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8B37614-FF8C-68DF-6594-D1E0716664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F1D2BB2-241F-2CFA-5671-9C7A0D68D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811AF-A51A-4AE6-8BC9-90E2F378AC36}" type="datetimeFigureOut">
              <a:rPr lang="fr-CA" smtClean="0"/>
              <a:t>2024-06-02</a:t>
            </a:fld>
            <a:endParaRPr lang="fr-CA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9CA2B4D-F935-353B-771B-1CC057180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7F8B343-159D-7CF4-1728-7CF83A707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9FCB4-C1CA-4CB2-9271-119D428BCBC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88758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D12EBD-C434-D86B-A454-848958701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B7D8714-7036-D8C8-2EC5-41F8BD8DB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811AF-A51A-4AE6-8BC9-90E2F378AC36}" type="datetimeFigureOut">
              <a:rPr lang="fr-CA" smtClean="0"/>
              <a:t>2024-06-02</a:t>
            </a:fld>
            <a:endParaRPr lang="fr-CA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EF2815C-37C5-EEC9-DF78-1470EAA74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836308D-F531-7A52-09D1-26D28B162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9FCB4-C1CA-4CB2-9271-119D428BCBC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533397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F14425A-F76C-E86D-134A-B6777D895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811AF-A51A-4AE6-8BC9-90E2F378AC36}" type="datetimeFigureOut">
              <a:rPr lang="fr-CA" smtClean="0"/>
              <a:t>2024-06-02</a:t>
            </a:fld>
            <a:endParaRPr lang="fr-CA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4D60342-D50D-34F3-023A-C5201E34C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29F3146-B889-4EBD-70B3-F22D4DEAE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9FCB4-C1CA-4CB2-9271-119D428BCBC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224008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7E742F-F26A-F77C-4688-A22E8BFDC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C679E8F-84A6-DDEB-8F95-B8C2006F92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6AB294B-2333-7B5D-BE37-6464D82DB3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741805D-D817-65D9-AA3B-E898C61B0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811AF-A51A-4AE6-8BC9-90E2F378AC36}" type="datetimeFigureOut">
              <a:rPr lang="fr-CA" smtClean="0"/>
              <a:t>2024-06-02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7B995C3-157D-3F9B-3290-4B15F5445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53FA140-18BA-0E4A-DC8B-9A9D02535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9FCB4-C1CA-4CB2-9271-119D428BCBC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066823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A8698D-C41F-917F-F5C8-F83A79076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76F034B-012F-13CD-B0EB-B36AC56C33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4F42654-EF73-3A60-BE12-669A902FFC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1192815-6FD2-B3D7-BA51-8048F6B9D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811AF-A51A-4AE6-8BC9-90E2F378AC36}" type="datetimeFigureOut">
              <a:rPr lang="fr-CA" smtClean="0"/>
              <a:t>2024-06-02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EF3B3A5-8128-F814-9566-EC5BCCCDB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BBA6B49-BF67-536A-7B81-3E6B25702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9FCB4-C1CA-4CB2-9271-119D428BCBC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19260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C450429-E48A-C051-F976-1B3B66C8E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7A81420-9B91-3F3D-DABB-1F6807ED9A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29F2AFE-42FC-71D6-A2EB-23B9FCEB2B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03811AF-A51A-4AE6-8BC9-90E2F378AC36}" type="datetimeFigureOut">
              <a:rPr lang="fr-CA" smtClean="0"/>
              <a:t>2024-06-02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6BD4FAC-79DE-0F90-15DB-20FACE2886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6385076-22E3-1D48-C3DE-7F74D49E09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249FCB4-C1CA-4CB2-9271-119D428BCBC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56626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9D3B65-AE39-5071-B578-92FEAA0D3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Yulia-Rhose Isaac-Fukumoto et Yasmine Slimani TP2 Sécurité</a:t>
            </a: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8CE85D3-141D-16B1-347C-94E6899220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Groupe : 4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359079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3BBA21-4A0B-EB73-6F4C-EE81FAFA41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8EF0A35-E2AE-00CA-FEFB-EB5584CD7C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CA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C73FB95-F0F9-A1E7-8AB7-377542CB13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7" y="6174"/>
            <a:ext cx="12179926" cy="6845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032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2FEA3A16-BF8D-EE39-36D3-D6283C214E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7" y="349091"/>
            <a:ext cx="12179926" cy="6159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380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A5C6250A-C89D-4CF7-DBEE-418A2D3F18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7" y="272888"/>
            <a:ext cx="12179926" cy="6312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46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8920D1D7-8214-2BA3-2AB7-07F355558E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843" y="6174"/>
            <a:ext cx="6096313" cy="6845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512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435430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10</Words>
  <Application>Microsoft Office PowerPoint</Application>
  <PresentationFormat>Grand écran</PresentationFormat>
  <Paragraphs>2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Thème Office</vt:lpstr>
      <vt:lpstr>Yulia-Rhose Isaac-Fukumoto et Yasmine Slimani TP2 Sécurité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Isaac-Fukumoto, Yulia-Rhose</dc:creator>
  <cp:lastModifiedBy>Isaac-Fukumoto, Yulia-Rhose</cp:lastModifiedBy>
  <cp:revision>1</cp:revision>
  <dcterms:created xsi:type="dcterms:W3CDTF">2024-06-02T16:31:56Z</dcterms:created>
  <dcterms:modified xsi:type="dcterms:W3CDTF">2024-06-02T21:51:02Z</dcterms:modified>
</cp:coreProperties>
</file>