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2"/>
  </p:normalViewPr>
  <p:slideViewPr>
    <p:cSldViewPr snapToGrid="0">
      <p:cViewPr varScale="1">
        <p:scale>
          <a:sx n="149" d="100"/>
          <a:sy n="149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F036-8766-960D-14C6-29D4CBFC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E12E8-2C3D-2466-F610-886E6B9A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31A1-3E65-6E33-1107-5D5BF0C4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8F2C-DB0F-3564-77CC-E5F53271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70CA-3733-86FF-73B0-B9E49B44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A011-0160-D53A-A9F6-6E4AED6A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17737-3E00-D573-0149-07F1D048D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52CE-7E23-11CE-36E4-C2728815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C7B3-92AF-5BE4-A276-4F8EDF12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09D9-AD62-FE14-2C5E-608CA376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07A00-F2B1-01D2-7E90-B6D245690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45964-17F1-3D2D-A985-CC7148E1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586E-92D2-B45E-1116-65A9FD53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4CC5-E4D4-57B0-0E55-EB8FB920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D634-F4B2-FA3B-DEAF-DB6D2AAF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1DCB-2D01-22E1-75BE-350EAD2F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BD9-EBC3-B67C-6AC9-EB7527FF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FAA3-852A-FBF9-B303-FEF5B781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2460-FF0C-E2B3-B853-A42E47F1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E6D2-FF87-EE1D-949D-38480508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E6E9-09F3-1969-8FA1-69312CA1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54CE-8507-5CE1-A0CF-98134FAC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AEBE-A4CD-B96E-2681-20928287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2E69-699F-8D40-1248-B04768D6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9B07-9461-8A12-99AF-8C5271A9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135C-EFA5-249E-2DB8-B3EDED3D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AC5-1058-81BE-8DB7-B30B7B25B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19CC6-6B17-B4EB-758F-A7A93750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619B-14B3-2EC6-1477-A357C6ED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3C17B-DC7B-CAB3-9B1C-AC64910F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2033F-40F0-6BCD-E1DE-7217CBCF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FAC9-C383-6FC0-F9F3-6B8251D8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01EE-CD3C-3EDD-ECBA-2E03F852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8CFB-CDE4-522E-90AC-43C3BA79C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54F33-6EF0-6B3E-CFBA-CA23C7542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18E18-C750-214B-4C6C-1C28F5B2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FD139-F491-316E-1D4B-193F6C71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84A56-2172-8997-CA19-B00E3BF1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CF8D4-9DC3-7173-DA08-E7914ED1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BF6A-0ECB-2212-34F4-79B81249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EF98-F55E-3805-0010-E149B656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756F2-2C58-DB2A-5EB8-22E883A6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AEF56-3687-C5E4-93EF-D74E3FF7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9BE63-B677-08FB-7315-BC9527C3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995B6-E0F6-7058-0202-206637C6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B99B4-9308-BC56-4C71-782E11F1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0AE8-6BB2-228D-00DD-1DA40009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AA01-105C-3A0E-A40B-24A1A0EB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01C7C-8CE8-BD74-87FB-116B1300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5F88-A8C6-8DE5-5FEC-110C07FC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BF553-888B-BB7F-18DA-0215A6C6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B4BA5-4E0C-4E5F-83F8-A0E4EAAE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C254-C2BA-4088-4503-BA0B25F3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69F47-C942-BC2F-B000-CA19D4BEE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0E32F-B78E-53FD-AF09-D3BBCF599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A517-9E14-1A2A-622E-E2FEBF19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88D3-56A8-68CA-73C5-2ED8D4CF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E6D3-0FAE-C317-5CBA-A72F293D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7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61A3B-CB10-E1D4-4171-365FA617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0F1C7-44DA-83BF-DD51-40E4AEB5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37B9-A8D4-6DD2-3888-1641C9131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033A-091E-F24F-AC5D-B37F8D7AD895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97F0-6F6F-5C05-1D9A-1F087461E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B7D2A-7022-7E95-1396-0DAA3235D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A2D51-B03C-9A48-81A1-333678E3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3825BB-5670-7655-EAB1-7601C12A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0402"/>
            <a:ext cx="4893754" cy="17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A7242-4964-16E9-BDB7-0ADCD8BA7A29}"/>
              </a:ext>
            </a:extLst>
          </p:cNvPr>
          <p:cNvSpPr txBox="1"/>
          <p:nvPr/>
        </p:nvSpPr>
        <p:spPr>
          <a:xfrm>
            <a:off x="1541124" y="246580"/>
            <a:ext cx="967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Variation in monitoring: Glucose in the ICU as a case study for identification of potential spurious correlations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18C77D-B241-B38A-B6EF-A39B960A334D}"/>
              </a:ext>
            </a:extLst>
          </p:cNvPr>
          <p:cNvSpPr/>
          <p:nvPr/>
        </p:nvSpPr>
        <p:spPr>
          <a:xfrm>
            <a:off x="1860309" y="2041559"/>
            <a:ext cx="3215897" cy="115007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Medical Information Mart for Intensive Care </a:t>
            </a:r>
            <a:r>
              <a:rPr lang="en-GB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algn="ctr"/>
            <a:r>
              <a:rPr lang="en-GB" sz="14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Tertiary Care Hospital </a:t>
            </a:r>
          </a:p>
          <a:p>
            <a:pPr algn="ctr"/>
            <a:r>
              <a:rPr lang="en-GB" sz="14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Boston (USA)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D1926-B576-B1AE-256A-B670AA6815EA}"/>
              </a:ext>
            </a:extLst>
          </p:cNvPr>
          <p:cNvSpPr/>
          <p:nvPr/>
        </p:nvSpPr>
        <p:spPr>
          <a:xfrm>
            <a:off x="1541124" y="1102407"/>
            <a:ext cx="3996551" cy="388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&amp; Participants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BF473-89F5-23C9-9CAE-3C72AB5284E3}"/>
              </a:ext>
            </a:extLst>
          </p:cNvPr>
          <p:cNvSpPr/>
          <p:nvPr/>
        </p:nvSpPr>
        <p:spPr>
          <a:xfrm>
            <a:off x="6096000" y="1102407"/>
            <a:ext cx="5014502" cy="388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&amp; Conclusion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10945A-E608-BE2B-81BA-2052E70B60C4}"/>
              </a:ext>
            </a:extLst>
          </p:cNvPr>
          <p:cNvSpPr/>
          <p:nvPr/>
        </p:nvSpPr>
        <p:spPr>
          <a:xfrm>
            <a:off x="1860308" y="3930928"/>
            <a:ext cx="3215897" cy="1150073"/>
          </a:xfrm>
          <a:prstGeom prst="roundRect">
            <a:avLst/>
          </a:prstGeom>
          <a:solidFill>
            <a:srgbClr val="70AD47">
              <a:alpha val="3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br>
              <a:rPr lang="en-GB" sz="14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24,927 ICU sepsis stays </a:t>
            </a:r>
          </a:p>
          <a:p>
            <a:pPr algn="ctr"/>
            <a:r>
              <a:rPr lang="en-GB" sz="1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known race and ethnicity in MIMIC-IV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FD5673-804A-D3FA-E3DB-E77F6CDB90F3}"/>
              </a:ext>
            </a:extLst>
          </p:cNvPr>
          <p:cNvSpPr/>
          <p:nvPr/>
        </p:nvSpPr>
        <p:spPr>
          <a:xfrm>
            <a:off x="6359652" y="3930929"/>
            <a:ext cx="4487198" cy="1150072"/>
          </a:xfrm>
          <a:prstGeom prst="roundRect">
            <a:avLst/>
          </a:prstGeom>
          <a:solidFill>
            <a:schemeClr val="accent2">
              <a:lumMod val="75000"/>
              <a:alpha val="380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GB" sz="14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Disparities in ICU glucose measurements exist and could potentially lead to bias in subsequent  AI algorithms by engraining spurious correlations.</a:t>
            </a:r>
          </a:p>
        </p:txBody>
      </p:sp>
    </p:spTree>
    <p:extLst>
      <p:ext uri="{BB962C8B-B14F-4D97-AF65-F5344CB8AC3E}">
        <p14:creationId xmlns:p14="http://schemas.microsoft.com/office/powerpoint/2010/main" val="101426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Struja</dc:creator>
  <cp:lastModifiedBy>Tristan Struja</cp:lastModifiedBy>
  <cp:revision>4</cp:revision>
  <dcterms:created xsi:type="dcterms:W3CDTF">2023-09-29T17:58:09Z</dcterms:created>
  <dcterms:modified xsi:type="dcterms:W3CDTF">2023-09-29T18:30:15Z</dcterms:modified>
</cp:coreProperties>
</file>