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95B6F-A6E7-444C-A574-E1C0F1F10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C2BC7A-926E-44F2-8E7E-AB7E4822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695A4A-84B0-4111-8213-1CBC17B8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CA184C-C75D-41A2-AED9-57BB57D6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71A7A7-B519-44F5-A4E7-732B64B7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4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265FF-8ADE-48A9-B287-E85BFFCF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F7D079-2EEA-42D6-9990-FD7D93D8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3CC1F-60B4-4D11-94D3-0CB733F6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0EA0C2-2380-4118-833A-0BCF94FF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857D6C-1F32-479D-9AD6-A2A47883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8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5897E3-9DD7-49BC-92BD-E5C75F29B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345B02-D0C9-49AA-9629-B4424D31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CDBD44-F49B-4F75-9EA7-284D90F4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DAC87-E05A-4C76-839D-E83FB88D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13E63-00D8-4F9F-B85D-0930034E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8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53231E-440C-41A8-AAAA-0AAF8530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932AC1-9365-471A-B09E-517A4AFF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B24D7E-9CE8-43CE-9967-FA342A67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C2403A-CECE-42BF-9983-92308742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EF7EC1-2FEA-4EBB-BDB9-B9D8FB4A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94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3F5AA-0102-43C9-8D3C-A05FF156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F75FC4-0FD2-4BE3-AEA9-B0F657FA8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FEF1F9-645B-464F-AEE0-6822A474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F4704-8625-457C-A64B-50A21CB8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658F5D-FCDD-48D1-890E-7608F891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3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5A9FD-9FC1-4D90-8D5C-87981966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0ABC-4A74-4D62-9558-8E33023C7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F06734-4047-4C3E-BDC6-3EFFDC542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CFB3BD-54EE-4046-B032-964AEAAA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EA05BE-6DB4-448E-B9BD-6F593130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770B65-759B-4F3F-833C-B9C39533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6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741535-5C4A-4B19-B826-FA374718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05338D-D65A-4BD7-A898-063FDB61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C1FBEB-0F29-4B9F-B750-568BC09AE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3C3B1E-D884-4EB9-AF7D-8AD2A9AA9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8F4347-5626-492B-A83B-66253B33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A64438-AA02-4E1C-A9D2-5671672A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00D644-E8AD-49A1-8D48-EEA9F3B4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DB8325-936C-4B12-8DF3-7F0EE488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EB24D-4FDB-4843-9C80-CF47909E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2B1D14-D118-41E2-8D3A-CB2A9D4B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55B7EB-BBC4-415E-A0D5-6E1FDA75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9000D7-496C-42BF-A5CD-FF7BB7E5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39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5705E6-3602-467F-8746-4229F2AD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F68A4B-3D80-42F1-B444-8FE1FB4B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790C00-8982-4368-8B01-5DFB4523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22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CB148-9BC9-4099-A8B9-DED2DB8B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276CBE-7D2C-4831-ADB4-91FC56A1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C19336-0C6F-46A1-A91F-FD25DB02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DFA9AD-C700-47FD-8BB7-7985CDF5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1EA728-C345-44B4-A7D8-4C45ED42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B39765-DBDB-4C6A-A600-CC0D534C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42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916BDD-2701-4F16-A720-F3757A3C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225BC92-0FCC-477D-B3D9-DFEEE80EB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826CD9-2A69-4114-94BA-B1ABA692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D4814C-05E1-4B2E-8E43-2EB067AA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617D83-194D-4092-A26B-E44709A3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AEC1B1-8D05-4B0D-99C4-822FA183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2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4CAF46-048E-4D3A-A30C-31C05DB9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D3B42-076A-4D7C-92E8-B517AF7E6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60D916-9627-4623-BDBF-4D6879B18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41D8-75E0-4D83-BEBE-33B25D8B942B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AD445-7411-46EA-94C1-102AF9CE8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0C910-9B61-407B-BC19-CB4E498B1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61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35E69-1F46-4516-835B-44C44EE4F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37BCE2-6358-425F-8DF7-6C056D95B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右クリックメニュー </a:t>
            </a:r>
            <a:r>
              <a:rPr lang="en-US" altLang="ja-JP" dirty="0"/>
              <a:t>&gt; Bake </a:t>
            </a:r>
          </a:p>
          <a:p>
            <a:r>
              <a:rPr lang="en-US" altLang="ja-JP" dirty="0"/>
              <a:t>&gt;</a:t>
            </a:r>
            <a:r>
              <a:rPr lang="ja-JP" altLang="en-US" dirty="0"/>
              <a:t> 「表示</a:t>
            </a:r>
            <a:r>
              <a:rPr lang="en-US" altLang="ja-JP" dirty="0"/>
              <a:t>/</a:t>
            </a:r>
            <a:r>
              <a:rPr lang="ja-JP" altLang="en-US"/>
              <a:t>非表示」タブ </a:t>
            </a:r>
            <a:r>
              <a:rPr lang="ja-JP" altLang="en-US" dirty="0"/>
              <a:t>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455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755AC425-EC01-419E-89CB-29F19140A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3704" r="68519" b="22963"/>
          <a:stretch/>
        </p:blipFill>
        <p:spPr>
          <a:xfrm>
            <a:off x="1910080" y="978528"/>
            <a:ext cx="2783840" cy="47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3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袖山柾人</dc:creator>
  <cp:lastModifiedBy>袖山柾人</cp:lastModifiedBy>
  <cp:revision>2</cp:revision>
  <dcterms:created xsi:type="dcterms:W3CDTF">2023-05-01T08:57:28Z</dcterms:created>
  <dcterms:modified xsi:type="dcterms:W3CDTF">2023-05-01T12:38:48Z</dcterms:modified>
</cp:coreProperties>
</file>