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367" r:id="rId2"/>
  </p:sldIdLst>
  <p:sldSz cx="15119350" cy="10691813"/>
  <p:notesSz cx="6858000" cy="9945688"/>
  <p:defaultTextStyle>
    <a:defPPr>
      <a:defRPr lang="ja-JP"/>
    </a:defPPr>
    <a:lvl1pPr algn="l" rtl="0" eaLnBrk="0" fontAlgn="base" hangingPunct="0">
      <a:spcBef>
        <a:spcPct val="0"/>
      </a:spcBef>
      <a:spcAft>
        <a:spcPct val="0"/>
      </a:spcAft>
      <a:defRPr kumimoji="1" sz="3800" kern="1200">
        <a:solidFill>
          <a:schemeClr val="tx1"/>
        </a:solidFill>
        <a:latin typeface="Times" panose="02020603050405020304" pitchFamily="18" charset="0"/>
        <a:ea typeface="Osaka" charset="-128"/>
        <a:cs typeface="+mn-cs"/>
      </a:defRPr>
    </a:lvl1pPr>
    <a:lvl2pPr marL="736600" indent="-279400" algn="l" rtl="0" eaLnBrk="0" fontAlgn="base" hangingPunct="0">
      <a:spcBef>
        <a:spcPct val="0"/>
      </a:spcBef>
      <a:spcAft>
        <a:spcPct val="0"/>
      </a:spcAft>
      <a:defRPr kumimoji="1" sz="3800" kern="1200">
        <a:solidFill>
          <a:schemeClr val="tx1"/>
        </a:solidFill>
        <a:latin typeface="Times" panose="02020603050405020304" pitchFamily="18" charset="0"/>
        <a:ea typeface="Osaka" charset="-128"/>
        <a:cs typeface="+mn-cs"/>
      </a:defRPr>
    </a:lvl2pPr>
    <a:lvl3pPr marL="1474788" indent="-560388" algn="l" rtl="0" eaLnBrk="0" fontAlgn="base" hangingPunct="0">
      <a:spcBef>
        <a:spcPct val="0"/>
      </a:spcBef>
      <a:spcAft>
        <a:spcPct val="0"/>
      </a:spcAft>
      <a:defRPr kumimoji="1" sz="3800" kern="1200">
        <a:solidFill>
          <a:schemeClr val="tx1"/>
        </a:solidFill>
        <a:latin typeface="Times" panose="02020603050405020304" pitchFamily="18" charset="0"/>
        <a:ea typeface="Osaka" charset="-128"/>
        <a:cs typeface="+mn-cs"/>
      </a:defRPr>
    </a:lvl3pPr>
    <a:lvl4pPr marL="2211388" indent="-839788" algn="l" rtl="0" eaLnBrk="0" fontAlgn="base" hangingPunct="0">
      <a:spcBef>
        <a:spcPct val="0"/>
      </a:spcBef>
      <a:spcAft>
        <a:spcPct val="0"/>
      </a:spcAft>
      <a:defRPr kumimoji="1" sz="3800" kern="1200">
        <a:solidFill>
          <a:schemeClr val="tx1"/>
        </a:solidFill>
        <a:latin typeface="Times" panose="02020603050405020304" pitchFamily="18" charset="0"/>
        <a:ea typeface="Osaka" charset="-128"/>
        <a:cs typeface="+mn-cs"/>
      </a:defRPr>
    </a:lvl4pPr>
    <a:lvl5pPr marL="2949575" indent="-1120775" algn="l" rtl="0" eaLnBrk="0" fontAlgn="base" hangingPunct="0">
      <a:spcBef>
        <a:spcPct val="0"/>
      </a:spcBef>
      <a:spcAft>
        <a:spcPct val="0"/>
      </a:spcAft>
      <a:defRPr kumimoji="1" sz="3800" kern="1200">
        <a:solidFill>
          <a:schemeClr val="tx1"/>
        </a:solidFill>
        <a:latin typeface="Times" panose="02020603050405020304" pitchFamily="18" charset="0"/>
        <a:ea typeface="Osaka" charset="-128"/>
        <a:cs typeface="+mn-cs"/>
      </a:defRPr>
    </a:lvl5pPr>
    <a:lvl6pPr marL="2286000" algn="l" defTabSz="914400" rtl="0" eaLnBrk="1" latinLnBrk="0" hangingPunct="1">
      <a:defRPr kumimoji="1" sz="3800" kern="1200">
        <a:solidFill>
          <a:schemeClr val="tx1"/>
        </a:solidFill>
        <a:latin typeface="Times" panose="02020603050405020304" pitchFamily="18" charset="0"/>
        <a:ea typeface="Osaka" charset="-128"/>
        <a:cs typeface="+mn-cs"/>
      </a:defRPr>
    </a:lvl6pPr>
    <a:lvl7pPr marL="2743200" algn="l" defTabSz="914400" rtl="0" eaLnBrk="1" latinLnBrk="0" hangingPunct="1">
      <a:defRPr kumimoji="1" sz="3800" kern="1200">
        <a:solidFill>
          <a:schemeClr val="tx1"/>
        </a:solidFill>
        <a:latin typeface="Times" panose="02020603050405020304" pitchFamily="18" charset="0"/>
        <a:ea typeface="Osaka" charset="-128"/>
        <a:cs typeface="+mn-cs"/>
      </a:defRPr>
    </a:lvl7pPr>
    <a:lvl8pPr marL="3200400" algn="l" defTabSz="914400" rtl="0" eaLnBrk="1" latinLnBrk="0" hangingPunct="1">
      <a:defRPr kumimoji="1" sz="3800" kern="1200">
        <a:solidFill>
          <a:schemeClr val="tx1"/>
        </a:solidFill>
        <a:latin typeface="Times" panose="02020603050405020304" pitchFamily="18" charset="0"/>
        <a:ea typeface="Osaka" charset="-128"/>
        <a:cs typeface="+mn-cs"/>
      </a:defRPr>
    </a:lvl8pPr>
    <a:lvl9pPr marL="3657600" algn="l" defTabSz="914400" rtl="0" eaLnBrk="1" latinLnBrk="0" hangingPunct="1">
      <a:defRPr kumimoji="1" sz="3800" kern="1200">
        <a:solidFill>
          <a:schemeClr val="tx1"/>
        </a:solidFill>
        <a:latin typeface="Times" panose="02020603050405020304" pitchFamily="18" charset="0"/>
        <a:ea typeface="Osaka" charset="-128"/>
        <a:cs typeface="+mn-cs"/>
      </a:defRPr>
    </a:lvl9pPr>
  </p:defaultTextStyle>
  <p:extLst>
    <p:ext uri="{EFAFB233-063F-42B5-8137-9DF3F51BA10A}">
      <p15:sldGuideLst xmlns:p15="http://schemas.microsoft.com/office/powerpoint/2012/main">
        <p15:guide id="1" orient="horz" pos="3368">
          <p15:clr>
            <a:srgbClr val="A4A3A4"/>
          </p15:clr>
        </p15:guide>
        <p15:guide id="2" pos="47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CCFFFF"/>
    <a:srgbClr val="FF9900"/>
    <a:srgbClr val="CC0066"/>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25E5076-3810-47DD-B79F-674D7AD40C01}" styleName="濃色スタイル 1 - アクセント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p:scale>
          <a:sx n="50" d="100"/>
          <a:sy n="50" d="100"/>
        </p:scale>
        <p:origin x="820" y="-432"/>
      </p:cViewPr>
      <p:guideLst>
        <p:guide orient="horz" pos="3368"/>
        <p:guide pos="47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18B25946-E98F-403B-A197-83F19D2B0097}"/>
              </a:ext>
            </a:extLst>
          </p:cNvPr>
          <p:cNvSpPr>
            <a:spLocks noGrp="1" noChangeArrowheads="1"/>
          </p:cNvSpPr>
          <p:nvPr>
            <p:ph type="hdr" sz="quarter"/>
          </p:nvPr>
        </p:nvSpPr>
        <p:spPr bwMode="auto">
          <a:xfrm>
            <a:off x="0" y="0"/>
            <a:ext cx="29718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charset="0"/>
              </a:defRPr>
            </a:lvl1pPr>
          </a:lstStyle>
          <a:p>
            <a:pPr>
              <a:defRPr/>
            </a:pPr>
            <a:endParaRPr lang="en-US" altLang="ja-JP"/>
          </a:p>
        </p:txBody>
      </p:sp>
      <p:sp>
        <p:nvSpPr>
          <p:cNvPr id="115715" name="Rectangle 3">
            <a:extLst>
              <a:ext uri="{FF2B5EF4-FFF2-40B4-BE49-F238E27FC236}">
                <a16:creationId xmlns:a16="http://schemas.microsoft.com/office/drawing/2014/main" id="{12FEE426-0095-42FD-9CB3-C67601E83F37}"/>
              </a:ext>
            </a:extLst>
          </p:cNvPr>
          <p:cNvSpPr>
            <a:spLocks noGrp="1" noChangeArrowheads="1"/>
          </p:cNvSpPr>
          <p:nvPr>
            <p:ph type="dt" idx="1"/>
          </p:nvPr>
        </p:nvSpPr>
        <p:spPr bwMode="auto">
          <a:xfrm>
            <a:off x="3884613" y="0"/>
            <a:ext cx="29718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charset="0"/>
              </a:defRPr>
            </a:lvl1pPr>
          </a:lstStyle>
          <a:p>
            <a:pPr>
              <a:defRPr/>
            </a:pPr>
            <a:endParaRPr lang="en-US" altLang="ja-JP"/>
          </a:p>
        </p:txBody>
      </p:sp>
      <p:sp>
        <p:nvSpPr>
          <p:cNvPr id="3076" name="Rectangle 4"/>
          <p:cNvSpPr>
            <a:spLocks noGrp="1" noRot="1" noChangeAspect="1" noChangeArrowheads="1" noTextEdit="1"/>
          </p:cNvSpPr>
          <p:nvPr>
            <p:ph type="sldImg" idx="2"/>
          </p:nvPr>
        </p:nvSpPr>
        <p:spPr bwMode="auto">
          <a:xfrm>
            <a:off x="793750" y="746125"/>
            <a:ext cx="5270500" cy="37290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7" name="Rectangle 5">
            <a:extLst>
              <a:ext uri="{FF2B5EF4-FFF2-40B4-BE49-F238E27FC236}">
                <a16:creationId xmlns:a16="http://schemas.microsoft.com/office/drawing/2014/main" id="{94AF0B25-D384-429A-8A68-D40019C6D56C}"/>
              </a:ext>
            </a:extLst>
          </p:cNvPr>
          <p:cNvSpPr>
            <a:spLocks noGrp="1" noChangeArrowheads="1"/>
          </p:cNvSpPr>
          <p:nvPr>
            <p:ph type="body" sz="quarter" idx="3"/>
          </p:nvPr>
        </p:nvSpPr>
        <p:spPr bwMode="auto">
          <a:xfrm>
            <a:off x="685800" y="4724400"/>
            <a:ext cx="5486400" cy="44751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115718" name="Rectangle 6">
            <a:extLst>
              <a:ext uri="{FF2B5EF4-FFF2-40B4-BE49-F238E27FC236}">
                <a16:creationId xmlns:a16="http://schemas.microsoft.com/office/drawing/2014/main" id="{22E56C0A-6E66-48C6-BB60-F2E60E864F6F}"/>
              </a:ext>
            </a:extLst>
          </p:cNvPr>
          <p:cNvSpPr>
            <a:spLocks noGrp="1" noChangeArrowheads="1"/>
          </p:cNvSpPr>
          <p:nvPr>
            <p:ph type="ftr" sz="quarter" idx="4"/>
          </p:nvPr>
        </p:nvSpPr>
        <p:spPr bwMode="auto">
          <a:xfrm>
            <a:off x="0" y="9447213"/>
            <a:ext cx="29718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charset="0"/>
              </a:defRPr>
            </a:lvl1pPr>
          </a:lstStyle>
          <a:p>
            <a:pPr>
              <a:defRPr/>
            </a:pPr>
            <a:endParaRPr lang="en-US" altLang="ja-JP"/>
          </a:p>
        </p:txBody>
      </p:sp>
      <p:sp>
        <p:nvSpPr>
          <p:cNvPr id="115719" name="Rectangle 7">
            <a:extLst>
              <a:ext uri="{FF2B5EF4-FFF2-40B4-BE49-F238E27FC236}">
                <a16:creationId xmlns:a16="http://schemas.microsoft.com/office/drawing/2014/main" id="{79B1D93A-2C8A-41BC-9546-986F619D0719}"/>
              </a:ext>
            </a:extLst>
          </p:cNvPr>
          <p:cNvSpPr>
            <a:spLocks noGrp="1" noChangeArrowheads="1"/>
          </p:cNvSpPr>
          <p:nvPr>
            <p:ph type="sldNum" sz="quarter" idx="5"/>
          </p:nvPr>
        </p:nvSpPr>
        <p:spPr bwMode="auto">
          <a:xfrm>
            <a:off x="3884613" y="9447213"/>
            <a:ext cx="29718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84E3A04-7934-4B2C-BC2B-DBD06C36D3EE}"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900" kern="1200">
        <a:solidFill>
          <a:schemeClr val="tx1"/>
        </a:solidFill>
        <a:latin typeface="Times" charset="0"/>
        <a:ea typeface="Osaka" charset="-128"/>
        <a:cs typeface="+mn-cs"/>
      </a:defRPr>
    </a:lvl1pPr>
    <a:lvl2pPr marL="736600" algn="l" rtl="0" eaLnBrk="0" fontAlgn="base" hangingPunct="0">
      <a:spcBef>
        <a:spcPct val="30000"/>
      </a:spcBef>
      <a:spcAft>
        <a:spcPct val="0"/>
      </a:spcAft>
      <a:defRPr kumimoji="1" sz="1900" kern="1200">
        <a:solidFill>
          <a:schemeClr val="tx1"/>
        </a:solidFill>
        <a:latin typeface="Times" charset="0"/>
        <a:ea typeface="Osaka" charset="-128"/>
        <a:cs typeface="+mn-cs"/>
      </a:defRPr>
    </a:lvl2pPr>
    <a:lvl3pPr marL="1474788" algn="l" rtl="0" eaLnBrk="0" fontAlgn="base" hangingPunct="0">
      <a:spcBef>
        <a:spcPct val="30000"/>
      </a:spcBef>
      <a:spcAft>
        <a:spcPct val="0"/>
      </a:spcAft>
      <a:defRPr kumimoji="1" sz="1900" kern="1200">
        <a:solidFill>
          <a:schemeClr val="tx1"/>
        </a:solidFill>
        <a:latin typeface="Times" charset="0"/>
        <a:ea typeface="Osaka" charset="-128"/>
        <a:cs typeface="+mn-cs"/>
      </a:defRPr>
    </a:lvl3pPr>
    <a:lvl4pPr marL="2211388" algn="l" rtl="0" eaLnBrk="0" fontAlgn="base" hangingPunct="0">
      <a:spcBef>
        <a:spcPct val="30000"/>
      </a:spcBef>
      <a:spcAft>
        <a:spcPct val="0"/>
      </a:spcAft>
      <a:defRPr kumimoji="1" sz="1900" kern="1200">
        <a:solidFill>
          <a:schemeClr val="tx1"/>
        </a:solidFill>
        <a:latin typeface="Times" charset="0"/>
        <a:ea typeface="Osaka" charset="-128"/>
        <a:cs typeface="+mn-cs"/>
      </a:defRPr>
    </a:lvl4pPr>
    <a:lvl5pPr marL="2949575" algn="l" rtl="0" eaLnBrk="0" fontAlgn="base" hangingPunct="0">
      <a:spcBef>
        <a:spcPct val="30000"/>
      </a:spcBef>
      <a:spcAft>
        <a:spcPct val="0"/>
      </a:spcAft>
      <a:defRPr kumimoji="1" sz="1900" kern="1200">
        <a:solidFill>
          <a:schemeClr val="tx1"/>
        </a:solidFill>
        <a:latin typeface="Times" charset="0"/>
        <a:ea typeface="Osaka" charset="-128"/>
        <a:cs typeface="+mn-cs"/>
      </a:defRPr>
    </a:lvl5pPr>
    <a:lvl6pPr marL="3687181" algn="l" defTabSz="1474872" rtl="0" eaLnBrk="1" latinLnBrk="0" hangingPunct="1">
      <a:defRPr kumimoji="1" sz="1936" kern="1200">
        <a:solidFill>
          <a:schemeClr val="tx1"/>
        </a:solidFill>
        <a:latin typeface="+mn-lt"/>
        <a:ea typeface="+mn-ea"/>
        <a:cs typeface="+mn-cs"/>
      </a:defRPr>
    </a:lvl6pPr>
    <a:lvl7pPr marL="4424617" algn="l" defTabSz="1474872" rtl="0" eaLnBrk="1" latinLnBrk="0" hangingPunct="1">
      <a:defRPr kumimoji="1" sz="1936" kern="1200">
        <a:solidFill>
          <a:schemeClr val="tx1"/>
        </a:solidFill>
        <a:latin typeface="+mn-lt"/>
        <a:ea typeface="+mn-ea"/>
        <a:cs typeface="+mn-cs"/>
      </a:defRPr>
    </a:lvl7pPr>
    <a:lvl8pPr marL="5162053" algn="l" defTabSz="1474872" rtl="0" eaLnBrk="1" latinLnBrk="0" hangingPunct="1">
      <a:defRPr kumimoji="1" sz="1936" kern="1200">
        <a:solidFill>
          <a:schemeClr val="tx1"/>
        </a:solidFill>
        <a:latin typeface="+mn-lt"/>
        <a:ea typeface="+mn-ea"/>
        <a:cs typeface="+mn-cs"/>
      </a:defRPr>
    </a:lvl8pPr>
    <a:lvl9pPr marL="5899489" algn="l" defTabSz="1474872" rtl="0" eaLnBrk="1" latinLnBrk="0" hangingPunct="1">
      <a:defRPr kumimoji="1" sz="193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33951" y="3321394"/>
            <a:ext cx="12851448" cy="2291810"/>
          </a:xfrm>
        </p:spPr>
        <p:txBody>
          <a:bodyPr/>
          <a:lstStyle/>
          <a:p>
            <a:r>
              <a:rPr lang="ja-JP" altLang="en-US"/>
              <a:t>マスタ タイトルの書式設定</a:t>
            </a:r>
          </a:p>
        </p:txBody>
      </p:sp>
      <p:sp>
        <p:nvSpPr>
          <p:cNvPr id="3" name="サブタイトル 2"/>
          <p:cNvSpPr>
            <a:spLocks noGrp="1"/>
          </p:cNvSpPr>
          <p:nvPr>
            <p:ph type="subTitle" idx="1"/>
          </p:nvPr>
        </p:nvSpPr>
        <p:spPr>
          <a:xfrm>
            <a:off x="2267903" y="6058694"/>
            <a:ext cx="10583545" cy="2732352"/>
          </a:xfrm>
        </p:spPr>
        <p:txBody>
          <a:bodyPr/>
          <a:lstStyle>
            <a:lvl1pPr marL="0" indent="0" algn="ctr">
              <a:buNone/>
              <a:defRPr/>
            </a:lvl1pPr>
            <a:lvl2pPr marL="712793" indent="0" algn="ctr">
              <a:buNone/>
              <a:defRPr/>
            </a:lvl2pPr>
            <a:lvl3pPr marL="1425586" indent="0" algn="ctr">
              <a:buNone/>
              <a:defRPr/>
            </a:lvl3pPr>
            <a:lvl4pPr marL="2138379" indent="0" algn="ctr">
              <a:buNone/>
              <a:defRPr/>
            </a:lvl4pPr>
            <a:lvl5pPr marL="2851172" indent="0" algn="ctr">
              <a:buNone/>
              <a:defRPr/>
            </a:lvl5pPr>
            <a:lvl6pPr marL="3563965" indent="0" algn="ctr">
              <a:buNone/>
              <a:defRPr/>
            </a:lvl6pPr>
            <a:lvl7pPr marL="4276759" indent="0" algn="ctr">
              <a:buNone/>
              <a:defRPr/>
            </a:lvl7pPr>
            <a:lvl8pPr marL="4989552" indent="0" algn="ctr">
              <a:buNone/>
              <a:defRPr/>
            </a:lvl8pPr>
            <a:lvl9pPr marL="5702345" indent="0" algn="ctr">
              <a:buNone/>
              <a:defRPr/>
            </a:lvl9pPr>
          </a:lstStyle>
          <a:p>
            <a:r>
              <a:rPr lang="ja-JP" altLang="en-US"/>
              <a:t>マスタ サブタイトルの書式設定</a:t>
            </a:r>
          </a:p>
        </p:txBody>
      </p:sp>
      <p:sp>
        <p:nvSpPr>
          <p:cNvPr id="4" name="Rectangle 4">
            <a:extLst>
              <a:ext uri="{FF2B5EF4-FFF2-40B4-BE49-F238E27FC236}">
                <a16:creationId xmlns:a16="http://schemas.microsoft.com/office/drawing/2014/main" id="{E022AAB5-A868-4CC5-AC11-29CCBEB23F87}"/>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a:extLst>
              <a:ext uri="{FF2B5EF4-FFF2-40B4-BE49-F238E27FC236}">
                <a16:creationId xmlns:a16="http://schemas.microsoft.com/office/drawing/2014/main" id="{D71ED879-3213-4F2A-9EEA-720BEA188E92}"/>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a:extLst>
              <a:ext uri="{FF2B5EF4-FFF2-40B4-BE49-F238E27FC236}">
                <a16:creationId xmlns:a16="http://schemas.microsoft.com/office/drawing/2014/main" id="{016A64D5-A79C-4756-B478-9EA5A4C63921}"/>
              </a:ext>
            </a:extLst>
          </p:cNvPr>
          <p:cNvSpPr>
            <a:spLocks noGrp="1" noChangeArrowheads="1"/>
          </p:cNvSpPr>
          <p:nvPr>
            <p:ph type="sldNum" sz="quarter" idx="12"/>
          </p:nvPr>
        </p:nvSpPr>
        <p:spPr>
          <a:ln/>
        </p:spPr>
        <p:txBody>
          <a:bodyPr/>
          <a:lstStyle>
            <a:lvl1pPr>
              <a:defRPr/>
            </a:lvl1pPr>
          </a:lstStyle>
          <a:p>
            <a:pPr>
              <a:defRPr/>
            </a:pPr>
            <a:fld id="{E37196AE-A0C7-47BC-90F5-EF9D47A31F88}" type="slidenum">
              <a:rPr lang="en-US" altLang="ja-JP"/>
              <a:pPr>
                <a:defRPr/>
              </a:pPr>
              <a:t>‹#›</a:t>
            </a:fld>
            <a:endParaRPr lang="en-US" altLang="ja-JP"/>
          </a:p>
        </p:txBody>
      </p:sp>
    </p:spTree>
    <p:extLst>
      <p:ext uri="{BB962C8B-B14F-4D97-AF65-F5344CB8AC3E}">
        <p14:creationId xmlns:p14="http://schemas.microsoft.com/office/powerpoint/2010/main" val="2680317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4">
            <a:extLst>
              <a:ext uri="{FF2B5EF4-FFF2-40B4-BE49-F238E27FC236}">
                <a16:creationId xmlns:a16="http://schemas.microsoft.com/office/drawing/2014/main" id="{E022AAB5-A868-4CC5-AC11-29CCBEB23F87}"/>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a:extLst>
              <a:ext uri="{FF2B5EF4-FFF2-40B4-BE49-F238E27FC236}">
                <a16:creationId xmlns:a16="http://schemas.microsoft.com/office/drawing/2014/main" id="{D71ED879-3213-4F2A-9EEA-720BEA188E92}"/>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a:extLst>
              <a:ext uri="{FF2B5EF4-FFF2-40B4-BE49-F238E27FC236}">
                <a16:creationId xmlns:a16="http://schemas.microsoft.com/office/drawing/2014/main" id="{016A64D5-A79C-4756-B478-9EA5A4C63921}"/>
              </a:ext>
            </a:extLst>
          </p:cNvPr>
          <p:cNvSpPr>
            <a:spLocks noGrp="1" noChangeArrowheads="1"/>
          </p:cNvSpPr>
          <p:nvPr>
            <p:ph type="sldNum" sz="quarter" idx="12"/>
          </p:nvPr>
        </p:nvSpPr>
        <p:spPr>
          <a:ln/>
        </p:spPr>
        <p:txBody>
          <a:bodyPr/>
          <a:lstStyle>
            <a:lvl1pPr>
              <a:defRPr/>
            </a:lvl1pPr>
          </a:lstStyle>
          <a:p>
            <a:pPr>
              <a:defRPr/>
            </a:pPr>
            <a:fld id="{1ABC626F-4770-49CD-BA25-CED54DA52FE1}" type="slidenum">
              <a:rPr lang="en-US" altLang="ja-JP"/>
              <a:pPr>
                <a:defRPr/>
              </a:pPr>
              <a:t>‹#›</a:t>
            </a:fld>
            <a:endParaRPr lang="en-US" altLang="ja-JP"/>
          </a:p>
        </p:txBody>
      </p:sp>
    </p:spTree>
    <p:extLst>
      <p:ext uri="{BB962C8B-B14F-4D97-AF65-F5344CB8AC3E}">
        <p14:creationId xmlns:p14="http://schemas.microsoft.com/office/powerpoint/2010/main" val="2651697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0772537" y="950384"/>
            <a:ext cx="3212862" cy="8553450"/>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1133951" y="950384"/>
            <a:ext cx="9386596" cy="8553450"/>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4">
            <a:extLst>
              <a:ext uri="{FF2B5EF4-FFF2-40B4-BE49-F238E27FC236}">
                <a16:creationId xmlns:a16="http://schemas.microsoft.com/office/drawing/2014/main" id="{E022AAB5-A868-4CC5-AC11-29CCBEB23F87}"/>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a:extLst>
              <a:ext uri="{FF2B5EF4-FFF2-40B4-BE49-F238E27FC236}">
                <a16:creationId xmlns:a16="http://schemas.microsoft.com/office/drawing/2014/main" id="{D71ED879-3213-4F2A-9EEA-720BEA188E92}"/>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a:extLst>
              <a:ext uri="{FF2B5EF4-FFF2-40B4-BE49-F238E27FC236}">
                <a16:creationId xmlns:a16="http://schemas.microsoft.com/office/drawing/2014/main" id="{016A64D5-A79C-4756-B478-9EA5A4C63921}"/>
              </a:ext>
            </a:extLst>
          </p:cNvPr>
          <p:cNvSpPr>
            <a:spLocks noGrp="1" noChangeArrowheads="1"/>
          </p:cNvSpPr>
          <p:nvPr>
            <p:ph type="sldNum" sz="quarter" idx="12"/>
          </p:nvPr>
        </p:nvSpPr>
        <p:spPr>
          <a:ln/>
        </p:spPr>
        <p:txBody>
          <a:bodyPr/>
          <a:lstStyle>
            <a:lvl1pPr>
              <a:defRPr/>
            </a:lvl1pPr>
          </a:lstStyle>
          <a:p>
            <a:pPr>
              <a:defRPr/>
            </a:pPr>
            <a:fld id="{860254F9-40D9-4426-A171-6A773CA199BE}" type="slidenum">
              <a:rPr lang="en-US" altLang="ja-JP"/>
              <a:pPr>
                <a:defRPr/>
              </a:pPr>
              <a:t>‹#›</a:t>
            </a:fld>
            <a:endParaRPr lang="en-US" altLang="ja-JP"/>
          </a:p>
        </p:txBody>
      </p:sp>
    </p:spTree>
    <p:extLst>
      <p:ext uri="{BB962C8B-B14F-4D97-AF65-F5344CB8AC3E}">
        <p14:creationId xmlns:p14="http://schemas.microsoft.com/office/powerpoint/2010/main" val="483099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 3">
            <a:extLst>
              <a:ext uri="{FF2B5EF4-FFF2-40B4-BE49-F238E27FC236}">
                <a16:creationId xmlns:a16="http://schemas.microsoft.com/office/drawing/2014/main" id="{BCA09A1B-046A-4105-9529-DB138F8C2295}"/>
              </a:ext>
            </a:extLst>
          </p:cNvPr>
          <p:cNvSpPr>
            <a:spLocks noGrp="1"/>
          </p:cNvSpPr>
          <p:nvPr>
            <p:ph type="dt" sz="half" idx="10"/>
          </p:nvPr>
        </p:nvSpPr>
        <p:spPr/>
        <p:txBody>
          <a:bodyPr/>
          <a:lstStyle>
            <a:lvl1pPr>
              <a:defRPr/>
            </a:lvl1pPr>
          </a:lstStyle>
          <a:p>
            <a:pPr>
              <a:defRPr/>
            </a:pPr>
            <a:endParaRPr lang="en-US" altLang="ja-JP"/>
          </a:p>
        </p:txBody>
      </p:sp>
      <p:sp>
        <p:nvSpPr>
          <p:cNvPr id="5" name="フッター プレースホルダ 4">
            <a:extLst>
              <a:ext uri="{FF2B5EF4-FFF2-40B4-BE49-F238E27FC236}">
                <a16:creationId xmlns:a16="http://schemas.microsoft.com/office/drawing/2014/main" id="{2638130F-6CC4-420B-8AE8-0C2F0FCEAEB6}"/>
              </a:ext>
            </a:extLst>
          </p:cNvPr>
          <p:cNvSpPr>
            <a:spLocks noGrp="1"/>
          </p:cNvSpPr>
          <p:nvPr>
            <p:ph type="ftr" sz="quarter" idx="11"/>
          </p:nvPr>
        </p:nvSpPr>
        <p:spPr/>
        <p:txBody>
          <a:bodyPr/>
          <a:lstStyle>
            <a:lvl1pPr>
              <a:defRPr/>
            </a:lvl1pPr>
          </a:lstStyle>
          <a:p>
            <a:pPr>
              <a:defRPr/>
            </a:pPr>
            <a:endParaRPr lang="en-US" altLang="ja-JP"/>
          </a:p>
        </p:txBody>
      </p:sp>
      <p:sp>
        <p:nvSpPr>
          <p:cNvPr id="6" name="スライド番号プレースホルダ 5">
            <a:extLst>
              <a:ext uri="{FF2B5EF4-FFF2-40B4-BE49-F238E27FC236}">
                <a16:creationId xmlns:a16="http://schemas.microsoft.com/office/drawing/2014/main" id="{57E75BFD-3570-4E07-A196-744FB2E982B1}"/>
              </a:ext>
            </a:extLst>
          </p:cNvPr>
          <p:cNvSpPr>
            <a:spLocks noGrp="1"/>
          </p:cNvSpPr>
          <p:nvPr>
            <p:ph type="sldNum" sz="quarter" idx="12"/>
          </p:nvPr>
        </p:nvSpPr>
        <p:spPr/>
        <p:txBody>
          <a:bodyPr/>
          <a:lstStyle>
            <a:lvl1pPr>
              <a:defRPr sz="3742"/>
            </a:lvl1pPr>
          </a:lstStyle>
          <a:p>
            <a:pPr>
              <a:defRPr/>
            </a:pPr>
            <a:fld id="{E2E9FC91-1C65-41A4-B668-429EE9911E7E}" type="slidenum">
              <a:rPr lang="en-US" altLang="ja-JP"/>
              <a:pPr>
                <a:defRPr/>
              </a:pPr>
              <a:t>‹#›</a:t>
            </a:fld>
            <a:endParaRPr lang="en-US" altLang="ja-JP"/>
          </a:p>
        </p:txBody>
      </p:sp>
    </p:spTree>
    <p:extLst>
      <p:ext uri="{BB962C8B-B14F-4D97-AF65-F5344CB8AC3E}">
        <p14:creationId xmlns:p14="http://schemas.microsoft.com/office/powerpoint/2010/main" val="3615949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194324" y="6870481"/>
            <a:ext cx="12851448" cy="2123513"/>
          </a:xfrm>
        </p:spPr>
        <p:txBody>
          <a:bodyPr anchor="t"/>
          <a:lstStyle>
            <a:lvl1pPr algn="l">
              <a:defRPr sz="6236" b="1" cap="all"/>
            </a:lvl1pPr>
          </a:lstStyle>
          <a:p>
            <a:r>
              <a:rPr lang="ja-JP" altLang="en-US"/>
              <a:t>マスタ タイトルの書式設定</a:t>
            </a:r>
          </a:p>
        </p:txBody>
      </p:sp>
      <p:sp>
        <p:nvSpPr>
          <p:cNvPr id="3" name="テキスト プレースホルダ 2"/>
          <p:cNvSpPr>
            <a:spLocks noGrp="1"/>
          </p:cNvSpPr>
          <p:nvPr>
            <p:ph type="body" idx="1"/>
          </p:nvPr>
        </p:nvSpPr>
        <p:spPr>
          <a:xfrm>
            <a:off x="1194324" y="4531647"/>
            <a:ext cx="12851448" cy="2338834"/>
          </a:xfrm>
        </p:spPr>
        <p:txBody>
          <a:bodyPr anchor="b"/>
          <a:lstStyle>
            <a:lvl1pPr marL="0" indent="0">
              <a:buNone/>
              <a:defRPr sz="3118"/>
            </a:lvl1pPr>
            <a:lvl2pPr marL="712793" indent="0">
              <a:buNone/>
              <a:defRPr sz="2806"/>
            </a:lvl2pPr>
            <a:lvl3pPr marL="1425586" indent="0">
              <a:buNone/>
              <a:defRPr sz="2494"/>
            </a:lvl3pPr>
            <a:lvl4pPr marL="2138379" indent="0">
              <a:buNone/>
              <a:defRPr sz="2183"/>
            </a:lvl4pPr>
            <a:lvl5pPr marL="2851172" indent="0">
              <a:buNone/>
              <a:defRPr sz="2183"/>
            </a:lvl5pPr>
            <a:lvl6pPr marL="3563965" indent="0">
              <a:buNone/>
              <a:defRPr sz="2183"/>
            </a:lvl6pPr>
            <a:lvl7pPr marL="4276759" indent="0">
              <a:buNone/>
              <a:defRPr sz="2183"/>
            </a:lvl7pPr>
            <a:lvl8pPr marL="4989552" indent="0">
              <a:buNone/>
              <a:defRPr sz="2183"/>
            </a:lvl8pPr>
            <a:lvl9pPr marL="5702345" indent="0">
              <a:buNone/>
              <a:defRPr sz="2183"/>
            </a:lvl9pPr>
          </a:lstStyle>
          <a:p>
            <a:pPr lvl="0"/>
            <a:r>
              <a:rPr lang="ja-JP" altLang="en-US"/>
              <a:t>マスタ テキストの書式設定</a:t>
            </a:r>
          </a:p>
        </p:txBody>
      </p:sp>
      <p:sp>
        <p:nvSpPr>
          <p:cNvPr id="4" name="Rectangle 4">
            <a:extLst>
              <a:ext uri="{FF2B5EF4-FFF2-40B4-BE49-F238E27FC236}">
                <a16:creationId xmlns:a16="http://schemas.microsoft.com/office/drawing/2014/main" id="{E022AAB5-A868-4CC5-AC11-29CCBEB23F87}"/>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a:extLst>
              <a:ext uri="{FF2B5EF4-FFF2-40B4-BE49-F238E27FC236}">
                <a16:creationId xmlns:a16="http://schemas.microsoft.com/office/drawing/2014/main" id="{D71ED879-3213-4F2A-9EEA-720BEA188E92}"/>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a:extLst>
              <a:ext uri="{FF2B5EF4-FFF2-40B4-BE49-F238E27FC236}">
                <a16:creationId xmlns:a16="http://schemas.microsoft.com/office/drawing/2014/main" id="{016A64D5-A79C-4756-B478-9EA5A4C63921}"/>
              </a:ext>
            </a:extLst>
          </p:cNvPr>
          <p:cNvSpPr>
            <a:spLocks noGrp="1" noChangeArrowheads="1"/>
          </p:cNvSpPr>
          <p:nvPr>
            <p:ph type="sldNum" sz="quarter" idx="12"/>
          </p:nvPr>
        </p:nvSpPr>
        <p:spPr>
          <a:ln/>
        </p:spPr>
        <p:txBody>
          <a:bodyPr/>
          <a:lstStyle>
            <a:lvl1pPr>
              <a:defRPr/>
            </a:lvl1pPr>
          </a:lstStyle>
          <a:p>
            <a:pPr>
              <a:defRPr/>
            </a:pPr>
            <a:fld id="{E3279673-9225-441D-BB27-3715DB3DCA49}" type="slidenum">
              <a:rPr lang="en-US" altLang="ja-JP"/>
              <a:pPr>
                <a:defRPr/>
              </a:pPr>
              <a:t>‹#›</a:t>
            </a:fld>
            <a:endParaRPr lang="en-US" altLang="ja-JP"/>
          </a:p>
        </p:txBody>
      </p:sp>
    </p:spTree>
    <p:extLst>
      <p:ext uri="{BB962C8B-B14F-4D97-AF65-F5344CB8AC3E}">
        <p14:creationId xmlns:p14="http://schemas.microsoft.com/office/powerpoint/2010/main" val="586957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1133951" y="3088746"/>
            <a:ext cx="6299729" cy="6415088"/>
          </a:xfrm>
        </p:spPr>
        <p:txBody>
          <a:bodyPr/>
          <a:lstStyle>
            <a:lvl1pPr>
              <a:defRPr sz="4365"/>
            </a:lvl1pPr>
            <a:lvl2pPr>
              <a:defRPr sz="3742"/>
            </a:lvl2pPr>
            <a:lvl3pPr>
              <a:defRPr sz="3118"/>
            </a:lvl3pPr>
            <a:lvl4pPr>
              <a:defRPr sz="2806"/>
            </a:lvl4pPr>
            <a:lvl5pPr>
              <a:defRPr sz="2806"/>
            </a:lvl5pPr>
            <a:lvl6pPr>
              <a:defRPr sz="2806"/>
            </a:lvl6pPr>
            <a:lvl7pPr>
              <a:defRPr sz="2806"/>
            </a:lvl7pPr>
            <a:lvl8pPr>
              <a:defRPr sz="2806"/>
            </a:lvl8pPr>
            <a:lvl9pPr>
              <a:defRPr sz="2806"/>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7685670" y="3088746"/>
            <a:ext cx="6299729" cy="6415088"/>
          </a:xfrm>
        </p:spPr>
        <p:txBody>
          <a:bodyPr/>
          <a:lstStyle>
            <a:lvl1pPr>
              <a:defRPr sz="4365"/>
            </a:lvl1pPr>
            <a:lvl2pPr>
              <a:defRPr sz="3742"/>
            </a:lvl2pPr>
            <a:lvl3pPr>
              <a:defRPr sz="3118"/>
            </a:lvl3pPr>
            <a:lvl4pPr>
              <a:defRPr sz="2806"/>
            </a:lvl4pPr>
            <a:lvl5pPr>
              <a:defRPr sz="2806"/>
            </a:lvl5pPr>
            <a:lvl6pPr>
              <a:defRPr sz="2806"/>
            </a:lvl6pPr>
            <a:lvl7pPr>
              <a:defRPr sz="2806"/>
            </a:lvl7pPr>
            <a:lvl8pPr>
              <a:defRPr sz="2806"/>
            </a:lvl8pPr>
            <a:lvl9pPr>
              <a:defRPr sz="2806"/>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4">
            <a:extLst>
              <a:ext uri="{FF2B5EF4-FFF2-40B4-BE49-F238E27FC236}">
                <a16:creationId xmlns:a16="http://schemas.microsoft.com/office/drawing/2014/main" id="{E022AAB5-A868-4CC5-AC11-29CCBEB23F87}"/>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a:extLst>
              <a:ext uri="{FF2B5EF4-FFF2-40B4-BE49-F238E27FC236}">
                <a16:creationId xmlns:a16="http://schemas.microsoft.com/office/drawing/2014/main" id="{D71ED879-3213-4F2A-9EEA-720BEA188E92}"/>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a:extLst>
              <a:ext uri="{FF2B5EF4-FFF2-40B4-BE49-F238E27FC236}">
                <a16:creationId xmlns:a16="http://schemas.microsoft.com/office/drawing/2014/main" id="{016A64D5-A79C-4756-B478-9EA5A4C63921}"/>
              </a:ext>
            </a:extLst>
          </p:cNvPr>
          <p:cNvSpPr>
            <a:spLocks noGrp="1" noChangeArrowheads="1"/>
          </p:cNvSpPr>
          <p:nvPr>
            <p:ph type="sldNum" sz="quarter" idx="12"/>
          </p:nvPr>
        </p:nvSpPr>
        <p:spPr>
          <a:ln/>
        </p:spPr>
        <p:txBody>
          <a:bodyPr/>
          <a:lstStyle>
            <a:lvl1pPr>
              <a:defRPr/>
            </a:lvl1pPr>
          </a:lstStyle>
          <a:p>
            <a:pPr>
              <a:defRPr/>
            </a:pPr>
            <a:fld id="{47476CE7-7879-4E23-8228-5B44D65199F5}" type="slidenum">
              <a:rPr lang="en-US" altLang="ja-JP"/>
              <a:pPr>
                <a:defRPr/>
              </a:pPr>
              <a:t>‹#›</a:t>
            </a:fld>
            <a:endParaRPr lang="en-US" altLang="ja-JP"/>
          </a:p>
        </p:txBody>
      </p:sp>
    </p:spTree>
    <p:extLst>
      <p:ext uri="{BB962C8B-B14F-4D97-AF65-F5344CB8AC3E}">
        <p14:creationId xmlns:p14="http://schemas.microsoft.com/office/powerpoint/2010/main" val="3994640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755968" y="428168"/>
            <a:ext cx="13607415" cy="1781969"/>
          </a:xfrm>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755968" y="2393284"/>
            <a:ext cx="6680338" cy="997407"/>
          </a:xfrm>
        </p:spPr>
        <p:txBody>
          <a:bodyPr anchor="b"/>
          <a:lstStyle>
            <a:lvl1pPr marL="0" indent="0">
              <a:buNone/>
              <a:defRPr sz="3742" b="1"/>
            </a:lvl1pPr>
            <a:lvl2pPr marL="712793" indent="0">
              <a:buNone/>
              <a:defRPr sz="3118" b="1"/>
            </a:lvl2pPr>
            <a:lvl3pPr marL="1425586" indent="0">
              <a:buNone/>
              <a:defRPr sz="2806" b="1"/>
            </a:lvl3pPr>
            <a:lvl4pPr marL="2138379" indent="0">
              <a:buNone/>
              <a:defRPr sz="2494" b="1"/>
            </a:lvl4pPr>
            <a:lvl5pPr marL="2851172" indent="0">
              <a:buNone/>
              <a:defRPr sz="2494" b="1"/>
            </a:lvl5pPr>
            <a:lvl6pPr marL="3563965" indent="0">
              <a:buNone/>
              <a:defRPr sz="2494" b="1"/>
            </a:lvl6pPr>
            <a:lvl7pPr marL="4276759" indent="0">
              <a:buNone/>
              <a:defRPr sz="2494" b="1"/>
            </a:lvl7pPr>
            <a:lvl8pPr marL="4989552" indent="0">
              <a:buNone/>
              <a:defRPr sz="2494" b="1"/>
            </a:lvl8pPr>
            <a:lvl9pPr marL="5702345" indent="0">
              <a:buNone/>
              <a:defRPr sz="2494"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755968" y="3390691"/>
            <a:ext cx="6680338" cy="6160168"/>
          </a:xfrm>
        </p:spPr>
        <p:txBody>
          <a:bodyPr/>
          <a:lstStyle>
            <a:lvl1pPr>
              <a:defRPr sz="3742"/>
            </a:lvl1pPr>
            <a:lvl2pPr>
              <a:defRPr sz="3118"/>
            </a:lvl2pPr>
            <a:lvl3pPr>
              <a:defRPr sz="2806"/>
            </a:lvl3pPr>
            <a:lvl4pPr>
              <a:defRPr sz="2494"/>
            </a:lvl4pPr>
            <a:lvl5pPr>
              <a:defRPr sz="2494"/>
            </a:lvl5pPr>
            <a:lvl6pPr>
              <a:defRPr sz="2494"/>
            </a:lvl6pPr>
            <a:lvl7pPr>
              <a:defRPr sz="2494"/>
            </a:lvl7pPr>
            <a:lvl8pPr>
              <a:defRPr sz="2494"/>
            </a:lvl8pPr>
            <a:lvl9pPr>
              <a:defRPr sz="2494"/>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7680421" y="2393284"/>
            <a:ext cx="6682963" cy="997407"/>
          </a:xfrm>
        </p:spPr>
        <p:txBody>
          <a:bodyPr anchor="b"/>
          <a:lstStyle>
            <a:lvl1pPr marL="0" indent="0">
              <a:buNone/>
              <a:defRPr sz="3742" b="1"/>
            </a:lvl1pPr>
            <a:lvl2pPr marL="712793" indent="0">
              <a:buNone/>
              <a:defRPr sz="3118" b="1"/>
            </a:lvl2pPr>
            <a:lvl3pPr marL="1425586" indent="0">
              <a:buNone/>
              <a:defRPr sz="2806" b="1"/>
            </a:lvl3pPr>
            <a:lvl4pPr marL="2138379" indent="0">
              <a:buNone/>
              <a:defRPr sz="2494" b="1"/>
            </a:lvl4pPr>
            <a:lvl5pPr marL="2851172" indent="0">
              <a:buNone/>
              <a:defRPr sz="2494" b="1"/>
            </a:lvl5pPr>
            <a:lvl6pPr marL="3563965" indent="0">
              <a:buNone/>
              <a:defRPr sz="2494" b="1"/>
            </a:lvl6pPr>
            <a:lvl7pPr marL="4276759" indent="0">
              <a:buNone/>
              <a:defRPr sz="2494" b="1"/>
            </a:lvl7pPr>
            <a:lvl8pPr marL="4989552" indent="0">
              <a:buNone/>
              <a:defRPr sz="2494" b="1"/>
            </a:lvl8pPr>
            <a:lvl9pPr marL="5702345" indent="0">
              <a:buNone/>
              <a:defRPr sz="2494"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7680421" y="3390691"/>
            <a:ext cx="6682963" cy="6160168"/>
          </a:xfrm>
        </p:spPr>
        <p:txBody>
          <a:bodyPr/>
          <a:lstStyle>
            <a:lvl1pPr>
              <a:defRPr sz="3742"/>
            </a:lvl1pPr>
            <a:lvl2pPr>
              <a:defRPr sz="3118"/>
            </a:lvl2pPr>
            <a:lvl3pPr>
              <a:defRPr sz="2806"/>
            </a:lvl3pPr>
            <a:lvl4pPr>
              <a:defRPr sz="2494"/>
            </a:lvl4pPr>
            <a:lvl5pPr>
              <a:defRPr sz="2494"/>
            </a:lvl5pPr>
            <a:lvl6pPr>
              <a:defRPr sz="2494"/>
            </a:lvl6pPr>
            <a:lvl7pPr>
              <a:defRPr sz="2494"/>
            </a:lvl7pPr>
            <a:lvl8pPr>
              <a:defRPr sz="2494"/>
            </a:lvl8pPr>
            <a:lvl9pPr>
              <a:defRPr sz="2494"/>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4">
            <a:extLst>
              <a:ext uri="{FF2B5EF4-FFF2-40B4-BE49-F238E27FC236}">
                <a16:creationId xmlns:a16="http://schemas.microsoft.com/office/drawing/2014/main" id="{E022AAB5-A868-4CC5-AC11-29CCBEB23F87}"/>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a:extLst>
              <a:ext uri="{FF2B5EF4-FFF2-40B4-BE49-F238E27FC236}">
                <a16:creationId xmlns:a16="http://schemas.microsoft.com/office/drawing/2014/main" id="{D71ED879-3213-4F2A-9EEA-720BEA188E92}"/>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6">
            <a:extLst>
              <a:ext uri="{FF2B5EF4-FFF2-40B4-BE49-F238E27FC236}">
                <a16:creationId xmlns:a16="http://schemas.microsoft.com/office/drawing/2014/main" id="{016A64D5-A79C-4756-B478-9EA5A4C63921}"/>
              </a:ext>
            </a:extLst>
          </p:cNvPr>
          <p:cNvSpPr>
            <a:spLocks noGrp="1" noChangeArrowheads="1"/>
          </p:cNvSpPr>
          <p:nvPr>
            <p:ph type="sldNum" sz="quarter" idx="12"/>
          </p:nvPr>
        </p:nvSpPr>
        <p:spPr>
          <a:ln/>
        </p:spPr>
        <p:txBody>
          <a:bodyPr/>
          <a:lstStyle>
            <a:lvl1pPr>
              <a:defRPr/>
            </a:lvl1pPr>
          </a:lstStyle>
          <a:p>
            <a:pPr>
              <a:defRPr/>
            </a:pPr>
            <a:fld id="{A811307D-2560-49F8-BE8C-545068B396AD}" type="slidenum">
              <a:rPr lang="en-US" altLang="ja-JP"/>
              <a:pPr>
                <a:defRPr/>
              </a:pPr>
              <a:t>‹#›</a:t>
            </a:fld>
            <a:endParaRPr lang="en-US" altLang="ja-JP"/>
          </a:p>
        </p:txBody>
      </p:sp>
    </p:spTree>
    <p:extLst>
      <p:ext uri="{BB962C8B-B14F-4D97-AF65-F5344CB8AC3E}">
        <p14:creationId xmlns:p14="http://schemas.microsoft.com/office/powerpoint/2010/main" val="2007012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Rectangle 4">
            <a:extLst>
              <a:ext uri="{FF2B5EF4-FFF2-40B4-BE49-F238E27FC236}">
                <a16:creationId xmlns:a16="http://schemas.microsoft.com/office/drawing/2014/main" id="{E022AAB5-A868-4CC5-AC11-29CCBEB23F87}"/>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a:extLst>
              <a:ext uri="{FF2B5EF4-FFF2-40B4-BE49-F238E27FC236}">
                <a16:creationId xmlns:a16="http://schemas.microsoft.com/office/drawing/2014/main" id="{D71ED879-3213-4F2A-9EEA-720BEA188E92}"/>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6">
            <a:extLst>
              <a:ext uri="{FF2B5EF4-FFF2-40B4-BE49-F238E27FC236}">
                <a16:creationId xmlns:a16="http://schemas.microsoft.com/office/drawing/2014/main" id="{016A64D5-A79C-4756-B478-9EA5A4C63921}"/>
              </a:ext>
            </a:extLst>
          </p:cNvPr>
          <p:cNvSpPr>
            <a:spLocks noGrp="1" noChangeArrowheads="1"/>
          </p:cNvSpPr>
          <p:nvPr>
            <p:ph type="sldNum" sz="quarter" idx="12"/>
          </p:nvPr>
        </p:nvSpPr>
        <p:spPr>
          <a:ln/>
        </p:spPr>
        <p:txBody>
          <a:bodyPr/>
          <a:lstStyle>
            <a:lvl1pPr>
              <a:defRPr/>
            </a:lvl1pPr>
          </a:lstStyle>
          <a:p>
            <a:pPr>
              <a:defRPr/>
            </a:pPr>
            <a:fld id="{54003E46-7228-4F2E-83EC-EA67E4EA0BEA}" type="slidenum">
              <a:rPr lang="en-US" altLang="ja-JP"/>
              <a:pPr>
                <a:defRPr/>
              </a:pPr>
              <a:t>‹#›</a:t>
            </a:fld>
            <a:endParaRPr lang="en-US" altLang="ja-JP"/>
          </a:p>
        </p:txBody>
      </p:sp>
    </p:spTree>
    <p:extLst>
      <p:ext uri="{BB962C8B-B14F-4D97-AF65-F5344CB8AC3E}">
        <p14:creationId xmlns:p14="http://schemas.microsoft.com/office/powerpoint/2010/main" val="290694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E022AAB5-A868-4CC5-AC11-29CCBEB23F87}"/>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a:extLst>
              <a:ext uri="{FF2B5EF4-FFF2-40B4-BE49-F238E27FC236}">
                <a16:creationId xmlns:a16="http://schemas.microsoft.com/office/drawing/2014/main" id="{D71ED879-3213-4F2A-9EEA-720BEA188E92}"/>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6">
            <a:extLst>
              <a:ext uri="{FF2B5EF4-FFF2-40B4-BE49-F238E27FC236}">
                <a16:creationId xmlns:a16="http://schemas.microsoft.com/office/drawing/2014/main" id="{016A64D5-A79C-4756-B478-9EA5A4C63921}"/>
              </a:ext>
            </a:extLst>
          </p:cNvPr>
          <p:cNvSpPr>
            <a:spLocks noGrp="1" noChangeArrowheads="1"/>
          </p:cNvSpPr>
          <p:nvPr>
            <p:ph type="sldNum" sz="quarter" idx="12"/>
          </p:nvPr>
        </p:nvSpPr>
        <p:spPr>
          <a:ln/>
        </p:spPr>
        <p:txBody>
          <a:bodyPr/>
          <a:lstStyle>
            <a:lvl1pPr>
              <a:defRPr/>
            </a:lvl1pPr>
          </a:lstStyle>
          <a:p>
            <a:pPr>
              <a:defRPr/>
            </a:pPr>
            <a:fld id="{9BAD53BF-8F40-401A-9C38-57F98072E614}" type="slidenum">
              <a:rPr lang="en-US" altLang="ja-JP"/>
              <a:pPr>
                <a:defRPr/>
              </a:pPr>
              <a:t>‹#›</a:t>
            </a:fld>
            <a:endParaRPr lang="en-US" altLang="ja-JP"/>
          </a:p>
        </p:txBody>
      </p:sp>
    </p:spTree>
    <p:extLst>
      <p:ext uri="{BB962C8B-B14F-4D97-AF65-F5344CB8AC3E}">
        <p14:creationId xmlns:p14="http://schemas.microsoft.com/office/powerpoint/2010/main" val="689872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755969" y="425693"/>
            <a:ext cx="4974162" cy="1811668"/>
          </a:xfrm>
        </p:spPr>
        <p:txBody>
          <a:bodyPr anchor="b"/>
          <a:lstStyle>
            <a:lvl1pPr algn="l">
              <a:defRPr sz="3118" b="1"/>
            </a:lvl1pPr>
          </a:lstStyle>
          <a:p>
            <a:r>
              <a:rPr lang="ja-JP" altLang="en-US"/>
              <a:t>マスタ タイトルの書式設定</a:t>
            </a:r>
          </a:p>
        </p:txBody>
      </p:sp>
      <p:sp>
        <p:nvSpPr>
          <p:cNvPr id="3" name="コンテンツ プレースホルダ 2"/>
          <p:cNvSpPr>
            <a:spLocks noGrp="1"/>
          </p:cNvSpPr>
          <p:nvPr>
            <p:ph idx="1"/>
          </p:nvPr>
        </p:nvSpPr>
        <p:spPr>
          <a:xfrm>
            <a:off x="5911246" y="425694"/>
            <a:ext cx="8452137" cy="9125166"/>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755969" y="2237362"/>
            <a:ext cx="4974162" cy="7313498"/>
          </a:xfrm>
        </p:spPr>
        <p:txBody>
          <a:bodyPr/>
          <a:lstStyle>
            <a:lvl1pPr marL="0" indent="0">
              <a:buNone/>
              <a:defRPr sz="2183"/>
            </a:lvl1pPr>
            <a:lvl2pPr marL="712793" indent="0">
              <a:buNone/>
              <a:defRPr sz="1871"/>
            </a:lvl2pPr>
            <a:lvl3pPr marL="1425586" indent="0">
              <a:buNone/>
              <a:defRPr sz="1559"/>
            </a:lvl3pPr>
            <a:lvl4pPr marL="2138379" indent="0">
              <a:buNone/>
              <a:defRPr sz="1403"/>
            </a:lvl4pPr>
            <a:lvl5pPr marL="2851172" indent="0">
              <a:buNone/>
              <a:defRPr sz="1403"/>
            </a:lvl5pPr>
            <a:lvl6pPr marL="3563965" indent="0">
              <a:buNone/>
              <a:defRPr sz="1403"/>
            </a:lvl6pPr>
            <a:lvl7pPr marL="4276759" indent="0">
              <a:buNone/>
              <a:defRPr sz="1403"/>
            </a:lvl7pPr>
            <a:lvl8pPr marL="4989552" indent="0">
              <a:buNone/>
              <a:defRPr sz="1403"/>
            </a:lvl8pPr>
            <a:lvl9pPr marL="5702345" indent="0">
              <a:buNone/>
              <a:defRPr sz="1403"/>
            </a:lvl9pPr>
          </a:lstStyle>
          <a:p>
            <a:pPr lvl="0"/>
            <a:r>
              <a:rPr lang="ja-JP" altLang="en-US"/>
              <a:t>マスタ テキストの書式設定</a:t>
            </a:r>
          </a:p>
        </p:txBody>
      </p:sp>
      <p:sp>
        <p:nvSpPr>
          <p:cNvPr id="5" name="Rectangle 4">
            <a:extLst>
              <a:ext uri="{FF2B5EF4-FFF2-40B4-BE49-F238E27FC236}">
                <a16:creationId xmlns:a16="http://schemas.microsoft.com/office/drawing/2014/main" id="{E022AAB5-A868-4CC5-AC11-29CCBEB23F87}"/>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a:extLst>
              <a:ext uri="{FF2B5EF4-FFF2-40B4-BE49-F238E27FC236}">
                <a16:creationId xmlns:a16="http://schemas.microsoft.com/office/drawing/2014/main" id="{D71ED879-3213-4F2A-9EEA-720BEA188E92}"/>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a:extLst>
              <a:ext uri="{FF2B5EF4-FFF2-40B4-BE49-F238E27FC236}">
                <a16:creationId xmlns:a16="http://schemas.microsoft.com/office/drawing/2014/main" id="{016A64D5-A79C-4756-B478-9EA5A4C63921}"/>
              </a:ext>
            </a:extLst>
          </p:cNvPr>
          <p:cNvSpPr>
            <a:spLocks noGrp="1" noChangeArrowheads="1"/>
          </p:cNvSpPr>
          <p:nvPr>
            <p:ph type="sldNum" sz="quarter" idx="12"/>
          </p:nvPr>
        </p:nvSpPr>
        <p:spPr>
          <a:ln/>
        </p:spPr>
        <p:txBody>
          <a:bodyPr/>
          <a:lstStyle>
            <a:lvl1pPr>
              <a:defRPr/>
            </a:lvl1pPr>
          </a:lstStyle>
          <a:p>
            <a:pPr>
              <a:defRPr/>
            </a:pPr>
            <a:fld id="{187DB479-6059-4579-AC63-DA0C13809B58}" type="slidenum">
              <a:rPr lang="en-US" altLang="ja-JP"/>
              <a:pPr>
                <a:defRPr/>
              </a:pPr>
              <a:t>‹#›</a:t>
            </a:fld>
            <a:endParaRPr lang="en-US" altLang="ja-JP"/>
          </a:p>
        </p:txBody>
      </p:sp>
    </p:spTree>
    <p:extLst>
      <p:ext uri="{BB962C8B-B14F-4D97-AF65-F5344CB8AC3E}">
        <p14:creationId xmlns:p14="http://schemas.microsoft.com/office/powerpoint/2010/main" val="3760242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963498" y="7484270"/>
            <a:ext cx="9071610" cy="883560"/>
          </a:xfrm>
        </p:spPr>
        <p:txBody>
          <a:bodyPr anchor="b"/>
          <a:lstStyle>
            <a:lvl1pPr algn="l">
              <a:defRPr sz="3118" b="1"/>
            </a:lvl1pPr>
          </a:lstStyle>
          <a:p>
            <a:r>
              <a:rPr lang="ja-JP" altLang="en-US"/>
              <a:t>マスタ タイトルの書式設定</a:t>
            </a:r>
          </a:p>
        </p:txBody>
      </p:sp>
      <p:sp>
        <p:nvSpPr>
          <p:cNvPr id="3" name="図プレースホルダ 2"/>
          <p:cNvSpPr>
            <a:spLocks noGrp="1"/>
          </p:cNvSpPr>
          <p:nvPr>
            <p:ph type="pic" idx="1"/>
          </p:nvPr>
        </p:nvSpPr>
        <p:spPr>
          <a:xfrm>
            <a:off x="2963498" y="955333"/>
            <a:ext cx="9071610" cy="6415088"/>
          </a:xfrm>
        </p:spPr>
        <p:txBody>
          <a:bodyPr/>
          <a:lstStyle>
            <a:lvl1pPr marL="0" indent="0">
              <a:buNone/>
              <a:defRPr sz="4989"/>
            </a:lvl1pPr>
            <a:lvl2pPr marL="712793" indent="0">
              <a:buNone/>
              <a:defRPr sz="4365"/>
            </a:lvl2pPr>
            <a:lvl3pPr marL="1425586" indent="0">
              <a:buNone/>
              <a:defRPr sz="3742"/>
            </a:lvl3pPr>
            <a:lvl4pPr marL="2138379" indent="0">
              <a:buNone/>
              <a:defRPr sz="3118"/>
            </a:lvl4pPr>
            <a:lvl5pPr marL="2851172" indent="0">
              <a:buNone/>
              <a:defRPr sz="3118"/>
            </a:lvl5pPr>
            <a:lvl6pPr marL="3563965" indent="0">
              <a:buNone/>
              <a:defRPr sz="3118"/>
            </a:lvl6pPr>
            <a:lvl7pPr marL="4276759" indent="0">
              <a:buNone/>
              <a:defRPr sz="3118"/>
            </a:lvl7pPr>
            <a:lvl8pPr marL="4989552" indent="0">
              <a:buNone/>
              <a:defRPr sz="3118"/>
            </a:lvl8pPr>
            <a:lvl9pPr marL="5702345" indent="0">
              <a:buNone/>
              <a:defRPr sz="3118"/>
            </a:lvl9pPr>
          </a:lstStyle>
          <a:p>
            <a:pPr lvl="0"/>
            <a:endParaRPr lang="ja-JP" altLang="en-US" noProof="0"/>
          </a:p>
        </p:txBody>
      </p:sp>
      <p:sp>
        <p:nvSpPr>
          <p:cNvPr id="4" name="テキスト プレースホルダ 3"/>
          <p:cNvSpPr>
            <a:spLocks noGrp="1"/>
          </p:cNvSpPr>
          <p:nvPr>
            <p:ph type="body" sz="half" idx="2"/>
          </p:nvPr>
        </p:nvSpPr>
        <p:spPr>
          <a:xfrm>
            <a:off x="2963498" y="8367830"/>
            <a:ext cx="9071610" cy="1254802"/>
          </a:xfrm>
        </p:spPr>
        <p:txBody>
          <a:bodyPr/>
          <a:lstStyle>
            <a:lvl1pPr marL="0" indent="0">
              <a:buNone/>
              <a:defRPr sz="2183"/>
            </a:lvl1pPr>
            <a:lvl2pPr marL="712793" indent="0">
              <a:buNone/>
              <a:defRPr sz="1871"/>
            </a:lvl2pPr>
            <a:lvl3pPr marL="1425586" indent="0">
              <a:buNone/>
              <a:defRPr sz="1559"/>
            </a:lvl3pPr>
            <a:lvl4pPr marL="2138379" indent="0">
              <a:buNone/>
              <a:defRPr sz="1403"/>
            </a:lvl4pPr>
            <a:lvl5pPr marL="2851172" indent="0">
              <a:buNone/>
              <a:defRPr sz="1403"/>
            </a:lvl5pPr>
            <a:lvl6pPr marL="3563965" indent="0">
              <a:buNone/>
              <a:defRPr sz="1403"/>
            </a:lvl6pPr>
            <a:lvl7pPr marL="4276759" indent="0">
              <a:buNone/>
              <a:defRPr sz="1403"/>
            </a:lvl7pPr>
            <a:lvl8pPr marL="4989552" indent="0">
              <a:buNone/>
              <a:defRPr sz="1403"/>
            </a:lvl8pPr>
            <a:lvl9pPr marL="5702345" indent="0">
              <a:buNone/>
              <a:defRPr sz="1403"/>
            </a:lvl9pPr>
          </a:lstStyle>
          <a:p>
            <a:pPr lvl="0"/>
            <a:r>
              <a:rPr lang="ja-JP" altLang="en-US"/>
              <a:t>マスタ テキストの書式設定</a:t>
            </a:r>
          </a:p>
        </p:txBody>
      </p:sp>
      <p:sp>
        <p:nvSpPr>
          <p:cNvPr id="5" name="Rectangle 4">
            <a:extLst>
              <a:ext uri="{FF2B5EF4-FFF2-40B4-BE49-F238E27FC236}">
                <a16:creationId xmlns:a16="http://schemas.microsoft.com/office/drawing/2014/main" id="{E022AAB5-A868-4CC5-AC11-29CCBEB23F87}"/>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a:extLst>
              <a:ext uri="{FF2B5EF4-FFF2-40B4-BE49-F238E27FC236}">
                <a16:creationId xmlns:a16="http://schemas.microsoft.com/office/drawing/2014/main" id="{D71ED879-3213-4F2A-9EEA-720BEA188E92}"/>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a:extLst>
              <a:ext uri="{FF2B5EF4-FFF2-40B4-BE49-F238E27FC236}">
                <a16:creationId xmlns:a16="http://schemas.microsoft.com/office/drawing/2014/main" id="{016A64D5-A79C-4756-B478-9EA5A4C63921}"/>
              </a:ext>
            </a:extLst>
          </p:cNvPr>
          <p:cNvSpPr>
            <a:spLocks noGrp="1" noChangeArrowheads="1"/>
          </p:cNvSpPr>
          <p:nvPr>
            <p:ph type="sldNum" sz="quarter" idx="12"/>
          </p:nvPr>
        </p:nvSpPr>
        <p:spPr>
          <a:ln/>
        </p:spPr>
        <p:txBody>
          <a:bodyPr/>
          <a:lstStyle>
            <a:lvl1pPr>
              <a:defRPr/>
            </a:lvl1pPr>
          </a:lstStyle>
          <a:p>
            <a:pPr>
              <a:defRPr/>
            </a:pPr>
            <a:fld id="{F2A6DF92-0AF9-4302-9125-045D2B87A197}" type="slidenum">
              <a:rPr lang="en-US" altLang="ja-JP"/>
              <a:pPr>
                <a:defRPr/>
              </a:pPr>
              <a:t>‹#›</a:t>
            </a:fld>
            <a:endParaRPr lang="en-US" altLang="ja-JP"/>
          </a:p>
        </p:txBody>
      </p:sp>
    </p:spTree>
    <p:extLst>
      <p:ext uri="{BB962C8B-B14F-4D97-AF65-F5344CB8AC3E}">
        <p14:creationId xmlns:p14="http://schemas.microsoft.com/office/powerpoint/2010/main" val="3623584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133475" y="950913"/>
            <a:ext cx="12852400"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7" name="Rectangle 3"/>
          <p:cNvSpPr>
            <a:spLocks noGrp="1" noChangeArrowheads="1"/>
          </p:cNvSpPr>
          <p:nvPr>
            <p:ph type="body" idx="1"/>
          </p:nvPr>
        </p:nvSpPr>
        <p:spPr bwMode="auto">
          <a:xfrm>
            <a:off x="1133475" y="3089275"/>
            <a:ext cx="12852400" cy="641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028" name="Rectangle 4">
            <a:extLst>
              <a:ext uri="{FF2B5EF4-FFF2-40B4-BE49-F238E27FC236}">
                <a16:creationId xmlns:a16="http://schemas.microsoft.com/office/drawing/2014/main" id="{E022AAB5-A868-4CC5-AC11-29CCBEB23F87}"/>
              </a:ext>
            </a:extLst>
          </p:cNvPr>
          <p:cNvSpPr>
            <a:spLocks noGrp="1" noChangeArrowheads="1"/>
          </p:cNvSpPr>
          <p:nvPr>
            <p:ph type="dt" sz="half" idx="2"/>
          </p:nvPr>
        </p:nvSpPr>
        <p:spPr bwMode="auto">
          <a:xfrm>
            <a:off x="1133475" y="9740900"/>
            <a:ext cx="3149600" cy="712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2183">
                <a:latin typeface="Times" charset="0"/>
              </a:defRPr>
            </a:lvl1pPr>
          </a:lstStyle>
          <a:p>
            <a:pPr>
              <a:defRPr/>
            </a:pPr>
            <a:endParaRPr lang="en-US" altLang="ja-JP"/>
          </a:p>
        </p:txBody>
      </p:sp>
      <p:sp>
        <p:nvSpPr>
          <p:cNvPr id="1029" name="Rectangle 5">
            <a:extLst>
              <a:ext uri="{FF2B5EF4-FFF2-40B4-BE49-F238E27FC236}">
                <a16:creationId xmlns:a16="http://schemas.microsoft.com/office/drawing/2014/main" id="{D71ED879-3213-4F2A-9EEA-720BEA188E92}"/>
              </a:ext>
            </a:extLst>
          </p:cNvPr>
          <p:cNvSpPr>
            <a:spLocks noGrp="1" noChangeArrowheads="1"/>
          </p:cNvSpPr>
          <p:nvPr>
            <p:ph type="ftr" sz="quarter" idx="3"/>
          </p:nvPr>
        </p:nvSpPr>
        <p:spPr bwMode="auto">
          <a:xfrm>
            <a:off x="5165725" y="9740900"/>
            <a:ext cx="4787900" cy="712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2183">
                <a:latin typeface="Times" charset="0"/>
              </a:defRPr>
            </a:lvl1pPr>
          </a:lstStyle>
          <a:p>
            <a:pPr>
              <a:defRPr/>
            </a:pPr>
            <a:endParaRPr lang="en-US" altLang="ja-JP"/>
          </a:p>
        </p:txBody>
      </p:sp>
      <p:sp>
        <p:nvSpPr>
          <p:cNvPr id="1030" name="Rectangle 6">
            <a:extLst>
              <a:ext uri="{FF2B5EF4-FFF2-40B4-BE49-F238E27FC236}">
                <a16:creationId xmlns:a16="http://schemas.microsoft.com/office/drawing/2014/main" id="{016A64D5-A79C-4756-B478-9EA5A4C63921}"/>
              </a:ext>
            </a:extLst>
          </p:cNvPr>
          <p:cNvSpPr>
            <a:spLocks noGrp="1" noChangeArrowheads="1"/>
          </p:cNvSpPr>
          <p:nvPr>
            <p:ph type="sldNum" sz="quarter" idx="4"/>
          </p:nvPr>
        </p:nvSpPr>
        <p:spPr bwMode="auto">
          <a:xfrm>
            <a:off x="10836275" y="9740900"/>
            <a:ext cx="3149600" cy="712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2183"/>
            </a:lvl1pPr>
          </a:lstStyle>
          <a:p>
            <a:pPr>
              <a:defRPr/>
            </a:pPr>
            <a:fld id="{AB24C5DC-BB8A-40FE-B2A5-B1F5F44E0B69}"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855" r:id="rId1"/>
    <p:sldLayoutId id="214748386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Lst>
  <p:hf hdr="0" ftr="0" dt="0"/>
  <p:txStyles>
    <p:titleStyle>
      <a:lvl1pPr algn="ctr" rtl="0" eaLnBrk="0" fontAlgn="base" hangingPunct="0">
        <a:spcBef>
          <a:spcPct val="0"/>
        </a:spcBef>
        <a:spcAft>
          <a:spcPct val="0"/>
        </a:spcAft>
        <a:defRPr kumimoji="1" sz="6800">
          <a:solidFill>
            <a:schemeClr val="tx2"/>
          </a:solidFill>
          <a:latin typeface="+mj-lt"/>
          <a:ea typeface="+mj-ea"/>
          <a:cs typeface="+mj-cs"/>
        </a:defRPr>
      </a:lvl1pPr>
      <a:lvl2pPr algn="ctr" rtl="0" eaLnBrk="0" fontAlgn="base" hangingPunct="0">
        <a:spcBef>
          <a:spcPct val="0"/>
        </a:spcBef>
        <a:spcAft>
          <a:spcPct val="0"/>
        </a:spcAft>
        <a:defRPr kumimoji="1" sz="6800">
          <a:solidFill>
            <a:schemeClr val="tx2"/>
          </a:solidFill>
          <a:latin typeface="Times" charset="0"/>
          <a:ea typeface="Osaka" charset="-128"/>
        </a:defRPr>
      </a:lvl2pPr>
      <a:lvl3pPr algn="ctr" rtl="0" eaLnBrk="0" fontAlgn="base" hangingPunct="0">
        <a:spcBef>
          <a:spcPct val="0"/>
        </a:spcBef>
        <a:spcAft>
          <a:spcPct val="0"/>
        </a:spcAft>
        <a:defRPr kumimoji="1" sz="6800">
          <a:solidFill>
            <a:schemeClr val="tx2"/>
          </a:solidFill>
          <a:latin typeface="Times" charset="0"/>
          <a:ea typeface="Osaka" charset="-128"/>
        </a:defRPr>
      </a:lvl3pPr>
      <a:lvl4pPr algn="ctr" rtl="0" eaLnBrk="0" fontAlgn="base" hangingPunct="0">
        <a:spcBef>
          <a:spcPct val="0"/>
        </a:spcBef>
        <a:spcAft>
          <a:spcPct val="0"/>
        </a:spcAft>
        <a:defRPr kumimoji="1" sz="6800">
          <a:solidFill>
            <a:schemeClr val="tx2"/>
          </a:solidFill>
          <a:latin typeface="Times" charset="0"/>
          <a:ea typeface="Osaka" charset="-128"/>
        </a:defRPr>
      </a:lvl4pPr>
      <a:lvl5pPr algn="ctr" rtl="0" eaLnBrk="0" fontAlgn="base" hangingPunct="0">
        <a:spcBef>
          <a:spcPct val="0"/>
        </a:spcBef>
        <a:spcAft>
          <a:spcPct val="0"/>
        </a:spcAft>
        <a:defRPr kumimoji="1" sz="6800">
          <a:solidFill>
            <a:schemeClr val="tx2"/>
          </a:solidFill>
          <a:latin typeface="Times" charset="0"/>
          <a:ea typeface="Osaka" charset="-128"/>
        </a:defRPr>
      </a:lvl5pPr>
      <a:lvl6pPr marL="712793" algn="ctr" rtl="0" fontAlgn="base">
        <a:spcBef>
          <a:spcPct val="0"/>
        </a:spcBef>
        <a:spcAft>
          <a:spcPct val="0"/>
        </a:spcAft>
        <a:defRPr kumimoji="1" sz="6860">
          <a:solidFill>
            <a:schemeClr val="tx2"/>
          </a:solidFill>
          <a:latin typeface="Times" charset="0"/>
          <a:ea typeface="Osaka" charset="-128"/>
        </a:defRPr>
      </a:lvl6pPr>
      <a:lvl7pPr marL="1425586" algn="ctr" rtl="0" fontAlgn="base">
        <a:spcBef>
          <a:spcPct val="0"/>
        </a:spcBef>
        <a:spcAft>
          <a:spcPct val="0"/>
        </a:spcAft>
        <a:defRPr kumimoji="1" sz="6860">
          <a:solidFill>
            <a:schemeClr val="tx2"/>
          </a:solidFill>
          <a:latin typeface="Times" charset="0"/>
          <a:ea typeface="Osaka" charset="-128"/>
        </a:defRPr>
      </a:lvl7pPr>
      <a:lvl8pPr marL="2138379" algn="ctr" rtl="0" fontAlgn="base">
        <a:spcBef>
          <a:spcPct val="0"/>
        </a:spcBef>
        <a:spcAft>
          <a:spcPct val="0"/>
        </a:spcAft>
        <a:defRPr kumimoji="1" sz="6860">
          <a:solidFill>
            <a:schemeClr val="tx2"/>
          </a:solidFill>
          <a:latin typeface="Times" charset="0"/>
          <a:ea typeface="Osaka" charset="-128"/>
        </a:defRPr>
      </a:lvl8pPr>
      <a:lvl9pPr marL="2851172" algn="ctr" rtl="0" fontAlgn="base">
        <a:spcBef>
          <a:spcPct val="0"/>
        </a:spcBef>
        <a:spcAft>
          <a:spcPct val="0"/>
        </a:spcAft>
        <a:defRPr kumimoji="1" sz="6860">
          <a:solidFill>
            <a:schemeClr val="tx2"/>
          </a:solidFill>
          <a:latin typeface="Times" charset="0"/>
          <a:ea typeface="Osaka" charset="-128"/>
        </a:defRPr>
      </a:lvl9pPr>
    </p:titleStyle>
    <p:bodyStyle>
      <a:lvl1pPr marL="533400" indent="-533400" algn="l" rtl="0" eaLnBrk="0" fontAlgn="base" hangingPunct="0">
        <a:spcBef>
          <a:spcPct val="20000"/>
        </a:spcBef>
        <a:spcAft>
          <a:spcPct val="0"/>
        </a:spcAft>
        <a:buChar char="•"/>
        <a:defRPr kumimoji="1" sz="4900">
          <a:solidFill>
            <a:schemeClr val="tx1"/>
          </a:solidFill>
          <a:latin typeface="+mn-lt"/>
          <a:ea typeface="+mn-ea"/>
          <a:cs typeface="+mn-cs"/>
        </a:defRPr>
      </a:lvl1pPr>
      <a:lvl2pPr marL="1157288" indent="-444500" algn="l" rtl="0" eaLnBrk="0" fontAlgn="base" hangingPunct="0">
        <a:spcBef>
          <a:spcPct val="20000"/>
        </a:spcBef>
        <a:spcAft>
          <a:spcPct val="0"/>
        </a:spcAft>
        <a:buChar char="–"/>
        <a:defRPr kumimoji="1" sz="4300">
          <a:solidFill>
            <a:schemeClr val="tx1"/>
          </a:solidFill>
          <a:latin typeface="+mn-lt"/>
          <a:ea typeface="+mn-ea"/>
        </a:defRPr>
      </a:lvl2pPr>
      <a:lvl3pPr marL="1781175" indent="-355600" algn="l" rtl="0" eaLnBrk="0" fontAlgn="base" hangingPunct="0">
        <a:spcBef>
          <a:spcPct val="20000"/>
        </a:spcBef>
        <a:spcAft>
          <a:spcPct val="0"/>
        </a:spcAft>
        <a:buChar char="•"/>
        <a:defRPr kumimoji="1" sz="3700">
          <a:solidFill>
            <a:schemeClr val="tx1"/>
          </a:solidFill>
          <a:latin typeface="+mn-lt"/>
          <a:ea typeface="+mn-ea"/>
        </a:defRPr>
      </a:lvl3pPr>
      <a:lvl4pPr marL="2493963" indent="-355600" algn="l" rtl="0" eaLnBrk="0" fontAlgn="base" hangingPunct="0">
        <a:spcBef>
          <a:spcPct val="20000"/>
        </a:spcBef>
        <a:spcAft>
          <a:spcPct val="0"/>
        </a:spcAft>
        <a:buChar char="–"/>
        <a:defRPr kumimoji="1" sz="3100">
          <a:solidFill>
            <a:schemeClr val="tx1"/>
          </a:solidFill>
          <a:latin typeface="+mn-lt"/>
          <a:ea typeface="+mn-ea"/>
        </a:defRPr>
      </a:lvl4pPr>
      <a:lvl5pPr marL="3206750" indent="-355600" algn="l" rtl="0" eaLnBrk="0" fontAlgn="base" hangingPunct="0">
        <a:spcBef>
          <a:spcPct val="20000"/>
        </a:spcBef>
        <a:spcAft>
          <a:spcPct val="0"/>
        </a:spcAft>
        <a:buChar char="»"/>
        <a:defRPr kumimoji="1" sz="3100">
          <a:solidFill>
            <a:schemeClr val="tx1"/>
          </a:solidFill>
          <a:latin typeface="+mn-lt"/>
          <a:ea typeface="+mn-ea"/>
        </a:defRPr>
      </a:lvl5pPr>
      <a:lvl6pPr marL="3920362" indent="-356397" algn="l" rtl="0" fontAlgn="base">
        <a:spcBef>
          <a:spcPct val="20000"/>
        </a:spcBef>
        <a:spcAft>
          <a:spcPct val="0"/>
        </a:spcAft>
        <a:buChar char="»"/>
        <a:defRPr kumimoji="1" sz="3118">
          <a:solidFill>
            <a:schemeClr val="tx1"/>
          </a:solidFill>
          <a:latin typeface="+mn-lt"/>
          <a:ea typeface="+mn-ea"/>
        </a:defRPr>
      </a:lvl6pPr>
      <a:lvl7pPr marL="4633155" indent="-356397" algn="l" rtl="0" fontAlgn="base">
        <a:spcBef>
          <a:spcPct val="20000"/>
        </a:spcBef>
        <a:spcAft>
          <a:spcPct val="0"/>
        </a:spcAft>
        <a:buChar char="»"/>
        <a:defRPr kumimoji="1" sz="3118">
          <a:solidFill>
            <a:schemeClr val="tx1"/>
          </a:solidFill>
          <a:latin typeface="+mn-lt"/>
          <a:ea typeface="+mn-ea"/>
        </a:defRPr>
      </a:lvl7pPr>
      <a:lvl8pPr marL="5345948" indent="-356397" algn="l" rtl="0" fontAlgn="base">
        <a:spcBef>
          <a:spcPct val="20000"/>
        </a:spcBef>
        <a:spcAft>
          <a:spcPct val="0"/>
        </a:spcAft>
        <a:buChar char="»"/>
        <a:defRPr kumimoji="1" sz="3118">
          <a:solidFill>
            <a:schemeClr val="tx1"/>
          </a:solidFill>
          <a:latin typeface="+mn-lt"/>
          <a:ea typeface="+mn-ea"/>
        </a:defRPr>
      </a:lvl8pPr>
      <a:lvl9pPr marL="6058741" indent="-356397" algn="l" rtl="0" fontAlgn="base">
        <a:spcBef>
          <a:spcPct val="20000"/>
        </a:spcBef>
        <a:spcAft>
          <a:spcPct val="0"/>
        </a:spcAft>
        <a:buChar char="»"/>
        <a:defRPr kumimoji="1" sz="3118">
          <a:solidFill>
            <a:schemeClr val="tx1"/>
          </a:solidFill>
          <a:latin typeface="+mn-lt"/>
          <a:ea typeface="+mn-ea"/>
        </a:defRPr>
      </a:lvl9pPr>
    </p:bodyStyle>
    <p:otherStyle>
      <a:defPPr>
        <a:defRPr lang="ja-JP"/>
      </a:defPPr>
      <a:lvl1pPr marL="0" algn="l" defTabSz="1425586" rtl="0" eaLnBrk="1" latinLnBrk="0" hangingPunct="1">
        <a:defRPr kumimoji="1" sz="2806" kern="1200">
          <a:solidFill>
            <a:schemeClr val="tx1"/>
          </a:solidFill>
          <a:latin typeface="+mn-lt"/>
          <a:ea typeface="+mn-ea"/>
          <a:cs typeface="+mn-cs"/>
        </a:defRPr>
      </a:lvl1pPr>
      <a:lvl2pPr marL="712793" algn="l" defTabSz="1425586" rtl="0" eaLnBrk="1" latinLnBrk="0" hangingPunct="1">
        <a:defRPr kumimoji="1" sz="2806" kern="1200">
          <a:solidFill>
            <a:schemeClr val="tx1"/>
          </a:solidFill>
          <a:latin typeface="+mn-lt"/>
          <a:ea typeface="+mn-ea"/>
          <a:cs typeface="+mn-cs"/>
        </a:defRPr>
      </a:lvl2pPr>
      <a:lvl3pPr marL="1425586" algn="l" defTabSz="1425586" rtl="0" eaLnBrk="1" latinLnBrk="0" hangingPunct="1">
        <a:defRPr kumimoji="1" sz="2806" kern="1200">
          <a:solidFill>
            <a:schemeClr val="tx1"/>
          </a:solidFill>
          <a:latin typeface="+mn-lt"/>
          <a:ea typeface="+mn-ea"/>
          <a:cs typeface="+mn-cs"/>
        </a:defRPr>
      </a:lvl3pPr>
      <a:lvl4pPr marL="2138379" algn="l" defTabSz="1425586" rtl="0" eaLnBrk="1" latinLnBrk="0" hangingPunct="1">
        <a:defRPr kumimoji="1" sz="2806" kern="1200">
          <a:solidFill>
            <a:schemeClr val="tx1"/>
          </a:solidFill>
          <a:latin typeface="+mn-lt"/>
          <a:ea typeface="+mn-ea"/>
          <a:cs typeface="+mn-cs"/>
        </a:defRPr>
      </a:lvl4pPr>
      <a:lvl5pPr marL="2851172" algn="l" defTabSz="1425586" rtl="0" eaLnBrk="1" latinLnBrk="0" hangingPunct="1">
        <a:defRPr kumimoji="1" sz="2806" kern="1200">
          <a:solidFill>
            <a:schemeClr val="tx1"/>
          </a:solidFill>
          <a:latin typeface="+mn-lt"/>
          <a:ea typeface="+mn-ea"/>
          <a:cs typeface="+mn-cs"/>
        </a:defRPr>
      </a:lvl5pPr>
      <a:lvl6pPr marL="3563965" algn="l" defTabSz="1425586" rtl="0" eaLnBrk="1" latinLnBrk="0" hangingPunct="1">
        <a:defRPr kumimoji="1" sz="2806" kern="1200">
          <a:solidFill>
            <a:schemeClr val="tx1"/>
          </a:solidFill>
          <a:latin typeface="+mn-lt"/>
          <a:ea typeface="+mn-ea"/>
          <a:cs typeface="+mn-cs"/>
        </a:defRPr>
      </a:lvl6pPr>
      <a:lvl7pPr marL="4276759" algn="l" defTabSz="1425586" rtl="0" eaLnBrk="1" latinLnBrk="0" hangingPunct="1">
        <a:defRPr kumimoji="1" sz="2806" kern="1200">
          <a:solidFill>
            <a:schemeClr val="tx1"/>
          </a:solidFill>
          <a:latin typeface="+mn-lt"/>
          <a:ea typeface="+mn-ea"/>
          <a:cs typeface="+mn-cs"/>
        </a:defRPr>
      </a:lvl7pPr>
      <a:lvl8pPr marL="4989552" algn="l" defTabSz="1425586" rtl="0" eaLnBrk="1" latinLnBrk="0" hangingPunct="1">
        <a:defRPr kumimoji="1" sz="2806" kern="1200">
          <a:solidFill>
            <a:schemeClr val="tx1"/>
          </a:solidFill>
          <a:latin typeface="+mn-lt"/>
          <a:ea typeface="+mn-ea"/>
          <a:cs typeface="+mn-cs"/>
        </a:defRPr>
      </a:lvl8pPr>
      <a:lvl9pPr marL="5702345" algn="l" defTabSz="1425586"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FB285652-425E-41D0-9E70-857DFC1048E6}"/>
              </a:ext>
            </a:extLst>
          </p:cNvPr>
          <p:cNvSpPr>
            <a:spLocks noGrp="1"/>
          </p:cNvSpPr>
          <p:nvPr>
            <p:ph type="title"/>
          </p:nvPr>
        </p:nvSpPr>
        <p:spPr>
          <a:xfrm>
            <a:off x="142875" y="69850"/>
            <a:ext cx="12461875" cy="528638"/>
          </a:xfrm>
        </p:spPr>
        <p:txBody>
          <a:bodyPr/>
          <a:lstStyle/>
          <a:p>
            <a:pPr algn="l">
              <a:defRPr/>
            </a:pPr>
            <a:r>
              <a:rPr lang="ja-JP" altLang="en-US" sz="1600" dirty="0">
                <a:solidFill>
                  <a:schemeClr val="tx1">
                    <a:lumMod val="85000"/>
                    <a:lumOff val="15000"/>
                  </a:schemeClr>
                </a:solidFill>
                <a:latin typeface="Meiryo UI" panose="020B0604030504040204" pitchFamily="50" charset="-128"/>
                <a:ea typeface="Meiryo UI" panose="020B0604030504040204" pitchFamily="50" charset="-128"/>
              </a:rPr>
              <a:t>課題１　対象建築作品の候補選定</a:t>
            </a:r>
            <a:endParaRPr lang="ja-JP" altLang="en-US" sz="1800" dirty="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19" name="正方形/長方形 18">
            <a:extLst>
              <a:ext uri="{FF2B5EF4-FFF2-40B4-BE49-F238E27FC236}">
                <a16:creationId xmlns:a16="http://schemas.microsoft.com/office/drawing/2014/main" id="{EB5A1125-8506-4336-BED9-7F95C3A45A56}"/>
              </a:ext>
            </a:extLst>
          </p:cNvPr>
          <p:cNvSpPr/>
          <p:nvPr/>
        </p:nvSpPr>
        <p:spPr>
          <a:xfrm>
            <a:off x="146050" y="627063"/>
            <a:ext cx="4786313" cy="9359900"/>
          </a:xfrm>
          <a:prstGeom prst="rect">
            <a:avLst/>
          </a:prstGeom>
          <a:noFill/>
          <a:ln w="6350">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lIns="142558" tIns="71279" rIns="142558" bIns="71279" anchor="ctr"/>
          <a:lstStyle/>
          <a:p>
            <a:pPr algn="ctr">
              <a:defRPr/>
            </a:pPr>
            <a:endParaRPr lang="ja-JP" altLang="en-US" sz="2494" dirty="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15" name="正方形/長方形 4">
            <a:extLst>
              <a:ext uri="{FF2B5EF4-FFF2-40B4-BE49-F238E27FC236}">
                <a16:creationId xmlns:a16="http://schemas.microsoft.com/office/drawing/2014/main" id="{824917EB-1922-4EB3-B25B-1FD6019EE51D}"/>
              </a:ext>
            </a:extLst>
          </p:cNvPr>
          <p:cNvSpPr>
            <a:spLocks noChangeArrowheads="1"/>
          </p:cNvSpPr>
          <p:nvPr/>
        </p:nvSpPr>
        <p:spPr bwMode="auto">
          <a:xfrm>
            <a:off x="192088" y="669925"/>
            <a:ext cx="16684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panose="02020603050405020304" pitchFamily="18" charset="0"/>
                <a:ea typeface="Osaka" charset="-128"/>
              </a:defRPr>
            </a:lvl1pPr>
            <a:lvl2pPr marL="742950" indent="-285750">
              <a:defRPr kumimoji="1" sz="2400">
                <a:solidFill>
                  <a:schemeClr val="tx1"/>
                </a:solidFill>
                <a:latin typeface="Times" panose="02020603050405020304" pitchFamily="18" charset="0"/>
                <a:ea typeface="Osaka" charset="-128"/>
              </a:defRPr>
            </a:lvl2pPr>
            <a:lvl3pPr marL="1143000" indent="-228600">
              <a:defRPr kumimoji="1" sz="2400">
                <a:solidFill>
                  <a:schemeClr val="tx1"/>
                </a:solidFill>
                <a:latin typeface="Times" panose="02020603050405020304" pitchFamily="18" charset="0"/>
                <a:ea typeface="Osaka" charset="-128"/>
              </a:defRPr>
            </a:lvl3pPr>
            <a:lvl4pPr marL="1600200" indent="-228600">
              <a:defRPr kumimoji="1" sz="2400">
                <a:solidFill>
                  <a:schemeClr val="tx1"/>
                </a:solidFill>
                <a:latin typeface="Times" panose="02020603050405020304" pitchFamily="18" charset="0"/>
                <a:ea typeface="Osaka" charset="-128"/>
              </a:defRPr>
            </a:lvl4pPr>
            <a:lvl5pPr marL="2057400" indent="-228600">
              <a:defRPr kumimoji="1" sz="2400">
                <a:solidFill>
                  <a:schemeClr val="tx1"/>
                </a:solidFill>
                <a:latin typeface="Times" panose="02020603050405020304" pitchFamily="18" charset="0"/>
                <a:ea typeface="Osaka" charset="-128"/>
              </a:defRPr>
            </a:lvl5pPr>
            <a:lvl6pPr marL="2514600" indent="-228600" eaLnBrk="0" fontAlgn="base" hangingPunct="0">
              <a:spcBef>
                <a:spcPct val="0"/>
              </a:spcBef>
              <a:spcAft>
                <a:spcPct val="0"/>
              </a:spcAft>
              <a:defRPr kumimoji="1" sz="2400">
                <a:solidFill>
                  <a:schemeClr val="tx1"/>
                </a:solidFill>
                <a:latin typeface="Times" panose="02020603050405020304" pitchFamily="18" charset="0"/>
                <a:ea typeface="Osaka" charset="-128"/>
              </a:defRPr>
            </a:lvl6pPr>
            <a:lvl7pPr marL="2971800" indent="-228600" eaLnBrk="0" fontAlgn="base" hangingPunct="0">
              <a:spcBef>
                <a:spcPct val="0"/>
              </a:spcBef>
              <a:spcAft>
                <a:spcPct val="0"/>
              </a:spcAft>
              <a:defRPr kumimoji="1" sz="2400">
                <a:solidFill>
                  <a:schemeClr val="tx1"/>
                </a:solidFill>
                <a:latin typeface="Times" panose="02020603050405020304" pitchFamily="18" charset="0"/>
                <a:ea typeface="Osaka" charset="-128"/>
              </a:defRPr>
            </a:lvl7pPr>
            <a:lvl8pPr marL="3429000" indent="-228600" eaLnBrk="0" fontAlgn="base" hangingPunct="0">
              <a:spcBef>
                <a:spcPct val="0"/>
              </a:spcBef>
              <a:spcAft>
                <a:spcPct val="0"/>
              </a:spcAft>
              <a:defRPr kumimoji="1" sz="2400">
                <a:solidFill>
                  <a:schemeClr val="tx1"/>
                </a:solidFill>
                <a:latin typeface="Times" panose="02020603050405020304" pitchFamily="18" charset="0"/>
                <a:ea typeface="Osaka" charset="-128"/>
              </a:defRPr>
            </a:lvl8pPr>
            <a:lvl9pPr marL="3886200" indent="-228600" eaLnBrk="0" fontAlgn="base" hangingPunct="0">
              <a:spcBef>
                <a:spcPct val="0"/>
              </a:spcBef>
              <a:spcAft>
                <a:spcPct val="0"/>
              </a:spcAft>
              <a:defRPr kumimoji="1" sz="2400">
                <a:solidFill>
                  <a:schemeClr val="tx1"/>
                </a:solidFill>
                <a:latin typeface="Times" panose="02020603050405020304" pitchFamily="18" charset="0"/>
                <a:ea typeface="Osaka" charset="-128"/>
              </a:defRPr>
            </a:lvl9pPr>
          </a:lstStyle>
          <a:p>
            <a:pPr>
              <a:defRPr/>
            </a:pPr>
            <a:r>
              <a:rPr lang="ja-JP" altLang="en-US" sz="1400" b="1" dirty="0">
                <a:solidFill>
                  <a:schemeClr val="tx1">
                    <a:lumMod val="85000"/>
                    <a:lumOff val="15000"/>
                  </a:schemeClr>
                </a:solidFill>
                <a:latin typeface="Meiryo UI" panose="020B0604030504040204" pitchFamily="50" charset="-128"/>
                <a:ea typeface="Meiryo UI" panose="020B0604030504040204" pitchFamily="50" charset="-128"/>
              </a:rPr>
              <a:t>第</a:t>
            </a:r>
            <a:r>
              <a:rPr lang="en-US" altLang="ja-JP" sz="1400" b="1" dirty="0">
                <a:solidFill>
                  <a:schemeClr val="tx1">
                    <a:lumMod val="85000"/>
                    <a:lumOff val="15000"/>
                  </a:schemeClr>
                </a:solidFill>
                <a:latin typeface="Meiryo UI" panose="020B0604030504040204" pitchFamily="50" charset="-128"/>
                <a:ea typeface="Meiryo UI" panose="020B0604030504040204" pitchFamily="50" charset="-128"/>
              </a:rPr>
              <a:t>2</a:t>
            </a:r>
            <a:r>
              <a:rPr lang="ja-JP" altLang="en-US" sz="1400" b="1" dirty="0">
                <a:solidFill>
                  <a:schemeClr val="tx1">
                    <a:lumMod val="85000"/>
                    <a:lumOff val="15000"/>
                  </a:schemeClr>
                </a:solidFill>
                <a:latin typeface="Meiryo UI" panose="020B0604030504040204" pitchFamily="50" charset="-128"/>
                <a:ea typeface="Meiryo UI" panose="020B0604030504040204" pitchFamily="50" charset="-128"/>
              </a:rPr>
              <a:t>希望</a:t>
            </a:r>
          </a:p>
        </p:txBody>
      </p:sp>
      <p:sp>
        <p:nvSpPr>
          <p:cNvPr id="18" name="正方形/長方形 4">
            <a:extLst>
              <a:ext uri="{FF2B5EF4-FFF2-40B4-BE49-F238E27FC236}">
                <a16:creationId xmlns:a16="http://schemas.microsoft.com/office/drawing/2014/main" id="{8CF4D832-F4A7-4138-AB8F-52C531B55876}"/>
              </a:ext>
            </a:extLst>
          </p:cNvPr>
          <p:cNvSpPr>
            <a:spLocks noChangeArrowheads="1"/>
          </p:cNvSpPr>
          <p:nvPr/>
        </p:nvSpPr>
        <p:spPr bwMode="auto">
          <a:xfrm>
            <a:off x="10164729" y="5828272"/>
            <a:ext cx="4611687" cy="383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panose="02020603050405020304" pitchFamily="18" charset="0"/>
                <a:ea typeface="Osaka" charset="-128"/>
              </a:defRPr>
            </a:lvl1pPr>
            <a:lvl2pPr marL="742950" indent="-285750">
              <a:defRPr kumimoji="1" sz="2400">
                <a:solidFill>
                  <a:schemeClr val="tx1"/>
                </a:solidFill>
                <a:latin typeface="Times" panose="02020603050405020304" pitchFamily="18" charset="0"/>
                <a:ea typeface="Osaka" charset="-128"/>
              </a:defRPr>
            </a:lvl2pPr>
            <a:lvl3pPr marL="1143000" indent="-228600">
              <a:defRPr kumimoji="1" sz="2400">
                <a:solidFill>
                  <a:schemeClr val="tx1"/>
                </a:solidFill>
                <a:latin typeface="Times" panose="02020603050405020304" pitchFamily="18" charset="0"/>
                <a:ea typeface="Osaka" charset="-128"/>
              </a:defRPr>
            </a:lvl3pPr>
            <a:lvl4pPr marL="1600200" indent="-228600">
              <a:defRPr kumimoji="1" sz="2400">
                <a:solidFill>
                  <a:schemeClr val="tx1"/>
                </a:solidFill>
                <a:latin typeface="Times" panose="02020603050405020304" pitchFamily="18" charset="0"/>
                <a:ea typeface="Osaka" charset="-128"/>
              </a:defRPr>
            </a:lvl4pPr>
            <a:lvl5pPr marL="2057400" indent="-228600">
              <a:defRPr kumimoji="1" sz="2400">
                <a:solidFill>
                  <a:schemeClr val="tx1"/>
                </a:solidFill>
                <a:latin typeface="Times" panose="02020603050405020304" pitchFamily="18" charset="0"/>
                <a:ea typeface="Osaka" charset="-128"/>
              </a:defRPr>
            </a:lvl5pPr>
            <a:lvl6pPr marL="2514600" indent="-228600" eaLnBrk="0" fontAlgn="base" hangingPunct="0">
              <a:spcBef>
                <a:spcPct val="0"/>
              </a:spcBef>
              <a:spcAft>
                <a:spcPct val="0"/>
              </a:spcAft>
              <a:defRPr kumimoji="1" sz="2400">
                <a:solidFill>
                  <a:schemeClr val="tx1"/>
                </a:solidFill>
                <a:latin typeface="Times" panose="02020603050405020304" pitchFamily="18" charset="0"/>
                <a:ea typeface="Osaka" charset="-128"/>
              </a:defRPr>
            </a:lvl6pPr>
            <a:lvl7pPr marL="2971800" indent="-228600" eaLnBrk="0" fontAlgn="base" hangingPunct="0">
              <a:spcBef>
                <a:spcPct val="0"/>
              </a:spcBef>
              <a:spcAft>
                <a:spcPct val="0"/>
              </a:spcAft>
              <a:defRPr kumimoji="1" sz="2400">
                <a:solidFill>
                  <a:schemeClr val="tx1"/>
                </a:solidFill>
                <a:latin typeface="Times" panose="02020603050405020304" pitchFamily="18" charset="0"/>
                <a:ea typeface="Osaka" charset="-128"/>
              </a:defRPr>
            </a:lvl7pPr>
            <a:lvl8pPr marL="3429000" indent="-228600" eaLnBrk="0" fontAlgn="base" hangingPunct="0">
              <a:spcBef>
                <a:spcPct val="0"/>
              </a:spcBef>
              <a:spcAft>
                <a:spcPct val="0"/>
              </a:spcAft>
              <a:defRPr kumimoji="1" sz="2400">
                <a:solidFill>
                  <a:schemeClr val="tx1"/>
                </a:solidFill>
                <a:latin typeface="Times" panose="02020603050405020304" pitchFamily="18" charset="0"/>
                <a:ea typeface="Osaka" charset="-128"/>
              </a:defRPr>
            </a:lvl8pPr>
            <a:lvl9pPr marL="3886200" indent="-228600" eaLnBrk="0" fontAlgn="base" hangingPunct="0">
              <a:spcBef>
                <a:spcPct val="0"/>
              </a:spcBef>
              <a:spcAft>
                <a:spcPct val="0"/>
              </a:spcAft>
              <a:defRPr kumimoji="1" sz="2400">
                <a:solidFill>
                  <a:schemeClr val="tx1"/>
                </a:solidFill>
                <a:latin typeface="Times" panose="02020603050405020304" pitchFamily="18" charset="0"/>
                <a:ea typeface="Osaka" charset="-128"/>
              </a:defRPr>
            </a:lvl9pPr>
          </a:lstStyle>
          <a:p>
            <a:pPr>
              <a:spcBef>
                <a:spcPts val="312"/>
              </a:spcBef>
              <a:defRPr/>
            </a:pP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建物名</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OCEANO GRAPHIC</a:t>
            </a:r>
          </a:p>
          <a:p>
            <a:pPr>
              <a:spcBef>
                <a:spcPts val="312"/>
              </a:spcBef>
              <a:defRPr/>
            </a:pPr>
            <a:endParaRPr lang="en-US" altLang="ja-JP" sz="1200" dirty="0">
              <a:latin typeface="Meiryo UI" panose="020B0604030504040204" pitchFamily="50" charset="-128"/>
              <a:ea typeface="Meiryo UI" panose="020B0604030504040204" pitchFamily="50" charset="-128"/>
            </a:endParaRPr>
          </a:p>
          <a:p>
            <a:pPr>
              <a:spcBef>
                <a:spcPts val="312"/>
              </a:spcBef>
              <a:defRPr/>
            </a:pP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基本情報</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　 所在地：</a:t>
            </a:r>
            <a:r>
              <a:rPr lang="it-IT" altLang="ja-JP" sz="1200" dirty="0">
                <a:latin typeface="Meiryo UI" panose="020B0604030504040204" pitchFamily="50" charset="-128"/>
                <a:ea typeface="Meiryo UI" panose="020B0604030504040204" pitchFamily="50" charset="-128"/>
              </a:rPr>
              <a:t>Carrer d'Eduardo Primo Yúfera, </a:t>
            </a:r>
          </a:p>
          <a:p>
            <a:pPr>
              <a:spcBef>
                <a:spcPts val="312"/>
              </a:spcBef>
              <a:defRPr/>
            </a:pPr>
            <a:r>
              <a:rPr lang="it-IT"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　　　　　　</a:t>
            </a:r>
            <a:r>
              <a:rPr lang="it-IT" altLang="ja-JP" sz="1200" dirty="0">
                <a:latin typeface="Meiryo UI" panose="020B0604030504040204" pitchFamily="50" charset="-128"/>
                <a:ea typeface="Meiryo UI" panose="020B0604030504040204" pitchFamily="50" charset="-128"/>
              </a:rPr>
              <a:t>1 - 46013 València (</a:t>
            </a:r>
            <a:r>
              <a:rPr lang="ja-JP" altLang="en-US" sz="1200" dirty="0">
                <a:latin typeface="Meiryo UI" panose="020B0604030504040204" pitchFamily="50" charset="-128"/>
                <a:ea typeface="Meiryo UI" panose="020B0604030504040204" pitchFamily="50" charset="-128"/>
              </a:rPr>
              <a:t>バレンシア　</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スペイン</a:t>
            </a:r>
            <a:r>
              <a:rPr lang="it-IT" altLang="ja-JP" sz="1200" dirty="0">
                <a:latin typeface="Meiryo UI" panose="020B0604030504040204" pitchFamily="50" charset="-128"/>
                <a:ea typeface="Meiryo UI" panose="020B0604030504040204" pitchFamily="50" charset="-128"/>
              </a:rPr>
              <a:t>)</a:t>
            </a:r>
            <a:endParaRPr lang="en-US" altLang="ja-JP" sz="1200" dirty="0">
              <a:latin typeface="Meiryo UI" panose="020B0604030504040204" pitchFamily="50" charset="-128"/>
              <a:ea typeface="Meiryo UI" panose="020B0604030504040204" pitchFamily="50" charset="-128"/>
            </a:endParaRPr>
          </a:p>
          <a:p>
            <a:pPr>
              <a:spcBef>
                <a:spcPts val="312"/>
              </a:spcBef>
              <a:defRPr/>
            </a:pPr>
            <a:r>
              <a:rPr lang="en-US" altLang="zh-TW" sz="1200" dirty="0">
                <a:latin typeface="Meiryo UI" panose="020B0604030504040204" pitchFamily="50" charset="-128"/>
                <a:ea typeface="Meiryo UI" panose="020B0604030504040204" pitchFamily="50" charset="-128"/>
              </a:rPr>
              <a:t>	</a:t>
            </a:r>
            <a:r>
              <a:rPr lang="zh-TW" altLang="en-US" sz="1200" dirty="0">
                <a:latin typeface="Meiryo UI" panose="020B0604030504040204" pitchFamily="50" charset="-128"/>
                <a:ea typeface="Meiryo UI" panose="020B0604030504040204" pitchFamily="50" charset="-128"/>
              </a:rPr>
              <a:t>用途</a:t>
            </a:r>
            <a:r>
              <a:rPr lang="ja-JP" altLang="en-US" sz="1200" dirty="0">
                <a:latin typeface="Meiryo UI" panose="020B0604030504040204" pitchFamily="50" charset="-128"/>
                <a:ea typeface="Meiryo UI" panose="020B0604030504040204" pitchFamily="50" charset="-128"/>
              </a:rPr>
              <a:t>： 水族館</a:t>
            </a:r>
            <a:endParaRPr lang="en-US" altLang="ja-JP" sz="1200" dirty="0">
              <a:latin typeface="Meiryo UI" panose="020B0604030504040204" pitchFamily="50" charset="-128"/>
              <a:ea typeface="Meiryo UI" panose="020B0604030504040204" pitchFamily="50" charset="-128"/>
            </a:endParaRPr>
          </a:p>
          <a:p>
            <a:pPr>
              <a:spcBef>
                <a:spcPts val="312"/>
              </a:spcBef>
              <a:defRPr/>
            </a:pPr>
            <a:r>
              <a:rPr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意匠</a:t>
            </a:r>
            <a:r>
              <a:rPr lang="en-US" altLang="ja-JP" sz="1200" dirty="0">
                <a:latin typeface="Meiryo UI" panose="020B0604030504040204" pitchFamily="50" charset="-128"/>
                <a:ea typeface="Meiryo UI" panose="020B0604030504040204" pitchFamily="50" charset="-128"/>
              </a:rPr>
              <a:t>)</a:t>
            </a:r>
            <a:r>
              <a:rPr lang="zh-TW" altLang="en-US" sz="1200" dirty="0">
                <a:latin typeface="Meiryo UI" panose="020B0604030504040204" pitchFamily="50" charset="-128"/>
                <a:ea typeface="Meiryo UI" panose="020B0604030504040204" pitchFamily="50" charset="-128"/>
              </a:rPr>
              <a:t>設計</a:t>
            </a:r>
            <a:r>
              <a:rPr lang="ja-JP" altLang="en-US" sz="1200" dirty="0">
                <a:latin typeface="Meiryo UI" panose="020B0604030504040204" pitchFamily="50" charset="-128"/>
                <a:ea typeface="Meiryo UI" panose="020B0604030504040204" pitchFamily="50" charset="-128"/>
              </a:rPr>
              <a:t>者： </a:t>
            </a:r>
            <a:r>
              <a:rPr lang="en-US" altLang="ja-JP" sz="1200" dirty="0">
                <a:latin typeface="Meiryo UI" panose="020B0604030504040204" pitchFamily="50" charset="-128"/>
                <a:ea typeface="Meiryo UI" panose="020B0604030504040204" pitchFamily="50" charset="-128"/>
              </a:rPr>
              <a:t>Félix Candela (</a:t>
            </a:r>
            <a:r>
              <a:rPr lang="ja-JP" altLang="en-US" sz="1200" dirty="0">
                <a:latin typeface="Meiryo UI" panose="020B0604030504040204" pitchFamily="50" charset="-128"/>
                <a:ea typeface="Meiryo UI" panose="020B0604030504040204" pitchFamily="50" charset="-128"/>
              </a:rPr>
              <a:t>フェリックスキャンデラ</a:t>
            </a:r>
            <a:r>
              <a:rPr lang="en-US" altLang="ja-JP" sz="1200" dirty="0">
                <a:latin typeface="Meiryo UI" panose="020B0604030504040204" pitchFamily="50" charset="-128"/>
                <a:ea typeface="Meiryo UI" panose="020B0604030504040204" pitchFamily="50" charset="-128"/>
              </a:rPr>
              <a:t>)</a:t>
            </a:r>
          </a:p>
          <a:p>
            <a:pPr>
              <a:spcBef>
                <a:spcPts val="312"/>
              </a:spcBef>
              <a:defRPr/>
            </a:pPr>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構造設計者： 同氏？</a:t>
            </a:r>
            <a:endParaRPr lang="en-US" altLang="ja-JP" sz="1200" dirty="0">
              <a:latin typeface="Meiryo UI" panose="020B0604030504040204" pitchFamily="50" charset="-128"/>
              <a:ea typeface="Meiryo UI" panose="020B0604030504040204" pitchFamily="50" charset="-128"/>
            </a:endParaRPr>
          </a:p>
          <a:p>
            <a:pPr>
              <a:spcBef>
                <a:spcPts val="312"/>
              </a:spcBef>
              <a:defRPr/>
            </a:pPr>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構造形式：</a:t>
            </a:r>
            <a:r>
              <a:rPr lang="en-US" altLang="ja-JP" sz="1200" dirty="0">
                <a:latin typeface="Meiryo UI" panose="020B0604030504040204" pitchFamily="50" charset="-128"/>
                <a:ea typeface="Meiryo UI" panose="020B0604030504040204" pitchFamily="50" charset="-128"/>
              </a:rPr>
              <a:t>S</a:t>
            </a:r>
            <a:r>
              <a:rPr lang="ja-JP" altLang="en-US" sz="1200" dirty="0">
                <a:latin typeface="Meiryo UI" panose="020B0604030504040204" pitchFamily="50" charset="-128"/>
                <a:ea typeface="Meiryo UI" panose="020B0604030504040204" pitchFamily="50" charset="-128"/>
              </a:rPr>
              <a:t>造</a:t>
            </a:r>
            <a:endParaRPr lang="en-US" altLang="ja-JP" sz="1200" dirty="0">
              <a:latin typeface="Meiryo UI" panose="020B0604030504040204" pitchFamily="50" charset="-128"/>
              <a:ea typeface="Meiryo UI" panose="020B0604030504040204" pitchFamily="50" charset="-128"/>
            </a:endParaRPr>
          </a:p>
          <a:p>
            <a:pPr>
              <a:spcBef>
                <a:spcPts val="312"/>
              </a:spcBef>
              <a:defRPr/>
            </a:pPr>
            <a:endParaRPr lang="en-US" altLang="ja-JP" sz="1200" dirty="0">
              <a:latin typeface="Meiryo UI" panose="020B0604030504040204" pitchFamily="50" charset="-128"/>
              <a:ea typeface="Meiryo UI" panose="020B0604030504040204" pitchFamily="50" charset="-128"/>
            </a:endParaRPr>
          </a:p>
          <a:p>
            <a:pPr>
              <a:spcBef>
                <a:spcPts val="312"/>
              </a:spcBef>
              <a:defRPr/>
            </a:pP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構法的特徴や選定理由</a:t>
            </a:r>
            <a:r>
              <a:rPr lang="en-US" altLang="ja-JP" sz="1200" dirty="0">
                <a:latin typeface="Meiryo UI" panose="020B0604030504040204" pitchFamily="50" charset="-128"/>
                <a:ea typeface="Meiryo UI" panose="020B0604030504040204" pitchFamily="50" charset="-128"/>
              </a:rPr>
              <a:t>】</a:t>
            </a:r>
          </a:p>
          <a:p>
            <a:pPr>
              <a:spcBef>
                <a:spcPts val="312"/>
              </a:spcBef>
              <a:defRPr/>
            </a:pPr>
            <a:r>
              <a:rPr lang="ja-JP" altLang="en-US" sz="1200" dirty="0">
                <a:latin typeface="Meiryo UI" panose="020B0604030504040204" pitchFamily="50" charset="-128"/>
                <a:ea typeface="Meiryo UI" panose="020B0604030504040204" pitchFamily="50" charset="-128"/>
              </a:rPr>
              <a:t>外観からして目を引くこの</a:t>
            </a:r>
            <a:r>
              <a:rPr lang="en-US" altLang="ja-JP" sz="1200" dirty="0">
                <a:latin typeface="Meiryo UI" panose="020B0604030504040204" pitchFamily="50" charset="-128"/>
                <a:ea typeface="Meiryo UI" panose="020B0604030504040204" pitchFamily="50" charset="-128"/>
              </a:rPr>
              <a:t>HP</a:t>
            </a:r>
            <a:r>
              <a:rPr lang="ja-JP" altLang="en-US" sz="1200" dirty="0">
                <a:latin typeface="Meiryo UI" panose="020B0604030504040204" pitchFamily="50" charset="-128"/>
                <a:ea typeface="Meiryo UI" panose="020B0604030504040204" pitchFamily="50" charset="-128"/>
              </a:rPr>
              <a:t>シェル構造の再現には一体どれくらいの労力がいるのか という興味があった為である。</a:t>
            </a:r>
            <a:endParaRPr lang="en-US" altLang="ja-JP" sz="1200" dirty="0">
              <a:latin typeface="Meiryo UI" panose="020B0604030504040204" pitchFamily="50" charset="-128"/>
              <a:ea typeface="Meiryo UI" panose="020B0604030504040204" pitchFamily="50" charset="-128"/>
            </a:endParaRPr>
          </a:p>
          <a:p>
            <a:pPr>
              <a:spcBef>
                <a:spcPts val="312"/>
              </a:spcBef>
              <a:defRPr/>
            </a:pPr>
            <a:endParaRPr lang="en-US" altLang="ja-JP" sz="1200" dirty="0">
              <a:latin typeface="Meiryo UI" panose="020B0604030504040204" pitchFamily="50" charset="-128"/>
              <a:ea typeface="Meiryo UI" panose="020B0604030504040204" pitchFamily="50" charset="-128"/>
            </a:endParaRPr>
          </a:p>
          <a:p>
            <a:pPr>
              <a:spcBef>
                <a:spcPts val="312"/>
              </a:spcBef>
              <a:defRPr/>
            </a:pP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制作対象部位</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　　構造体 </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曲面全体</a:t>
            </a:r>
            <a:r>
              <a:rPr lang="en-US" altLang="ja-JP" sz="1200" dirty="0">
                <a:latin typeface="Meiryo UI" panose="020B0604030504040204" pitchFamily="50" charset="-128"/>
                <a:ea typeface="Meiryo UI" panose="020B0604030504040204" pitchFamily="50" charset="-128"/>
              </a:rPr>
              <a:t>)</a:t>
            </a:r>
          </a:p>
          <a:p>
            <a:pPr>
              <a:spcBef>
                <a:spcPts val="312"/>
              </a:spcBef>
              <a:defRPr/>
            </a:pPr>
            <a:endParaRPr lang="en-US" altLang="ja-JP" sz="1200" dirty="0">
              <a:latin typeface="Meiryo UI" panose="020B0604030504040204" pitchFamily="50" charset="-128"/>
              <a:ea typeface="Meiryo UI" panose="020B0604030504040204" pitchFamily="50" charset="-128"/>
            </a:endParaRPr>
          </a:p>
          <a:p>
            <a:pPr>
              <a:spcBef>
                <a:spcPts val="312"/>
              </a:spcBef>
              <a:defRPr/>
            </a:pPr>
            <a:r>
              <a:rPr lang="en-US" altLang="ja-JP" sz="1200" dirty="0">
                <a:latin typeface="Meiryo UI" panose="020B0604030504040204" pitchFamily="50" charset="-128"/>
                <a:ea typeface="Meiryo UI" panose="020B0604030504040204" pitchFamily="50" charset="-128"/>
              </a:rPr>
              <a:t>【VP</a:t>
            </a:r>
            <a:r>
              <a:rPr lang="ja-JP" altLang="en-US" sz="1200" dirty="0">
                <a:latin typeface="Meiryo UI" panose="020B0604030504040204" pitchFamily="50" charset="-128"/>
                <a:ea typeface="Meiryo UI" panose="020B0604030504040204" pitchFamily="50" charset="-128"/>
              </a:rPr>
              <a:t>活用のメリット</a:t>
            </a:r>
            <a:r>
              <a:rPr lang="en-US" altLang="ja-JP" sz="1200" dirty="0">
                <a:latin typeface="Meiryo UI" panose="020B0604030504040204" pitchFamily="50" charset="-128"/>
                <a:ea typeface="Meiryo UI" panose="020B0604030504040204" pitchFamily="50" charset="-128"/>
              </a:rPr>
              <a:t>】</a:t>
            </a:r>
          </a:p>
          <a:p>
            <a:pPr>
              <a:spcBef>
                <a:spcPts val="312"/>
              </a:spcBef>
              <a:defRPr/>
            </a:pPr>
            <a:r>
              <a:rPr lang="ja-JP" altLang="en-US" sz="1200" dirty="0">
                <a:latin typeface="Meiryo UI" panose="020B0604030504040204" pitchFamily="50" charset="-128"/>
                <a:ea typeface="Meiryo UI" panose="020B0604030504040204" pitchFamily="50" charset="-128"/>
              </a:rPr>
              <a:t>構造モデル作成時の試行錯誤中の手間を減らすことができる。</a:t>
            </a:r>
            <a:endParaRPr lang="en-US" altLang="ja-JP" sz="1200" dirty="0">
              <a:latin typeface="Meiryo UI" panose="020B0604030504040204" pitchFamily="50" charset="-128"/>
              <a:ea typeface="Meiryo UI" panose="020B0604030504040204" pitchFamily="50" charset="-128"/>
            </a:endParaRPr>
          </a:p>
        </p:txBody>
      </p:sp>
      <p:sp>
        <p:nvSpPr>
          <p:cNvPr id="20" name="正方形/長方形 19">
            <a:extLst>
              <a:ext uri="{FF2B5EF4-FFF2-40B4-BE49-F238E27FC236}">
                <a16:creationId xmlns:a16="http://schemas.microsoft.com/office/drawing/2014/main" id="{A3CB2A92-46F4-4FC3-BC56-F95CB8EEBF0E}"/>
              </a:ext>
            </a:extLst>
          </p:cNvPr>
          <p:cNvSpPr/>
          <p:nvPr/>
        </p:nvSpPr>
        <p:spPr>
          <a:xfrm>
            <a:off x="5154613" y="630238"/>
            <a:ext cx="4787900" cy="9359900"/>
          </a:xfrm>
          <a:prstGeom prst="rect">
            <a:avLst/>
          </a:prstGeom>
          <a:noFill/>
          <a:ln w="6350">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lIns="142558" tIns="71279" rIns="142558" bIns="71279" anchor="ctr"/>
          <a:lstStyle/>
          <a:p>
            <a:pPr algn="ctr">
              <a:defRPr/>
            </a:pPr>
            <a:endParaRPr lang="ja-JP" altLang="en-US" sz="2494" dirty="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23" name="正方形/長方形 4">
            <a:extLst>
              <a:ext uri="{FF2B5EF4-FFF2-40B4-BE49-F238E27FC236}">
                <a16:creationId xmlns:a16="http://schemas.microsoft.com/office/drawing/2014/main" id="{BFAA1F60-89AD-470A-AADF-2150D7DC76FA}"/>
              </a:ext>
            </a:extLst>
          </p:cNvPr>
          <p:cNvSpPr>
            <a:spLocks noChangeArrowheads="1"/>
          </p:cNvSpPr>
          <p:nvPr/>
        </p:nvSpPr>
        <p:spPr bwMode="auto">
          <a:xfrm>
            <a:off x="5200650" y="673100"/>
            <a:ext cx="1670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panose="02020603050405020304" pitchFamily="18" charset="0"/>
                <a:ea typeface="Osaka" charset="-128"/>
              </a:defRPr>
            </a:lvl1pPr>
            <a:lvl2pPr marL="742950" indent="-285750">
              <a:defRPr kumimoji="1" sz="2400">
                <a:solidFill>
                  <a:schemeClr val="tx1"/>
                </a:solidFill>
                <a:latin typeface="Times" panose="02020603050405020304" pitchFamily="18" charset="0"/>
                <a:ea typeface="Osaka" charset="-128"/>
              </a:defRPr>
            </a:lvl2pPr>
            <a:lvl3pPr marL="1143000" indent="-228600">
              <a:defRPr kumimoji="1" sz="2400">
                <a:solidFill>
                  <a:schemeClr val="tx1"/>
                </a:solidFill>
                <a:latin typeface="Times" panose="02020603050405020304" pitchFamily="18" charset="0"/>
                <a:ea typeface="Osaka" charset="-128"/>
              </a:defRPr>
            </a:lvl3pPr>
            <a:lvl4pPr marL="1600200" indent="-228600">
              <a:defRPr kumimoji="1" sz="2400">
                <a:solidFill>
                  <a:schemeClr val="tx1"/>
                </a:solidFill>
                <a:latin typeface="Times" panose="02020603050405020304" pitchFamily="18" charset="0"/>
                <a:ea typeface="Osaka" charset="-128"/>
              </a:defRPr>
            </a:lvl4pPr>
            <a:lvl5pPr marL="2057400" indent="-228600">
              <a:defRPr kumimoji="1" sz="2400">
                <a:solidFill>
                  <a:schemeClr val="tx1"/>
                </a:solidFill>
                <a:latin typeface="Times" panose="02020603050405020304" pitchFamily="18" charset="0"/>
                <a:ea typeface="Osaka" charset="-128"/>
              </a:defRPr>
            </a:lvl5pPr>
            <a:lvl6pPr marL="2514600" indent="-228600" eaLnBrk="0" fontAlgn="base" hangingPunct="0">
              <a:spcBef>
                <a:spcPct val="0"/>
              </a:spcBef>
              <a:spcAft>
                <a:spcPct val="0"/>
              </a:spcAft>
              <a:defRPr kumimoji="1" sz="2400">
                <a:solidFill>
                  <a:schemeClr val="tx1"/>
                </a:solidFill>
                <a:latin typeface="Times" panose="02020603050405020304" pitchFamily="18" charset="0"/>
                <a:ea typeface="Osaka" charset="-128"/>
              </a:defRPr>
            </a:lvl6pPr>
            <a:lvl7pPr marL="2971800" indent="-228600" eaLnBrk="0" fontAlgn="base" hangingPunct="0">
              <a:spcBef>
                <a:spcPct val="0"/>
              </a:spcBef>
              <a:spcAft>
                <a:spcPct val="0"/>
              </a:spcAft>
              <a:defRPr kumimoji="1" sz="2400">
                <a:solidFill>
                  <a:schemeClr val="tx1"/>
                </a:solidFill>
                <a:latin typeface="Times" panose="02020603050405020304" pitchFamily="18" charset="0"/>
                <a:ea typeface="Osaka" charset="-128"/>
              </a:defRPr>
            </a:lvl7pPr>
            <a:lvl8pPr marL="3429000" indent="-228600" eaLnBrk="0" fontAlgn="base" hangingPunct="0">
              <a:spcBef>
                <a:spcPct val="0"/>
              </a:spcBef>
              <a:spcAft>
                <a:spcPct val="0"/>
              </a:spcAft>
              <a:defRPr kumimoji="1" sz="2400">
                <a:solidFill>
                  <a:schemeClr val="tx1"/>
                </a:solidFill>
                <a:latin typeface="Times" panose="02020603050405020304" pitchFamily="18" charset="0"/>
                <a:ea typeface="Osaka" charset="-128"/>
              </a:defRPr>
            </a:lvl8pPr>
            <a:lvl9pPr marL="3886200" indent="-228600" eaLnBrk="0" fontAlgn="base" hangingPunct="0">
              <a:spcBef>
                <a:spcPct val="0"/>
              </a:spcBef>
              <a:spcAft>
                <a:spcPct val="0"/>
              </a:spcAft>
              <a:defRPr kumimoji="1" sz="2400">
                <a:solidFill>
                  <a:schemeClr val="tx1"/>
                </a:solidFill>
                <a:latin typeface="Times" panose="02020603050405020304" pitchFamily="18" charset="0"/>
                <a:ea typeface="Osaka" charset="-128"/>
              </a:defRPr>
            </a:lvl9pPr>
          </a:lstStyle>
          <a:p>
            <a:pPr>
              <a:defRPr/>
            </a:pPr>
            <a:r>
              <a:rPr lang="ja-JP" altLang="en-US" sz="1400" b="1" dirty="0">
                <a:solidFill>
                  <a:schemeClr val="tx1">
                    <a:lumMod val="85000"/>
                    <a:lumOff val="15000"/>
                  </a:schemeClr>
                </a:solidFill>
                <a:latin typeface="Meiryo UI" panose="020B0604030504040204" pitchFamily="50" charset="-128"/>
                <a:ea typeface="Meiryo UI" panose="020B0604030504040204" pitchFamily="50" charset="-128"/>
              </a:rPr>
              <a:t>第</a:t>
            </a:r>
            <a:r>
              <a:rPr lang="en-US" altLang="ja-JP" sz="1400" b="1" dirty="0">
                <a:solidFill>
                  <a:schemeClr val="tx1">
                    <a:lumMod val="85000"/>
                    <a:lumOff val="15000"/>
                  </a:schemeClr>
                </a:solidFill>
                <a:latin typeface="Meiryo UI" panose="020B0604030504040204" pitchFamily="50" charset="-128"/>
                <a:ea typeface="Meiryo UI" panose="020B0604030504040204" pitchFamily="50" charset="-128"/>
              </a:rPr>
              <a:t>1</a:t>
            </a:r>
            <a:r>
              <a:rPr lang="ja-JP" altLang="en-US" sz="1400" b="1" dirty="0">
                <a:solidFill>
                  <a:schemeClr val="tx1">
                    <a:lumMod val="85000"/>
                    <a:lumOff val="15000"/>
                  </a:schemeClr>
                </a:solidFill>
                <a:latin typeface="Meiryo UI" panose="020B0604030504040204" pitchFamily="50" charset="-128"/>
                <a:ea typeface="Meiryo UI" panose="020B0604030504040204" pitchFamily="50" charset="-128"/>
              </a:rPr>
              <a:t>希望</a:t>
            </a:r>
          </a:p>
        </p:txBody>
      </p:sp>
      <p:sp>
        <p:nvSpPr>
          <p:cNvPr id="25" name="正方形/長方形 24">
            <a:extLst>
              <a:ext uri="{FF2B5EF4-FFF2-40B4-BE49-F238E27FC236}">
                <a16:creationId xmlns:a16="http://schemas.microsoft.com/office/drawing/2014/main" id="{4B605AD6-E2FD-49C9-B86D-0A5FE8361793}"/>
              </a:ext>
            </a:extLst>
          </p:cNvPr>
          <p:cNvSpPr/>
          <p:nvPr/>
        </p:nvSpPr>
        <p:spPr>
          <a:xfrm>
            <a:off x="10164763" y="635000"/>
            <a:ext cx="4787900" cy="9359900"/>
          </a:xfrm>
          <a:prstGeom prst="rect">
            <a:avLst/>
          </a:prstGeom>
          <a:noFill/>
          <a:ln w="6350">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lIns="142558" tIns="71279" rIns="142558" bIns="71279" anchor="ctr"/>
          <a:lstStyle/>
          <a:p>
            <a:pPr algn="ctr">
              <a:defRPr/>
            </a:pPr>
            <a:endParaRPr lang="ja-JP" altLang="en-US" sz="2494" dirty="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28" name="正方形/長方形 4">
            <a:extLst>
              <a:ext uri="{FF2B5EF4-FFF2-40B4-BE49-F238E27FC236}">
                <a16:creationId xmlns:a16="http://schemas.microsoft.com/office/drawing/2014/main" id="{96B43B02-5174-4F4F-8972-8915C8D93D1E}"/>
              </a:ext>
            </a:extLst>
          </p:cNvPr>
          <p:cNvSpPr>
            <a:spLocks noChangeArrowheads="1"/>
          </p:cNvSpPr>
          <p:nvPr/>
        </p:nvSpPr>
        <p:spPr bwMode="auto">
          <a:xfrm>
            <a:off x="10210800" y="677863"/>
            <a:ext cx="1670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panose="02020603050405020304" pitchFamily="18" charset="0"/>
                <a:ea typeface="Osaka" charset="-128"/>
              </a:defRPr>
            </a:lvl1pPr>
            <a:lvl2pPr marL="742950" indent="-285750">
              <a:defRPr kumimoji="1" sz="2400">
                <a:solidFill>
                  <a:schemeClr val="tx1"/>
                </a:solidFill>
                <a:latin typeface="Times" panose="02020603050405020304" pitchFamily="18" charset="0"/>
                <a:ea typeface="Osaka" charset="-128"/>
              </a:defRPr>
            </a:lvl2pPr>
            <a:lvl3pPr marL="1143000" indent="-228600">
              <a:defRPr kumimoji="1" sz="2400">
                <a:solidFill>
                  <a:schemeClr val="tx1"/>
                </a:solidFill>
                <a:latin typeface="Times" panose="02020603050405020304" pitchFamily="18" charset="0"/>
                <a:ea typeface="Osaka" charset="-128"/>
              </a:defRPr>
            </a:lvl3pPr>
            <a:lvl4pPr marL="1600200" indent="-228600">
              <a:defRPr kumimoji="1" sz="2400">
                <a:solidFill>
                  <a:schemeClr val="tx1"/>
                </a:solidFill>
                <a:latin typeface="Times" panose="02020603050405020304" pitchFamily="18" charset="0"/>
                <a:ea typeface="Osaka" charset="-128"/>
              </a:defRPr>
            </a:lvl4pPr>
            <a:lvl5pPr marL="2057400" indent="-228600">
              <a:defRPr kumimoji="1" sz="2400">
                <a:solidFill>
                  <a:schemeClr val="tx1"/>
                </a:solidFill>
                <a:latin typeface="Times" panose="02020603050405020304" pitchFamily="18" charset="0"/>
                <a:ea typeface="Osaka" charset="-128"/>
              </a:defRPr>
            </a:lvl5pPr>
            <a:lvl6pPr marL="2514600" indent="-228600" eaLnBrk="0" fontAlgn="base" hangingPunct="0">
              <a:spcBef>
                <a:spcPct val="0"/>
              </a:spcBef>
              <a:spcAft>
                <a:spcPct val="0"/>
              </a:spcAft>
              <a:defRPr kumimoji="1" sz="2400">
                <a:solidFill>
                  <a:schemeClr val="tx1"/>
                </a:solidFill>
                <a:latin typeface="Times" panose="02020603050405020304" pitchFamily="18" charset="0"/>
                <a:ea typeface="Osaka" charset="-128"/>
              </a:defRPr>
            </a:lvl6pPr>
            <a:lvl7pPr marL="2971800" indent="-228600" eaLnBrk="0" fontAlgn="base" hangingPunct="0">
              <a:spcBef>
                <a:spcPct val="0"/>
              </a:spcBef>
              <a:spcAft>
                <a:spcPct val="0"/>
              </a:spcAft>
              <a:defRPr kumimoji="1" sz="2400">
                <a:solidFill>
                  <a:schemeClr val="tx1"/>
                </a:solidFill>
                <a:latin typeface="Times" panose="02020603050405020304" pitchFamily="18" charset="0"/>
                <a:ea typeface="Osaka" charset="-128"/>
              </a:defRPr>
            </a:lvl7pPr>
            <a:lvl8pPr marL="3429000" indent="-228600" eaLnBrk="0" fontAlgn="base" hangingPunct="0">
              <a:spcBef>
                <a:spcPct val="0"/>
              </a:spcBef>
              <a:spcAft>
                <a:spcPct val="0"/>
              </a:spcAft>
              <a:defRPr kumimoji="1" sz="2400">
                <a:solidFill>
                  <a:schemeClr val="tx1"/>
                </a:solidFill>
                <a:latin typeface="Times" panose="02020603050405020304" pitchFamily="18" charset="0"/>
                <a:ea typeface="Osaka" charset="-128"/>
              </a:defRPr>
            </a:lvl8pPr>
            <a:lvl9pPr marL="3886200" indent="-228600" eaLnBrk="0" fontAlgn="base" hangingPunct="0">
              <a:spcBef>
                <a:spcPct val="0"/>
              </a:spcBef>
              <a:spcAft>
                <a:spcPct val="0"/>
              </a:spcAft>
              <a:defRPr kumimoji="1" sz="2400">
                <a:solidFill>
                  <a:schemeClr val="tx1"/>
                </a:solidFill>
                <a:latin typeface="Times" panose="02020603050405020304" pitchFamily="18" charset="0"/>
                <a:ea typeface="Osaka" charset="-128"/>
              </a:defRPr>
            </a:lvl9pPr>
          </a:lstStyle>
          <a:p>
            <a:pPr>
              <a:defRPr/>
            </a:pPr>
            <a:r>
              <a:rPr lang="ja-JP" altLang="en-US" sz="1400" b="1" dirty="0">
                <a:solidFill>
                  <a:schemeClr val="tx1">
                    <a:lumMod val="85000"/>
                    <a:lumOff val="15000"/>
                  </a:schemeClr>
                </a:solidFill>
                <a:latin typeface="Meiryo UI" panose="020B0604030504040204" pitchFamily="50" charset="-128"/>
                <a:ea typeface="Meiryo UI" panose="020B0604030504040204" pitchFamily="50" charset="-128"/>
              </a:rPr>
              <a:t>第</a:t>
            </a:r>
            <a:r>
              <a:rPr lang="en-US" altLang="ja-JP" sz="1400" b="1" dirty="0">
                <a:solidFill>
                  <a:schemeClr val="tx1">
                    <a:lumMod val="85000"/>
                    <a:lumOff val="15000"/>
                  </a:schemeClr>
                </a:solidFill>
                <a:latin typeface="Meiryo UI" panose="020B0604030504040204" pitchFamily="50" charset="-128"/>
                <a:ea typeface="Meiryo UI" panose="020B0604030504040204" pitchFamily="50" charset="-128"/>
              </a:rPr>
              <a:t>3</a:t>
            </a:r>
            <a:r>
              <a:rPr lang="ja-JP" altLang="en-US" sz="1400" b="1" dirty="0">
                <a:solidFill>
                  <a:schemeClr val="tx1">
                    <a:lumMod val="85000"/>
                    <a:lumOff val="15000"/>
                  </a:schemeClr>
                </a:solidFill>
                <a:latin typeface="Meiryo UI" panose="020B0604030504040204" pitchFamily="50" charset="-128"/>
                <a:ea typeface="Meiryo UI" panose="020B0604030504040204" pitchFamily="50" charset="-128"/>
              </a:rPr>
              <a:t>希望</a:t>
            </a:r>
          </a:p>
        </p:txBody>
      </p:sp>
      <p:sp>
        <p:nvSpPr>
          <p:cNvPr id="31" name="正方形/長方形 4">
            <a:extLst>
              <a:ext uri="{FF2B5EF4-FFF2-40B4-BE49-F238E27FC236}">
                <a16:creationId xmlns:a16="http://schemas.microsoft.com/office/drawing/2014/main" id="{8CF4D832-F4A7-4138-AB8F-52C531B55876}"/>
              </a:ext>
            </a:extLst>
          </p:cNvPr>
          <p:cNvSpPr>
            <a:spLocks noChangeArrowheads="1"/>
          </p:cNvSpPr>
          <p:nvPr/>
        </p:nvSpPr>
        <p:spPr bwMode="auto">
          <a:xfrm>
            <a:off x="229917" y="5849962"/>
            <a:ext cx="4611687" cy="4054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panose="02020603050405020304" pitchFamily="18" charset="0"/>
                <a:ea typeface="Osaka" charset="-128"/>
              </a:defRPr>
            </a:lvl1pPr>
            <a:lvl2pPr marL="742950" indent="-285750">
              <a:defRPr kumimoji="1" sz="2400">
                <a:solidFill>
                  <a:schemeClr val="tx1"/>
                </a:solidFill>
                <a:latin typeface="Times" panose="02020603050405020304" pitchFamily="18" charset="0"/>
                <a:ea typeface="Osaka" charset="-128"/>
              </a:defRPr>
            </a:lvl2pPr>
            <a:lvl3pPr marL="1143000" indent="-228600">
              <a:defRPr kumimoji="1" sz="2400">
                <a:solidFill>
                  <a:schemeClr val="tx1"/>
                </a:solidFill>
                <a:latin typeface="Times" panose="02020603050405020304" pitchFamily="18" charset="0"/>
                <a:ea typeface="Osaka" charset="-128"/>
              </a:defRPr>
            </a:lvl3pPr>
            <a:lvl4pPr marL="1600200" indent="-228600">
              <a:defRPr kumimoji="1" sz="2400">
                <a:solidFill>
                  <a:schemeClr val="tx1"/>
                </a:solidFill>
                <a:latin typeface="Times" panose="02020603050405020304" pitchFamily="18" charset="0"/>
                <a:ea typeface="Osaka" charset="-128"/>
              </a:defRPr>
            </a:lvl4pPr>
            <a:lvl5pPr marL="2057400" indent="-228600">
              <a:defRPr kumimoji="1" sz="2400">
                <a:solidFill>
                  <a:schemeClr val="tx1"/>
                </a:solidFill>
                <a:latin typeface="Times" panose="02020603050405020304" pitchFamily="18" charset="0"/>
                <a:ea typeface="Osaka" charset="-128"/>
              </a:defRPr>
            </a:lvl5pPr>
            <a:lvl6pPr marL="2514600" indent="-228600" eaLnBrk="0" fontAlgn="base" hangingPunct="0">
              <a:spcBef>
                <a:spcPct val="0"/>
              </a:spcBef>
              <a:spcAft>
                <a:spcPct val="0"/>
              </a:spcAft>
              <a:defRPr kumimoji="1" sz="2400">
                <a:solidFill>
                  <a:schemeClr val="tx1"/>
                </a:solidFill>
                <a:latin typeface="Times" panose="02020603050405020304" pitchFamily="18" charset="0"/>
                <a:ea typeface="Osaka" charset="-128"/>
              </a:defRPr>
            </a:lvl6pPr>
            <a:lvl7pPr marL="2971800" indent="-228600" eaLnBrk="0" fontAlgn="base" hangingPunct="0">
              <a:spcBef>
                <a:spcPct val="0"/>
              </a:spcBef>
              <a:spcAft>
                <a:spcPct val="0"/>
              </a:spcAft>
              <a:defRPr kumimoji="1" sz="2400">
                <a:solidFill>
                  <a:schemeClr val="tx1"/>
                </a:solidFill>
                <a:latin typeface="Times" panose="02020603050405020304" pitchFamily="18" charset="0"/>
                <a:ea typeface="Osaka" charset="-128"/>
              </a:defRPr>
            </a:lvl7pPr>
            <a:lvl8pPr marL="3429000" indent="-228600" eaLnBrk="0" fontAlgn="base" hangingPunct="0">
              <a:spcBef>
                <a:spcPct val="0"/>
              </a:spcBef>
              <a:spcAft>
                <a:spcPct val="0"/>
              </a:spcAft>
              <a:defRPr kumimoji="1" sz="2400">
                <a:solidFill>
                  <a:schemeClr val="tx1"/>
                </a:solidFill>
                <a:latin typeface="Times" panose="02020603050405020304" pitchFamily="18" charset="0"/>
                <a:ea typeface="Osaka" charset="-128"/>
              </a:defRPr>
            </a:lvl8pPr>
            <a:lvl9pPr marL="3886200" indent="-228600" eaLnBrk="0" fontAlgn="base" hangingPunct="0">
              <a:spcBef>
                <a:spcPct val="0"/>
              </a:spcBef>
              <a:spcAft>
                <a:spcPct val="0"/>
              </a:spcAft>
              <a:defRPr kumimoji="1" sz="2400">
                <a:solidFill>
                  <a:schemeClr val="tx1"/>
                </a:solidFill>
                <a:latin typeface="Times" panose="02020603050405020304" pitchFamily="18" charset="0"/>
                <a:ea typeface="Osaka" charset="-128"/>
              </a:defRPr>
            </a:lvl9pPr>
          </a:lstStyle>
          <a:p>
            <a:pPr>
              <a:spcBef>
                <a:spcPts val="312"/>
              </a:spcBef>
              <a:defRPr/>
            </a:pP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建物名</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　 きりしま</a:t>
            </a:r>
            <a:r>
              <a:rPr lang="en-US" altLang="ja-JP" sz="1400" dirty="0">
                <a:latin typeface="Meiryo UI" panose="020B0604030504040204" pitchFamily="50" charset="-128"/>
                <a:ea typeface="Meiryo UI" panose="020B0604030504040204" pitchFamily="50" charset="-128"/>
              </a:rPr>
              <a:t>R</a:t>
            </a:r>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D</a:t>
            </a:r>
            <a:r>
              <a:rPr lang="ja-JP" altLang="en-US" sz="1400" dirty="0">
                <a:latin typeface="Meiryo UI" panose="020B0604030504040204" pitchFamily="50" charset="-128"/>
                <a:ea typeface="Meiryo UI" panose="020B0604030504040204" pitchFamily="50" charset="-128"/>
              </a:rPr>
              <a:t>センター </a:t>
            </a:r>
            <a:endParaRPr lang="en-US" altLang="ja-JP" sz="1400" dirty="0">
              <a:latin typeface="Meiryo UI" panose="020B0604030504040204" pitchFamily="50" charset="-128"/>
              <a:ea typeface="Meiryo UI" panose="020B0604030504040204" pitchFamily="50" charset="-128"/>
            </a:endParaRPr>
          </a:p>
          <a:p>
            <a:pPr>
              <a:spcBef>
                <a:spcPts val="312"/>
              </a:spcBef>
              <a:defRPr/>
            </a:pPr>
            <a:r>
              <a:rPr lang="en-US" altLang="ja-JP" sz="14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京セラ株式会社 鹿児島国分工場</a:t>
            </a:r>
            <a:r>
              <a:rPr lang="en-US" altLang="ja-JP" sz="1200" dirty="0">
                <a:latin typeface="Meiryo UI" panose="020B0604030504040204" pitchFamily="50" charset="-128"/>
                <a:ea typeface="Meiryo UI" panose="020B0604030504040204" pitchFamily="50" charset="-128"/>
              </a:rPr>
              <a:t>)</a:t>
            </a:r>
          </a:p>
          <a:p>
            <a:pPr>
              <a:spcBef>
                <a:spcPts val="312"/>
              </a:spcBef>
              <a:defRPr/>
            </a:pPr>
            <a:endParaRPr lang="en-US" altLang="ja-JP" sz="1200" dirty="0">
              <a:latin typeface="Meiryo UI" panose="020B0604030504040204" pitchFamily="50" charset="-128"/>
              <a:ea typeface="Meiryo UI" panose="020B0604030504040204" pitchFamily="50" charset="-128"/>
            </a:endParaRPr>
          </a:p>
          <a:p>
            <a:pPr>
              <a:spcBef>
                <a:spcPts val="312"/>
              </a:spcBef>
              <a:defRPr/>
            </a:pP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基本情報</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　 所在地：</a:t>
            </a:r>
            <a:r>
              <a:rPr lang="zh-TW" altLang="en-US" sz="1200" dirty="0">
                <a:latin typeface="Meiryo UI" panose="020B0604030504040204" pitchFamily="50" charset="-128"/>
                <a:ea typeface="Meiryo UI" panose="020B0604030504040204" pitchFamily="50" charset="-128"/>
              </a:rPr>
              <a:t>鹿児島県霧島市国分上小川</a:t>
            </a:r>
            <a:r>
              <a:rPr lang="en-US" altLang="zh-TW" sz="1200" dirty="0">
                <a:latin typeface="Meiryo UI" panose="020B0604030504040204" pitchFamily="50" charset="-128"/>
                <a:ea typeface="Meiryo UI" panose="020B0604030504040204" pitchFamily="50" charset="-128"/>
              </a:rPr>
              <a:t>1450</a:t>
            </a:r>
            <a:r>
              <a:rPr lang="zh-TW" altLang="en-US" sz="1200" dirty="0">
                <a:latin typeface="Meiryo UI" panose="020B0604030504040204" pitchFamily="50" charset="-128"/>
                <a:ea typeface="Meiryo UI" panose="020B0604030504040204" pitchFamily="50" charset="-128"/>
              </a:rPr>
              <a:t>番</a:t>
            </a:r>
            <a:r>
              <a:rPr lang="en-US" altLang="zh-TW" sz="1200" dirty="0">
                <a:latin typeface="Meiryo UI" panose="020B0604030504040204" pitchFamily="50" charset="-128"/>
                <a:ea typeface="Meiryo UI" panose="020B0604030504040204" pitchFamily="50" charset="-128"/>
              </a:rPr>
              <a:t>1</a:t>
            </a:r>
            <a:endParaRPr lang="en-US" altLang="ja-JP" sz="1200" dirty="0">
              <a:latin typeface="Meiryo UI" panose="020B0604030504040204" pitchFamily="50" charset="-128"/>
              <a:ea typeface="Meiryo UI" panose="020B0604030504040204" pitchFamily="50" charset="-128"/>
            </a:endParaRPr>
          </a:p>
          <a:p>
            <a:pPr>
              <a:spcBef>
                <a:spcPts val="312"/>
              </a:spcBef>
              <a:defRPr/>
            </a:pPr>
            <a:r>
              <a:rPr lang="en-US" altLang="zh-TW" sz="1200" dirty="0">
                <a:latin typeface="Meiryo UI" panose="020B0604030504040204" pitchFamily="50" charset="-128"/>
                <a:ea typeface="Meiryo UI" panose="020B0604030504040204" pitchFamily="50" charset="-128"/>
              </a:rPr>
              <a:t>	</a:t>
            </a:r>
            <a:r>
              <a:rPr lang="zh-TW" altLang="en-US" sz="1200" dirty="0">
                <a:latin typeface="Meiryo UI" panose="020B0604030504040204" pitchFamily="50" charset="-128"/>
                <a:ea typeface="Meiryo UI" panose="020B0604030504040204" pitchFamily="50" charset="-128"/>
              </a:rPr>
              <a:t>用途</a:t>
            </a:r>
            <a:r>
              <a:rPr lang="ja-JP" altLang="en-US" sz="1200" dirty="0">
                <a:latin typeface="Meiryo UI" panose="020B0604030504040204" pitchFamily="50" charset="-128"/>
                <a:ea typeface="Meiryo UI" panose="020B0604030504040204" pitchFamily="50" charset="-128"/>
              </a:rPr>
              <a:t>： 情報通信</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環境エネルギー分野の技術研究開発</a:t>
            </a:r>
            <a:endParaRPr lang="en-US" altLang="ja-JP" sz="1200" dirty="0">
              <a:latin typeface="Meiryo UI" panose="020B0604030504040204" pitchFamily="50" charset="-128"/>
              <a:ea typeface="Meiryo UI" panose="020B0604030504040204" pitchFamily="50" charset="-128"/>
            </a:endParaRPr>
          </a:p>
          <a:p>
            <a:pPr>
              <a:spcBef>
                <a:spcPts val="312"/>
              </a:spcBef>
              <a:defRPr/>
            </a:pPr>
            <a:r>
              <a:rPr lang="ja-JP" altLang="en-US" sz="1200" dirty="0">
                <a:latin typeface="Meiryo UI" panose="020B0604030504040204" pitchFamily="50" charset="-128"/>
                <a:ea typeface="Meiryo UI" panose="020B0604030504040204" pitchFamily="50" charset="-128"/>
              </a:rPr>
              <a:t>　　　　　　　　　</a:t>
            </a:r>
            <a:r>
              <a:rPr lang="zh-TW" altLang="en-US" sz="1200" dirty="0">
                <a:latin typeface="Meiryo UI" panose="020B0604030504040204" pitchFamily="50" charset="-128"/>
                <a:ea typeface="Meiryo UI" panose="020B0604030504040204" pitchFamily="50" charset="-128"/>
              </a:rPr>
              <a:t>設計</a:t>
            </a:r>
            <a:r>
              <a:rPr lang="en-US" altLang="zh-TW"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構造込み</a:t>
            </a:r>
            <a:r>
              <a:rPr lang="en-US" altLang="zh-TW"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a:t>
            </a:r>
            <a:r>
              <a:rPr lang="zh-TW" altLang="en-US" sz="1200" dirty="0">
                <a:latin typeface="Meiryo UI" panose="020B0604030504040204" pitchFamily="50" charset="-128"/>
                <a:ea typeface="Meiryo UI" panose="020B0604030504040204" pitchFamily="50" charset="-128"/>
              </a:rPr>
              <a:t>東畑建築事務所</a:t>
            </a:r>
            <a:r>
              <a:rPr lang="ja-JP" altLang="en-US" sz="1200" dirty="0">
                <a:latin typeface="Meiryo UI" panose="020B0604030504040204" pitchFamily="50" charset="-128"/>
                <a:ea typeface="Meiryo UI" panose="020B0604030504040204" pitchFamily="50" charset="-128"/>
              </a:rPr>
              <a:t>　</a:t>
            </a:r>
            <a:endParaRPr lang="en-US" altLang="ja-JP" sz="1200" dirty="0">
              <a:latin typeface="Meiryo UI" panose="020B0604030504040204" pitchFamily="50" charset="-128"/>
              <a:ea typeface="Meiryo UI" panose="020B0604030504040204" pitchFamily="50" charset="-128"/>
            </a:endParaRPr>
          </a:p>
          <a:p>
            <a:pPr>
              <a:spcBef>
                <a:spcPts val="312"/>
              </a:spcBef>
              <a:defRPr/>
            </a:pPr>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施工： 大林組</a:t>
            </a:r>
            <a:r>
              <a:rPr lang="en-US" altLang="ja-JP" sz="1200" dirty="0">
                <a:latin typeface="Meiryo UI" panose="020B0604030504040204" pitchFamily="50" charset="-128"/>
                <a:ea typeface="Meiryo UI" panose="020B0604030504040204" pitchFamily="50" charset="-128"/>
              </a:rPr>
              <a:t>)</a:t>
            </a:r>
          </a:p>
          <a:p>
            <a:pPr>
              <a:spcBef>
                <a:spcPts val="312"/>
              </a:spcBef>
              <a:defRPr/>
            </a:pPr>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構造形式： 情報なし</a:t>
            </a:r>
            <a:r>
              <a:rPr lang="en-US" altLang="ja-JP" sz="1200" dirty="0">
                <a:latin typeface="Meiryo UI" panose="020B0604030504040204" pitchFamily="50" charset="-128"/>
                <a:ea typeface="Meiryo UI" panose="020B0604030504040204" pitchFamily="50" charset="-128"/>
              </a:rPr>
              <a:t>(S</a:t>
            </a:r>
            <a:r>
              <a:rPr lang="ja-JP" altLang="en-US" sz="1200" dirty="0">
                <a:latin typeface="Meiryo UI" panose="020B0604030504040204" pitchFamily="50" charset="-128"/>
                <a:ea typeface="Meiryo UI" panose="020B0604030504040204" pitchFamily="50" charset="-128"/>
              </a:rPr>
              <a:t>造</a:t>
            </a:r>
            <a:r>
              <a:rPr lang="en-US" altLang="ja-JP" sz="1200" dirty="0">
                <a:latin typeface="Meiryo UI" panose="020B0604030504040204" pitchFamily="50" charset="-128"/>
                <a:ea typeface="Meiryo UI" panose="020B0604030504040204" pitchFamily="50" charset="-128"/>
              </a:rPr>
              <a:t>?)</a:t>
            </a:r>
          </a:p>
          <a:p>
            <a:pPr>
              <a:spcBef>
                <a:spcPts val="312"/>
              </a:spcBef>
              <a:defRPr/>
            </a:pPr>
            <a:endParaRPr lang="en-US" altLang="ja-JP" sz="1200" dirty="0">
              <a:latin typeface="Meiryo UI" panose="020B0604030504040204" pitchFamily="50" charset="-128"/>
              <a:ea typeface="Meiryo UI" panose="020B0604030504040204" pitchFamily="50" charset="-128"/>
            </a:endParaRPr>
          </a:p>
          <a:p>
            <a:pPr>
              <a:spcBef>
                <a:spcPts val="312"/>
              </a:spcBef>
              <a:defRPr/>
            </a:pP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構法的特徴や選定理由</a:t>
            </a:r>
            <a:r>
              <a:rPr lang="en-US" altLang="ja-JP" sz="1200" dirty="0">
                <a:latin typeface="Meiryo UI" panose="020B0604030504040204" pitchFamily="50" charset="-128"/>
                <a:ea typeface="Meiryo UI" panose="020B0604030504040204" pitchFamily="50" charset="-128"/>
              </a:rPr>
              <a:t>】</a:t>
            </a:r>
          </a:p>
          <a:p>
            <a:pPr>
              <a:spcBef>
                <a:spcPts val="312"/>
              </a:spcBef>
              <a:defRPr/>
            </a:pPr>
            <a:r>
              <a:rPr lang="ja-JP" altLang="en-US" sz="1200" dirty="0">
                <a:latin typeface="Meiryo UI" panose="020B0604030504040204" pitchFamily="50" charset="-128"/>
                <a:ea typeface="Meiryo UI" panose="020B0604030504040204" pitchFamily="50" charset="-128"/>
              </a:rPr>
              <a:t>研究の合間に社員が安心して気を抜ける雰囲気を作り出す空間の装飾や模様について、考察の価値があると思った為。</a:t>
            </a:r>
            <a:endParaRPr lang="en-US" altLang="ja-JP" sz="1200" dirty="0">
              <a:latin typeface="Meiryo UI" panose="020B0604030504040204" pitchFamily="50" charset="-128"/>
              <a:ea typeface="Meiryo UI" panose="020B0604030504040204" pitchFamily="50" charset="-128"/>
            </a:endParaRPr>
          </a:p>
          <a:p>
            <a:pPr>
              <a:spcBef>
                <a:spcPts val="312"/>
              </a:spcBef>
              <a:defRPr/>
            </a:pPr>
            <a:endParaRPr lang="en-US" altLang="ja-JP" sz="1200" dirty="0">
              <a:latin typeface="Meiryo UI" panose="020B0604030504040204" pitchFamily="50" charset="-128"/>
              <a:ea typeface="Meiryo UI" panose="020B0604030504040204" pitchFamily="50" charset="-128"/>
            </a:endParaRPr>
          </a:p>
          <a:p>
            <a:pPr>
              <a:spcBef>
                <a:spcPts val="312"/>
              </a:spcBef>
              <a:defRPr/>
            </a:pP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制作対象部位</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　カフェテリアの屋根</a:t>
            </a:r>
            <a:endParaRPr lang="en-US" altLang="ja-JP" sz="1200" dirty="0">
              <a:latin typeface="Meiryo UI" panose="020B0604030504040204" pitchFamily="50" charset="-128"/>
              <a:ea typeface="Meiryo UI" panose="020B0604030504040204" pitchFamily="50" charset="-128"/>
            </a:endParaRPr>
          </a:p>
          <a:p>
            <a:pPr>
              <a:spcBef>
                <a:spcPts val="312"/>
              </a:spcBef>
              <a:defRPr/>
            </a:pPr>
            <a:endParaRPr lang="en-US" altLang="ja-JP" sz="1200" dirty="0">
              <a:latin typeface="Meiryo UI" panose="020B0604030504040204" pitchFamily="50" charset="-128"/>
              <a:ea typeface="Meiryo UI" panose="020B0604030504040204" pitchFamily="50" charset="-128"/>
            </a:endParaRPr>
          </a:p>
          <a:p>
            <a:pPr>
              <a:spcBef>
                <a:spcPts val="312"/>
              </a:spcBef>
              <a:defRPr/>
            </a:pPr>
            <a:r>
              <a:rPr lang="en-US" altLang="ja-JP" sz="1200" dirty="0">
                <a:latin typeface="Meiryo UI" panose="020B0604030504040204" pitchFamily="50" charset="-128"/>
                <a:ea typeface="Meiryo UI" panose="020B0604030504040204" pitchFamily="50" charset="-128"/>
              </a:rPr>
              <a:t>【VP</a:t>
            </a:r>
            <a:r>
              <a:rPr lang="ja-JP" altLang="en-US" sz="1200" dirty="0">
                <a:latin typeface="Meiryo UI" panose="020B0604030504040204" pitchFamily="50" charset="-128"/>
                <a:ea typeface="Meiryo UI" panose="020B0604030504040204" pitchFamily="50" charset="-128"/>
              </a:rPr>
              <a:t>活用のメリット</a:t>
            </a:r>
            <a:r>
              <a:rPr lang="en-US" altLang="ja-JP" sz="1200" dirty="0">
                <a:latin typeface="Meiryo UI" panose="020B0604030504040204" pitchFamily="50" charset="-128"/>
                <a:ea typeface="Meiryo UI" panose="020B0604030504040204" pitchFamily="50" charset="-128"/>
              </a:rPr>
              <a:t>】</a:t>
            </a:r>
          </a:p>
          <a:p>
            <a:pPr>
              <a:spcBef>
                <a:spcPts val="312"/>
              </a:spcBef>
              <a:defRPr/>
            </a:pPr>
            <a:r>
              <a:rPr lang="ja-JP" altLang="en-US" sz="1200" dirty="0">
                <a:latin typeface="Meiryo UI" panose="020B0604030504040204" pitchFamily="50" charset="-128"/>
                <a:ea typeface="Meiryo UI" panose="020B0604030504040204" pitchFamily="50" charset="-128"/>
              </a:rPr>
              <a:t>遊び心が感じられる天井模様を作成するのに、</a:t>
            </a:r>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要素数値のランダム化と瞬時</a:t>
            </a:r>
            <a:r>
              <a:rPr lang="en-US" altLang="ja-JP" sz="1200" dirty="0">
                <a:latin typeface="Meiryo UI" panose="020B0604030504040204" pitchFamily="50" charset="-128"/>
                <a:ea typeface="Meiryo UI" panose="020B0604030504040204" pitchFamily="50" charset="-128"/>
              </a:rPr>
              <a:t>3D</a:t>
            </a:r>
            <a:r>
              <a:rPr lang="ja-JP" altLang="en-US" sz="1200" dirty="0">
                <a:latin typeface="Meiryo UI" panose="020B0604030504040204" pitchFamily="50" charset="-128"/>
                <a:ea typeface="Meiryo UI" panose="020B0604030504040204" pitchFamily="50" charset="-128"/>
              </a:rPr>
              <a:t>モデル化・表示ができる点で非常に便利である。</a:t>
            </a:r>
            <a:endParaRPr lang="en-US" altLang="ja-JP" sz="1200" dirty="0">
              <a:latin typeface="Meiryo UI" panose="020B0604030504040204" pitchFamily="50" charset="-128"/>
              <a:ea typeface="Meiryo UI" panose="020B0604030504040204" pitchFamily="50" charset="-128"/>
            </a:endParaRPr>
          </a:p>
        </p:txBody>
      </p:sp>
      <p:sp>
        <p:nvSpPr>
          <p:cNvPr id="46" name="正方形/長方形 4">
            <a:extLst>
              <a:ext uri="{FF2B5EF4-FFF2-40B4-BE49-F238E27FC236}">
                <a16:creationId xmlns:a16="http://schemas.microsoft.com/office/drawing/2014/main" id="{8CF4D832-F4A7-4138-AB8F-52C531B55876}"/>
              </a:ext>
            </a:extLst>
          </p:cNvPr>
          <p:cNvSpPr>
            <a:spLocks noChangeArrowheads="1"/>
          </p:cNvSpPr>
          <p:nvPr/>
        </p:nvSpPr>
        <p:spPr bwMode="auto">
          <a:xfrm>
            <a:off x="5261768" y="5828272"/>
            <a:ext cx="4611688" cy="383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panose="02020603050405020304" pitchFamily="18" charset="0"/>
                <a:ea typeface="Osaka" charset="-128"/>
              </a:defRPr>
            </a:lvl1pPr>
            <a:lvl2pPr marL="742950" indent="-285750">
              <a:defRPr kumimoji="1" sz="2400">
                <a:solidFill>
                  <a:schemeClr val="tx1"/>
                </a:solidFill>
                <a:latin typeface="Times" panose="02020603050405020304" pitchFamily="18" charset="0"/>
                <a:ea typeface="Osaka" charset="-128"/>
              </a:defRPr>
            </a:lvl2pPr>
            <a:lvl3pPr marL="1143000" indent="-228600">
              <a:defRPr kumimoji="1" sz="2400">
                <a:solidFill>
                  <a:schemeClr val="tx1"/>
                </a:solidFill>
                <a:latin typeface="Times" panose="02020603050405020304" pitchFamily="18" charset="0"/>
                <a:ea typeface="Osaka" charset="-128"/>
              </a:defRPr>
            </a:lvl3pPr>
            <a:lvl4pPr marL="1600200" indent="-228600">
              <a:defRPr kumimoji="1" sz="2400">
                <a:solidFill>
                  <a:schemeClr val="tx1"/>
                </a:solidFill>
                <a:latin typeface="Times" panose="02020603050405020304" pitchFamily="18" charset="0"/>
                <a:ea typeface="Osaka" charset="-128"/>
              </a:defRPr>
            </a:lvl4pPr>
            <a:lvl5pPr marL="2057400" indent="-228600">
              <a:defRPr kumimoji="1" sz="2400">
                <a:solidFill>
                  <a:schemeClr val="tx1"/>
                </a:solidFill>
                <a:latin typeface="Times" panose="02020603050405020304" pitchFamily="18" charset="0"/>
                <a:ea typeface="Osaka" charset="-128"/>
              </a:defRPr>
            </a:lvl5pPr>
            <a:lvl6pPr marL="2514600" indent="-228600" eaLnBrk="0" fontAlgn="base" hangingPunct="0">
              <a:spcBef>
                <a:spcPct val="0"/>
              </a:spcBef>
              <a:spcAft>
                <a:spcPct val="0"/>
              </a:spcAft>
              <a:defRPr kumimoji="1" sz="2400">
                <a:solidFill>
                  <a:schemeClr val="tx1"/>
                </a:solidFill>
                <a:latin typeface="Times" panose="02020603050405020304" pitchFamily="18" charset="0"/>
                <a:ea typeface="Osaka" charset="-128"/>
              </a:defRPr>
            </a:lvl6pPr>
            <a:lvl7pPr marL="2971800" indent="-228600" eaLnBrk="0" fontAlgn="base" hangingPunct="0">
              <a:spcBef>
                <a:spcPct val="0"/>
              </a:spcBef>
              <a:spcAft>
                <a:spcPct val="0"/>
              </a:spcAft>
              <a:defRPr kumimoji="1" sz="2400">
                <a:solidFill>
                  <a:schemeClr val="tx1"/>
                </a:solidFill>
                <a:latin typeface="Times" panose="02020603050405020304" pitchFamily="18" charset="0"/>
                <a:ea typeface="Osaka" charset="-128"/>
              </a:defRPr>
            </a:lvl7pPr>
            <a:lvl8pPr marL="3429000" indent="-228600" eaLnBrk="0" fontAlgn="base" hangingPunct="0">
              <a:spcBef>
                <a:spcPct val="0"/>
              </a:spcBef>
              <a:spcAft>
                <a:spcPct val="0"/>
              </a:spcAft>
              <a:defRPr kumimoji="1" sz="2400">
                <a:solidFill>
                  <a:schemeClr val="tx1"/>
                </a:solidFill>
                <a:latin typeface="Times" panose="02020603050405020304" pitchFamily="18" charset="0"/>
                <a:ea typeface="Osaka" charset="-128"/>
              </a:defRPr>
            </a:lvl8pPr>
            <a:lvl9pPr marL="3886200" indent="-228600" eaLnBrk="0" fontAlgn="base" hangingPunct="0">
              <a:spcBef>
                <a:spcPct val="0"/>
              </a:spcBef>
              <a:spcAft>
                <a:spcPct val="0"/>
              </a:spcAft>
              <a:defRPr kumimoji="1" sz="2400">
                <a:solidFill>
                  <a:schemeClr val="tx1"/>
                </a:solidFill>
                <a:latin typeface="Times" panose="02020603050405020304" pitchFamily="18" charset="0"/>
                <a:ea typeface="Osaka" charset="-128"/>
              </a:defRPr>
            </a:lvl9pPr>
          </a:lstStyle>
          <a:p>
            <a:pPr>
              <a:spcBef>
                <a:spcPts val="312"/>
              </a:spcBef>
              <a:defRPr/>
            </a:pP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建物名</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　裏草津 蕩 </a:t>
            </a:r>
            <a:r>
              <a:rPr lang="en-US" altLang="ja-JP" sz="1400" dirty="0">
                <a:latin typeface="Meiryo UI" panose="020B0604030504040204" pitchFamily="50" charset="-128"/>
                <a:ea typeface="Meiryo UI" panose="020B0604030504040204" pitchFamily="50" charset="-128"/>
              </a:rPr>
              <a:t>TOU</a:t>
            </a:r>
          </a:p>
          <a:p>
            <a:pPr>
              <a:spcBef>
                <a:spcPts val="312"/>
              </a:spcBef>
              <a:defRPr/>
            </a:pPr>
            <a:endParaRPr lang="en-US" altLang="ja-JP" sz="1200" dirty="0">
              <a:latin typeface="Meiryo UI" panose="020B0604030504040204" pitchFamily="50" charset="-128"/>
              <a:ea typeface="Meiryo UI" panose="020B0604030504040204" pitchFamily="50" charset="-128"/>
            </a:endParaRPr>
          </a:p>
          <a:p>
            <a:pPr>
              <a:spcBef>
                <a:spcPts val="312"/>
              </a:spcBef>
              <a:defRPr/>
            </a:pP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基本情報</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　 所在地：　</a:t>
            </a:r>
            <a:r>
              <a:rPr lang="zh-TW" altLang="en-US" sz="1200" dirty="0">
                <a:latin typeface="Meiryo UI" panose="020B0604030504040204" pitchFamily="50" charset="-128"/>
                <a:ea typeface="Meiryo UI" panose="020B0604030504040204" pitchFamily="50" charset="-128"/>
              </a:rPr>
              <a:t>群馬県吾妻郡草津町草津</a:t>
            </a:r>
            <a:r>
              <a:rPr lang="en-US" altLang="zh-TW" sz="1200" dirty="0">
                <a:latin typeface="Meiryo UI" panose="020B0604030504040204" pitchFamily="50" charset="-128"/>
                <a:ea typeface="Meiryo UI" panose="020B0604030504040204" pitchFamily="50" charset="-128"/>
              </a:rPr>
              <a:t>300</a:t>
            </a:r>
            <a:endParaRPr lang="en-US" altLang="ja-JP" sz="1200" dirty="0">
              <a:latin typeface="Meiryo UI" panose="020B0604030504040204" pitchFamily="50" charset="-128"/>
              <a:ea typeface="Meiryo UI" panose="020B0604030504040204" pitchFamily="50" charset="-128"/>
            </a:endParaRPr>
          </a:p>
          <a:p>
            <a:pPr>
              <a:spcBef>
                <a:spcPts val="312"/>
              </a:spcBef>
              <a:defRPr/>
            </a:pPr>
            <a:r>
              <a:rPr lang="en-US" altLang="zh-TW" sz="1200" dirty="0">
                <a:latin typeface="Meiryo UI" panose="020B0604030504040204" pitchFamily="50" charset="-128"/>
                <a:ea typeface="Meiryo UI" panose="020B0604030504040204" pitchFamily="50" charset="-128"/>
              </a:rPr>
              <a:t>	</a:t>
            </a:r>
            <a:r>
              <a:rPr lang="zh-TW" altLang="en-US" sz="1200" dirty="0">
                <a:latin typeface="Meiryo UI" panose="020B0604030504040204" pitchFamily="50" charset="-128"/>
                <a:ea typeface="Meiryo UI" panose="020B0604030504040204" pitchFamily="50" charset="-128"/>
              </a:rPr>
              <a:t>用途</a:t>
            </a:r>
            <a:r>
              <a:rPr lang="ja-JP" altLang="en-US" sz="1200" dirty="0">
                <a:latin typeface="Meiryo UI" panose="020B0604030504040204" pitchFamily="50" charset="-128"/>
                <a:ea typeface="Meiryo UI" panose="020B0604030504040204" pitchFamily="50" charset="-128"/>
              </a:rPr>
              <a:t>： 温泉旅館</a:t>
            </a:r>
            <a:endParaRPr lang="en-US" altLang="ja-JP" sz="1200" dirty="0">
              <a:latin typeface="Meiryo UI" panose="020B0604030504040204" pitchFamily="50" charset="-128"/>
              <a:ea typeface="Meiryo UI" panose="020B0604030504040204" pitchFamily="50" charset="-128"/>
            </a:endParaRPr>
          </a:p>
          <a:p>
            <a:pPr>
              <a:spcBef>
                <a:spcPts val="312"/>
              </a:spcBef>
              <a:defRPr/>
            </a:pPr>
            <a:r>
              <a:rPr lang="ja-JP" altLang="en-US" sz="1200" dirty="0">
                <a:latin typeface="Meiryo UI" panose="020B0604030504040204" pitchFamily="50" charset="-128"/>
                <a:ea typeface="Meiryo UI" panose="020B0604030504040204" pitchFamily="50" charset="-128"/>
              </a:rPr>
              <a:t>　　　　　　　　　</a:t>
            </a:r>
            <a:r>
              <a:rPr lang="zh-TW" altLang="en-US" sz="1200" dirty="0">
                <a:latin typeface="Meiryo UI" panose="020B0604030504040204" pitchFamily="50" charset="-128"/>
                <a:ea typeface="Meiryo UI" panose="020B0604030504040204" pitchFamily="50" charset="-128"/>
              </a:rPr>
              <a:t>設計</a:t>
            </a:r>
            <a:r>
              <a:rPr lang="en-US" altLang="zh-TW"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構造込み</a:t>
            </a:r>
            <a:r>
              <a:rPr lang="en-US" altLang="zh-TW"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a:t>
            </a:r>
            <a:r>
              <a:rPr lang="zh-TW" altLang="en-US" sz="1200" dirty="0">
                <a:latin typeface="Meiryo UI" panose="020B0604030504040204" pitchFamily="50" charset="-128"/>
                <a:ea typeface="Meiryo UI" panose="020B0604030504040204" pitchFamily="50" charset="-128"/>
              </a:rPr>
              <a:t>高階澄人建築事務所</a:t>
            </a:r>
            <a:r>
              <a:rPr lang="ja-JP" altLang="en-US" sz="1200" dirty="0">
                <a:latin typeface="Meiryo UI" panose="020B0604030504040204" pitchFamily="50" charset="-128"/>
                <a:ea typeface="Meiryo UI" panose="020B0604030504040204" pitchFamily="50" charset="-128"/>
              </a:rPr>
              <a:t>　</a:t>
            </a:r>
            <a:endParaRPr lang="en-US" altLang="ja-JP" sz="1200" dirty="0">
              <a:latin typeface="Meiryo UI" panose="020B0604030504040204" pitchFamily="50" charset="-128"/>
              <a:ea typeface="Meiryo UI" panose="020B0604030504040204" pitchFamily="50" charset="-128"/>
            </a:endParaRPr>
          </a:p>
          <a:p>
            <a:pPr>
              <a:spcBef>
                <a:spcPts val="312"/>
              </a:spcBef>
              <a:defRPr/>
            </a:pPr>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施工：禅</a:t>
            </a:r>
            <a:r>
              <a:rPr lang="en-US" altLang="ja-JP" sz="1200" dirty="0">
                <a:latin typeface="Meiryo UI" panose="020B0604030504040204" pitchFamily="50" charset="-128"/>
                <a:ea typeface="Meiryo UI" panose="020B0604030504040204" pitchFamily="50" charset="-128"/>
              </a:rPr>
              <a:t>)</a:t>
            </a:r>
          </a:p>
          <a:p>
            <a:pPr>
              <a:spcBef>
                <a:spcPts val="312"/>
              </a:spcBef>
              <a:defRPr/>
            </a:pPr>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構造形式： 情報なし </a:t>
            </a:r>
            <a:r>
              <a:rPr lang="en-US" altLang="ja-JP" sz="1200" dirty="0">
                <a:latin typeface="Meiryo UI" panose="020B0604030504040204" pitchFamily="50" charset="-128"/>
                <a:ea typeface="Meiryo UI" panose="020B0604030504040204" pitchFamily="50" charset="-128"/>
              </a:rPr>
              <a:t>(RC</a:t>
            </a:r>
            <a:r>
              <a:rPr lang="ja-JP" altLang="en-US" sz="1200" dirty="0">
                <a:latin typeface="Meiryo UI" panose="020B0604030504040204" pitchFamily="50" charset="-128"/>
                <a:ea typeface="Meiryo UI" panose="020B0604030504040204" pitchFamily="50" charset="-128"/>
              </a:rPr>
              <a:t>造</a:t>
            </a:r>
            <a:r>
              <a:rPr lang="en-US" altLang="ja-JP" sz="1200" dirty="0">
                <a:latin typeface="Meiryo UI" panose="020B0604030504040204" pitchFamily="50" charset="-128"/>
                <a:ea typeface="Meiryo UI" panose="020B0604030504040204" pitchFamily="50" charset="-128"/>
              </a:rPr>
              <a:t>?)</a:t>
            </a:r>
          </a:p>
          <a:p>
            <a:pPr>
              <a:spcBef>
                <a:spcPts val="312"/>
              </a:spcBef>
              <a:defRPr/>
            </a:pPr>
            <a:endParaRPr lang="en-US" altLang="ja-JP" sz="1200" dirty="0">
              <a:latin typeface="Meiryo UI" panose="020B0604030504040204" pitchFamily="50" charset="-128"/>
              <a:ea typeface="Meiryo UI" panose="020B0604030504040204" pitchFamily="50" charset="-128"/>
            </a:endParaRPr>
          </a:p>
          <a:p>
            <a:pPr>
              <a:spcBef>
                <a:spcPts val="312"/>
              </a:spcBef>
              <a:defRPr/>
            </a:pP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構法的特徴や選定理由</a:t>
            </a:r>
            <a:r>
              <a:rPr lang="en-US" altLang="ja-JP" sz="1200" dirty="0">
                <a:latin typeface="Meiryo UI" panose="020B0604030504040204" pitchFamily="50" charset="-128"/>
                <a:ea typeface="Meiryo UI" panose="020B0604030504040204" pitchFamily="50" charset="-128"/>
              </a:rPr>
              <a:t>】</a:t>
            </a:r>
          </a:p>
          <a:p>
            <a:pPr>
              <a:spcBef>
                <a:spcPts val="312"/>
              </a:spcBef>
              <a:defRPr/>
            </a:pPr>
            <a:r>
              <a:rPr lang="ja-JP" altLang="en-US" sz="1200" dirty="0">
                <a:latin typeface="Meiryo UI" panose="020B0604030504040204" pitchFamily="50" charset="-128"/>
                <a:ea typeface="Meiryo UI" panose="020B0604030504040204" pitchFamily="50" charset="-128"/>
              </a:rPr>
              <a:t>温泉旅館特有の和の印象が外観から溢れている建物である。</a:t>
            </a:r>
            <a:endParaRPr lang="en-US" altLang="ja-JP" sz="1200" dirty="0">
              <a:latin typeface="Meiryo UI" panose="020B0604030504040204" pitchFamily="50" charset="-128"/>
              <a:ea typeface="Meiryo UI" panose="020B0604030504040204" pitchFamily="50" charset="-128"/>
            </a:endParaRPr>
          </a:p>
          <a:p>
            <a:pPr>
              <a:spcBef>
                <a:spcPts val="312"/>
              </a:spcBef>
              <a:defRPr/>
            </a:pPr>
            <a:r>
              <a:rPr lang="ja-JP" altLang="en-US" sz="1200" dirty="0">
                <a:latin typeface="Meiryo UI" panose="020B0604030504040204" pitchFamily="50" charset="-128"/>
                <a:ea typeface="Meiryo UI" panose="020B0604030504040204" pitchFamily="50" charset="-128"/>
              </a:rPr>
              <a:t>大変シンプルに見えるのが最大の理由である。</a:t>
            </a:r>
            <a:endParaRPr lang="en-US" altLang="ja-JP" sz="1200" dirty="0">
              <a:latin typeface="Meiryo UI" panose="020B0604030504040204" pitchFamily="50" charset="-128"/>
              <a:ea typeface="Meiryo UI" panose="020B0604030504040204" pitchFamily="50" charset="-128"/>
            </a:endParaRPr>
          </a:p>
          <a:p>
            <a:pPr>
              <a:spcBef>
                <a:spcPts val="312"/>
              </a:spcBef>
              <a:defRPr/>
            </a:pPr>
            <a:endParaRPr lang="en-US" altLang="ja-JP" sz="1200" dirty="0">
              <a:latin typeface="Meiryo UI" panose="020B0604030504040204" pitchFamily="50" charset="-128"/>
              <a:ea typeface="Meiryo UI" panose="020B0604030504040204" pitchFamily="50" charset="-128"/>
            </a:endParaRPr>
          </a:p>
          <a:p>
            <a:pPr>
              <a:spcBef>
                <a:spcPts val="312"/>
              </a:spcBef>
              <a:defRPr/>
            </a:pP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制作対象部位</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　　 外観の竹格子</a:t>
            </a:r>
            <a:endParaRPr lang="en-US" altLang="ja-JP" sz="1200" dirty="0">
              <a:latin typeface="Meiryo UI" panose="020B0604030504040204" pitchFamily="50" charset="-128"/>
              <a:ea typeface="Meiryo UI" panose="020B0604030504040204" pitchFamily="50" charset="-128"/>
            </a:endParaRPr>
          </a:p>
          <a:p>
            <a:pPr>
              <a:spcBef>
                <a:spcPts val="312"/>
              </a:spcBef>
              <a:defRPr/>
            </a:pPr>
            <a:endParaRPr lang="en-US" altLang="ja-JP" sz="1200" dirty="0">
              <a:latin typeface="Meiryo UI" panose="020B0604030504040204" pitchFamily="50" charset="-128"/>
              <a:ea typeface="Meiryo UI" panose="020B0604030504040204" pitchFamily="50" charset="-128"/>
            </a:endParaRPr>
          </a:p>
          <a:p>
            <a:pPr>
              <a:spcBef>
                <a:spcPts val="312"/>
              </a:spcBef>
              <a:defRPr/>
            </a:pPr>
            <a:r>
              <a:rPr lang="en-US" altLang="ja-JP" sz="1200" dirty="0">
                <a:latin typeface="Meiryo UI" panose="020B0604030504040204" pitchFamily="50" charset="-128"/>
                <a:ea typeface="Meiryo UI" panose="020B0604030504040204" pitchFamily="50" charset="-128"/>
              </a:rPr>
              <a:t>【VP</a:t>
            </a:r>
            <a:r>
              <a:rPr lang="ja-JP" altLang="en-US" sz="1200" dirty="0">
                <a:latin typeface="Meiryo UI" panose="020B0604030504040204" pitchFamily="50" charset="-128"/>
                <a:ea typeface="Meiryo UI" panose="020B0604030504040204" pitchFamily="50" charset="-128"/>
              </a:rPr>
              <a:t>活用のメリット</a:t>
            </a:r>
            <a:r>
              <a:rPr lang="en-US" altLang="ja-JP" sz="1200" dirty="0">
                <a:latin typeface="Meiryo UI" panose="020B0604030504040204" pitchFamily="50" charset="-128"/>
                <a:ea typeface="Meiryo UI" panose="020B0604030504040204" pitchFamily="50" charset="-128"/>
              </a:rPr>
              <a:t>】</a:t>
            </a:r>
          </a:p>
          <a:p>
            <a:pPr>
              <a:spcBef>
                <a:spcPts val="312"/>
              </a:spcBef>
              <a:defRPr/>
            </a:pPr>
            <a:r>
              <a:rPr lang="ja-JP" altLang="en-US" sz="1200" dirty="0">
                <a:latin typeface="Meiryo UI" panose="020B0604030504040204" pitchFamily="50" charset="-128"/>
                <a:ea typeface="Meiryo UI" panose="020B0604030504040204" pitchFamily="50" charset="-128"/>
              </a:rPr>
              <a:t>格子の縦横・太さのバランス、線の配置が実際の建築として視覚的にどんな印象を与えるかを考察する際、素早く複数のパターンを比較できる。</a:t>
            </a:r>
            <a:endParaRPr lang="en-US" altLang="ja-JP" sz="1200" dirty="0">
              <a:latin typeface="Meiryo UI" panose="020B0604030504040204" pitchFamily="50" charset="-128"/>
              <a:ea typeface="Meiryo UI" panose="020B0604030504040204" pitchFamily="50" charset="-128"/>
            </a:endParaRPr>
          </a:p>
        </p:txBody>
      </p:sp>
      <p:sp>
        <p:nvSpPr>
          <p:cNvPr id="43" name="正方形/長方形 42">
            <a:extLst>
              <a:ext uri="{FF2B5EF4-FFF2-40B4-BE49-F238E27FC236}">
                <a16:creationId xmlns:a16="http://schemas.microsoft.com/office/drawing/2014/main" id="{6ED7C00D-2EBE-4CE6-8B88-D87BB661F317}"/>
              </a:ext>
            </a:extLst>
          </p:cNvPr>
          <p:cNvSpPr/>
          <p:nvPr/>
        </p:nvSpPr>
        <p:spPr>
          <a:xfrm>
            <a:off x="5759475" y="10145713"/>
            <a:ext cx="1358900" cy="376237"/>
          </a:xfrm>
          <a:prstGeom prst="rect">
            <a:avLst/>
          </a:prstGeom>
          <a:noFill/>
          <a:ln w="6350">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lIns="142558" tIns="71279" rIns="142558" bIns="71279" anchor="ctr"/>
          <a:lstStyle/>
          <a:p>
            <a:pPr algn="ctr">
              <a:defRPr/>
            </a:pPr>
            <a:r>
              <a:rPr lang="en-US" altLang="ja-JP" sz="1200" dirty="0">
                <a:solidFill>
                  <a:schemeClr val="tx1">
                    <a:lumMod val="85000"/>
                    <a:lumOff val="15000"/>
                  </a:schemeClr>
                </a:solidFill>
                <a:latin typeface="Meiryo UI" panose="020B0604030504040204" pitchFamily="50" charset="-128"/>
                <a:ea typeface="Meiryo UI" panose="020B0604030504040204" pitchFamily="50" charset="-128"/>
              </a:rPr>
              <a:t>2023/04/24</a:t>
            </a:r>
            <a:endParaRPr lang="ja-JP" altLang="en-US" sz="1200" dirty="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26" name="正方形/長方形 25">
            <a:extLst>
              <a:ext uri="{FF2B5EF4-FFF2-40B4-BE49-F238E27FC236}">
                <a16:creationId xmlns:a16="http://schemas.microsoft.com/office/drawing/2014/main" id="{BEF77B01-121F-4DCE-B9B9-4B515824AB8A}"/>
              </a:ext>
            </a:extLst>
          </p:cNvPr>
          <p:cNvSpPr/>
          <p:nvPr/>
        </p:nvSpPr>
        <p:spPr>
          <a:xfrm>
            <a:off x="9116545" y="10145713"/>
            <a:ext cx="5836118" cy="376237"/>
          </a:xfrm>
          <a:prstGeom prst="rect">
            <a:avLst/>
          </a:prstGeom>
          <a:noFill/>
          <a:ln w="6350">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71279" rIns="0" bIns="71279" anchor="ctr"/>
          <a:lstStyle/>
          <a:p>
            <a:pPr algn="ctr">
              <a:defRPr/>
            </a:pPr>
            <a:r>
              <a:rPr lang="ja-JP" altLang="en-US" sz="1200" dirty="0">
                <a:solidFill>
                  <a:schemeClr val="tx1">
                    <a:lumMod val="85000"/>
                    <a:lumOff val="15000"/>
                  </a:schemeClr>
                </a:solidFill>
                <a:latin typeface="Meiryo UI" panose="020B0604030504040204" pitchFamily="50" charset="-128"/>
                <a:ea typeface="Meiryo UI" panose="020B0604030504040204" pitchFamily="50" charset="-128"/>
              </a:rPr>
              <a:t>メンバー：</a:t>
            </a:r>
            <a:r>
              <a:rPr lang="en-US" altLang="ja-JP" sz="1200" dirty="0">
                <a:solidFill>
                  <a:schemeClr val="tx1">
                    <a:lumMod val="85000"/>
                    <a:lumOff val="15000"/>
                  </a:schemeClr>
                </a:solidFill>
                <a:latin typeface="Meiryo UI" panose="020B0604030504040204" pitchFamily="50" charset="-128"/>
                <a:ea typeface="Meiryo UI" panose="020B0604030504040204" pitchFamily="50" charset="-128"/>
              </a:rPr>
              <a:t> 3AA3-21</a:t>
            </a:r>
            <a:r>
              <a:rPr lang="ja-JP" altLang="en-US" sz="1200" dirty="0">
                <a:solidFill>
                  <a:schemeClr val="tx1">
                    <a:lumMod val="85000"/>
                    <a:lumOff val="15000"/>
                  </a:schemeClr>
                </a:solidFill>
                <a:latin typeface="Meiryo UI" panose="020B0604030504040204" pitchFamily="50" charset="-128"/>
                <a:ea typeface="Meiryo UI" panose="020B0604030504040204" pitchFamily="50" charset="-128"/>
              </a:rPr>
              <a:t>　袖山柾人、　　</a:t>
            </a:r>
            <a:r>
              <a:rPr lang="en-US" altLang="ja-JP" sz="1200" dirty="0">
                <a:solidFill>
                  <a:schemeClr val="tx1">
                    <a:lumMod val="85000"/>
                    <a:lumOff val="15000"/>
                  </a:schemeClr>
                </a:solidFill>
                <a:latin typeface="Meiryo UI" panose="020B0604030504040204" pitchFamily="50" charset="-128"/>
                <a:ea typeface="Meiryo UI" panose="020B0604030504040204" pitchFamily="50" charset="-128"/>
              </a:rPr>
              <a:t>3AA*-**</a:t>
            </a:r>
            <a:r>
              <a:rPr lang="ja-JP" altLang="en-US" sz="1200" dirty="0">
                <a:solidFill>
                  <a:schemeClr val="tx1">
                    <a:lumMod val="85000"/>
                    <a:lumOff val="15000"/>
                  </a:schemeClr>
                </a:solidFill>
                <a:latin typeface="Meiryo UI" panose="020B0604030504040204" pitchFamily="50" charset="-128"/>
                <a:ea typeface="Meiryo UI" panose="020B0604030504040204" pitchFamily="50" charset="-128"/>
              </a:rPr>
              <a:t>　○○○○、　　</a:t>
            </a:r>
            <a:r>
              <a:rPr lang="en-US" altLang="ja-JP" sz="1200" dirty="0">
                <a:solidFill>
                  <a:schemeClr val="tx1">
                    <a:lumMod val="85000"/>
                    <a:lumOff val="15000"/>
                  </a:schemeClr>
                </a:solidFill>
                <a:latin typeface="Meiryo UI" panose="020B0604030504040204" pitchFamily="50" charset="-128"/>
                <a:ea typeface="Meiryo UI" panose="020B0604030504040204" pitchFamily="50" charset="-128"/>
              </a:rPr>
              <a:t>3AA*-**</a:t>
            </a:r>
            <a:r>
              <a:rPr lang="ja-JP" altLang="en-US" sz="1200" dirty="0">
                <a:solidFill>
                  <a:schemeClr val="tx1">
                    <a:lumMod val="85000"/>
                    <a:lumOff val="15000"/>
                  </a:schemeClr>
                </a:solidFill>
                <a:latin typeface="Meiryo UI" panose="020B0604030504040204" pitchFamily="50" charset="-128"/>
                <a:ea typeface="Meiryo UI" panose="020B0604030504040204" pitchFamily="50" charset="-128"/>
              </a:rPr>
              <a:t>　○○○○</a:t>
            </a:r>
          </a:p>
        </p:txBody>
      </p:sp>
      <p:sp>
        <p:nvSpPr>
          <p:cNvPr id="32" name="正方形/長方形 31">
            <a:extLst>
              <a:ext uri="{FF2B5EF4-FFF2-40B4-BE49-F238E27FC236}">
                <a16:creationId xmlns:a16="http://schemas.microsoft.com/office/drawing/2014/main" id="{D9AC7419-DCBC-4DB7-9BAC-03B450FBEE5B}"/>
              </a:ext>
            </a:extLst>
          </p:cNvPr>
          <p:cNvSpPr/>
          <p:nvPr/>
        </p:nvSpPr>
        <p:spPr>
          <a:xfrm>
            <a:off x="7118375" y="10145712"/>
            <a:ext cx="1998170" cy="376237"/>
          </a:xfrm>
          <a:prstGeom prst="rect">
            <a:avLst/>
          </a:prstGeom>
          <a:noFill/>
          <a:ln w="6350">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lIns="142558" tIns="71279" rIns="142558" bIns="71279" anchor="ctr"/>
          <a:lstStyle/>
          <a:p>
            <a:pPr>
              <a:defRPr/>
            </a:pPr>
            <a:r>
              <a:rPr lang="ja-JP" altLang="en-US" sz="1200" dirty="0">
                <a:solidFill>
                  <a:schemeClr val="tx1">
                    <a:lumMod val="85000"/>
                    <a:lumOff val="15000"/>
                  </a:schemeClr>
                </a:solidFill>
                <a:latin typeface="Meiryo UI" panose="020B0604030504040204" pitchFamily="50" charset="-128"/>
                <a:ea typeface="Meiryo UI" panose="020B0604030504040204" pitchFamily="50" charset="-128"/>
              </a:rPr>
              <a:t>チーム名：チーム</a:t>
            </a:r>
            <a:r>
              <a:rPr lang="en-US" altLang="ja-JP" sz="1200" dirty="0">
                <a:solidFill>
                  <a:schemeClr val="tx1">
                    <a:lumMod val="85000"/>
                    <a:lumOff val="15000"/>
                  </a:schemeClr>
                </a:solidFill>
                <a:latin typeface="Meiryo UI" panose="020B0604030504040204" pitchFamily="50" charset="-128"/>
                <a:ea typeface="Meiryo UI" panose="020B0604030504040204" pitchFamily="50" charset="-128"/>
              </a:rPr>
              <a:t>(</a:t>
            </a:r>
            <a:r>
              <a:rPr lang="ja-JP" altLang="en-US" sz="1200" dirty="0">
                <a:solidFill>
                  <a:schemeClr val="tx1">
                    <a:lumMod val="85000"/>
                    <a:lumOff val="15000"/>
                  </a:schemeClr>
                </a:solidFill>
                <a:latin typeface="Meiryo UI" panose="020B0604030504040204" pitchFamily="50" charset="-128"/>
                <a:ea typeface="Meiryo UI" panose="020B0604030504040204" pitchFamily="50" charset="-128"/>
              </a:rPr>
              <a:t>仮</a:t>
            </a:r>
            <a:r>
              <a:rPr lang="en-US" altLang="ja-JP" sz="1200" dirty="0">
                <a:solidFill>
                  <a:schemeClr val="tx1">
                    <a:lumMod val="85000"/>
                    <a:lumOff val="15000"/>
                  </a:schemeClr>
                </a:solidFill>
                <a:latin typeface="Meiryo UI" panose="020B0604030504040204" pitchFamily="50" charset="-128"/>
                <a:ea typeface="Meiryo UI" panose="020B0604030504040204" pitchFamily="50" charset="-128"/>
              </a:rPr>
              <a:t>)</a:t>
            </a:r>
            <a:endParaRPr lang="ja-JP" altLang="en-US" sz="1200" dirty="0">
              <a:solidFill>
                <a:schemeClr val="tx1">
                  <a:lumMod val="85000"/>
                  <a:lumOff val="15000"/>
                </a:schemeClr>
              </a:solidFill>
              <a:latin typeface="Meiryo UI" panose="020B0604030504040204" pitchFamily="50" charset="-128"/>
              <a:ea typeface="Meiryo UI" panose="020B0604030504040204" pitchFamily="50" charset="-128"/>
            </a:endParaRPr>
          </a:p>
        </p:txBody>
      </p:sp>
      <p:pic>
        <p:nvPicPr>
          <p:cNvPr id="24" name="図 23" descr="https://www.kyocera.co.jp/rd-openinnovation/img/about_krdc_100.jpg">
            <a:extLst>
              <a:ext uri="{FF2B5EF4-FFF2-40B4-BE49-F238E27FC236}">
                <a16:creationId xmlns:a16="http://schemas.microsoft.com/office/drawing/2014/main" id="{A464A8BD-5F4E-49E1-A38D-47E6F38B02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968" y="3202190"/>
            <a:ext cx="2049168" cy="1347585"/>
          </a:xfrm>
          <a:prstGeom prst="rect">
            <a:avLst/>
          </a:prstGeom>
          <a:noFill/>
          <a:ln>
            <a:noFill/>
          </a:ln>
        </p:spPr>
      </p:pic>
      <p:pic>
        <p:nvPicPr>
          <p:cNvPr id="27" name="図 26" descr="https://urakusatsu-tou.com/wp/wp-content/themes/tou/images/facilities/facilities_img_01_04.jpg">
            <a:extLst>
              <a:ext uri="{FF2B5EF4-FFF2-40B4-BE49-F238E27FC236}">
                <a16:creationId xmlns:a16="http://schemas.microsoft.com/office/drawing/2014/main" id="{E92EE724-EF8E-4767-875C-40718BEB31B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12916" y="1131888"/>
            <a:ext cx="4462463" cy="2950984"/>
          </a:xfrm>
          <a:prstGeom prst="rect">
            <a:avLst/>
          </a:prstGeom>
          <a:noFill/>
          <a:ln>
            <a:noFill/>
          </a:ln>
        </p:spPr>
      </p:pic>
      <p:pic>
        <p:nvPicPr>
          <p:cNvPr id="33" name="図 32" descr="https://www.oceanografic.org/wp-content/uploads/2018/06/submarino.jpg">
            <a:extLst>
              <a:ext uri="{FF2B5EF4-FFF2-40B4-BE49-F238E27FC236}">
                <a16:creationId xmlns:a16="http://schemas.microsoft.com/office/drawing/2014/main" id="{4D6A5170-6708-4691-A7B3-32CF8A2921AD}"/>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316549" y="1140844"/>
            <a:ext cx="4486239" cy="2990650"/>
          </a:xfrm>
          <a:prstGeom prst="rect">
            <a:avLst/>
          </a:prstGeom>
          <a:noFill/>
          <a:ln>
            <a:noFill/>
          </a:ln>
        </p:spPr>
      </p:pic>
      <p:pic>
        <p:nvPicPr>
          <p:cNvPr id="1026" name="Picture 2" descr="https://www.kyocera.co.jp/rd-openinnovation/assets_c/2023/03/about_krdc_main_new-thumb-1167xauto-2594.jpg">
            <a:extLst>
              <a:ext uri="{FF2B5EF4-FFF2-40B4-BE49-F238E27FC236}">
                <a16:creationId xmlns:a16="http://schemas.microsoft.com/office/drawing/2014/main" id="{FBBA898F-0321-40FA-8698-C19D2D72AD3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6867" y="1140844"/>
            <a:ext cx="4487863" cy="197281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kyocera.co.jp/rd-openinnovation/img/about_krdc_130.jpg">
            <a:extLst>
              <a:ext uri="{FF2B5EF4-FFF2-40B4-BE49-F238E27FC236}">
                <a16:creationId xmlns:a16="http://schemas.microsoft.com/office/drawing/2014/main" id="{01A0BD90-4678-4DDC-84B5-92D1CC6F1F0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2357569" y="3202191"/>
            <a:ext cx="2395817" cy="1347584"/>
          </a:xfrm>
          <a:prstGeom prst="rect">
            <a:avLst/>
          </a:prstGeom>
          <a:noFill/>
          <a:extLst>
            <a:ext uri="{909E8E84-426E-40DD-AFC4-6F175D3DCCD1}">
              <a14:hiddenFill xmlns:a14="http://schemas.microsoft.com/office/drawing/2010/main">
                <a:solidFill>
                  <a:srgbClr val="FFFFFF"/>
                </a:solidFill>
              </a14:hiddenFill>
            </a:ext>
          </a:extLst>
        </p:spPr>
      </p:pic>
      <p:pic>
        <p:nvPicPr>
          <p:cNvPr id="2" name="図 1">
            <a:extLst>
              <a:ext uri="{FF2B5EF4-FFF2-40B4-BE49-F238E27FC236}">
                <a16:creationId xmlns:a16="http://schemas.microsoft.com/office/drawing/2014/main" id="{FF48201A-D35C-42AD-9725-1FB9C008A01C}"/>
              </a:ext>
            </a:extLst>
          </p:cNvPr>
          <p:cNvPicPr>
            <a:picLocks noChangeAspect="1"/>
          </p:cNvPicPr>
          <p:nvPr/>
        </p:nvPicPr>
        <p:blipFill>
          <a:blip r:embed="rId7"/>
          <a:stretch>
            <a:fillRect/>
          </a:stretch>
        </p:blipFill>
        <p:spPr>
          <a:xfrm>
            <a:off x="5343188" y="4110854"/>
            <a:ext cx="2176615" cy="1451076"/>
          </a:xfrm>
          <a:prstGeom prst="rect">
            <a:avLst/>
          </a:prstGeom>
        </p:spPr>
      </p:pic>
      <p:pic>
        <p:nvPicPr>
          <p:cNvPr id="1030" name="Picture 6" descr="https://urakusatsu-tou.com/wp/wp-content/themes/tou/images/facilities/facilities_img_06_01.jpg">
            <a:extLst>
              <a:ext uri="{FF2B5EF4-FFF2-40B4-BE49-F238E27FC236}">
                <a16:creationId xmlns:a16="http://schemas.microsoft.com/office/drawing/2014/main" id="{0C1F8656-D8D2-40D1-A661-4BB9D729CE2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56240" y="4110854"/>
            <a:ext cx="2195008" cy="14510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新しいプレゼンテーション">
  <a:themeElements>
    <a:clrScheme name="新しいプレゼンテーショ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新しいプレゼンテーション">
      <a:majorFont>
        <a:latin typeface="Times"/>
        <a:ea typeface="Osaka"/>
        <a:cs typeface=""/>
      </a:majorFont>
      <a:minorFont>
        <a:latin typeface="Times"/>
        <a:ea typeface="Osak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新しいプレゼンテーショ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新しいプレゼンテーショ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新しいプレゼンテーショ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新しいプレゼンテーショ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新しいプレゼンテーショ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新しいプレゼンテーショ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新しいプレゼンテーション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新しいプレゼンテーショ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新しいプレゼンテーショ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新しいプレゼンテーショ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新しいプレゼンテーショ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新しいプレゼンテーショ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17244</TotalTime>
  <Words>508</Words>
  <Application>Microsoft Office PowerPoint</Application>
  <PresentationFormat>ユーザー設定</PresentationFormat>
  <Paragraphs>55</Paragraphs>
  <Slides>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Meiryo UI</vt:lpstr>
      <vt:lpstr>Osaka</vt:lpstr>
      <vt:lpstr>Arial</vt:lpstr>
      <vt:lpstr>Times</vt:lpstr>
      <vt:lpstr>新しいプレゼンテーション</vt:lpstr>
      <vt:lpstr>課題１　対象建築作品の候補選定</vt:lpstr>
    </vt:vector>
  </TitlesOfParts>
  <Company>金沢工大</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shimokawa</dc:creator>
  <cp:lastModifiedBy>袖山柾人</cp:lastModifiedBy>
  <cp:revision>359</cp:revision>
  <dcterms:created xsi:type="dcterms:W3CDTF">2005-02-14T15:56:32Z</dcterms:created>
  <dcterms:modified xsi:type="dcterms:W3CDTF">2023-04-23T02:02:33Z</dcterms:modified>
</cp:coreProperties>
</file>