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5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9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7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43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77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4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0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41D8-75E0-4D83-BEBE-33B25D8B942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85D9-D67F-4686-808E-B3E0EC5015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0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E59A3-8503-4650-995A-6D25094DC8F9}"/>
              </a:ext>
            </a:extLst>
          </p:cNvPr>
          <p:cNvSpPr txBox="1"/>
          <p:nvPr/>
        </p:nvSpPr>
        <p:spPr>
          <a:xfrm>
            <a:off x="421926" y="5573135"/>
            <a:ext cx="3437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u="sng" dirty="0"/>
              <a:t>創出図形サンプル</a:t>
            </a:r>
            <a:endParaRPr lang="en-US" altLang="ja-JP" sz="3200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D11DC8A-C772-40E0-9ACD-631EDCC5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7" y="7209086"/>
            <a:ext cx="3054507" cy="301640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A02BB4-1E3D-42A2-8D0A-0A188031E3F7}"/>
              </a:ext>
            </a:extLst>
          </p:cNvPr>
          <p:cNvSpPr txBox="1"/>
          <p:nvPr/>
        </p:nvSpPr>
        <p:spPr>
          <a:xfrm>
            <a:off x="658581" y="10225490"/>
            <a:ext cx="2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R=7.71 p=5, n=3, a=30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4C8A94-1167-4DDD-9E14-C136E70A3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49" y="7190059"/>
            <a:ext cx="3029106" cy="297830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6F6DA7-FBC2-4200-9D6F-1BA776842C53}"/>
              </a:ext>
            </a:extLst>
          </p:cNvPr>
          <p:cNvSpPr txBox="1"/>
          <p:nvPr/>
        </p:nvSpPr>
        <p:spPr>
          <a:xfrm>
            <a:off x="7800103" y="10137975"/>
            <a:ext cx="2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R=7.17 p=5, n=5, a=54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684BC1-199F-47B5-8F90-3876B05BF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033" y="7113855"/>
            <a:ext cx="3035456" cy="30545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0C01BD-FA36-418B-9B58-1F77F73465FC}"/>
              </a:ext>
            </a:extLst>
          </p:cNvPr>
          <p:cNvSpPr txBox="1"/>
          <p:nvPr/>
        </p:nvSpPr>
        <p:spPr>
          <a:xfrm>
            <a:off x="11374039" y="10169741"/>
            <a:ext cx="2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R=10 p=50, n=8, a=0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C3AED64-96F0-4EC2-A91A-A27AC22F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213" y="7190059"/>
            <a:ext cx="3048157" cy="301640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874C48-7579-4CC3-A5BC-32D60E3F95C5}"/>
              </a:ext>
            </a:extLst>
          </p:cNvPr>
          <p:cNvSpPr txBox="1"/>
          <p:nvPr/>
        </p:nvSpPr>
        <p:spPr>
          <a:xfrm>
            <a:off x="4235692" y="10234924"/>
            <a:ext cx="2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R=10 p=8, n=8, a=0</a:t>
            </a: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4FD6C4C-630A-4995-A994-91F656F56821}"/>
              </a:ext>
            </a:extLst>
          </p:cNvPr>
          <p:cNvGrpSpPr/>
          <p:nvPr/>
        </p:nvGrpSpPr>
        <p:grpSpPr>
          <a:xfrm>
            <a:off x="421927" y="2623980"/>
            <a:ext cx="14088150" cy="2224886"/>
            <a:chOff x="456801" y="1934348"/>
            <a:chExt cx="14088150" cy="2224886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CE7397AC-3F90-4485-94D5-154CDBF5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801" y="1934348"/>
              <a:ext cx="14088150" cy="222488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BB9CC60-BCF7-4037-8555-39AC2791BBAE}"/>
                </a:ext>
              </a:extLst>
            </p:cNvPr>
            <p:cNvSpPr txBox="1"/>
            <p:nvPr/>
          </p:nvSpPr>
          <p:spPr>
            <a:xfrm>
              <a:off x="574399" y="2061618"/>
              <a:ext cx="258119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ダイアグラム</a:t>
              </a: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D9FD97-49AC-4AF0-9554-8F8F05977BE8}"/>
              </a:ext>
            </a:extLst>
          </p:cNvPr>
          <p:cNvSpPr/>
          <p:nvPr/>
        </p:nvSpPr>
        <p:spPr>
          <a:xfrm>
            <a:off x="121620" y="1181590"/>
            <a:ext cx="13390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衛星に見立てて多角形を環状に並べると、光輪の線が重なり合い、美しい惑星系のような眺めを織り成す。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本作品では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そのような形状を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容易に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生み出す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汎用性の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高いプログラムの設計を試みた。調節可能である要素は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多角形の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原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点との距離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 ”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配置数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種類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自転角度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項目である。これら一つ一つの要素の差が千変万化の世界を齎す。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うまく図が出来上がった後は、その他の微調整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項目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、特に波状アニメーション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の項目にも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触れてみてほしい。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3CB8539-DB17-4483-8B5C-94AC9D6ACC91}"/>
              </a:ext>
            </a:extLst>
          </p:cNvPr>
          <p:cNvSpPr/>
          <p:nvPr/>
        </p:nvSpPr>
        <p:spPr>
          <a:xfrm>
            <a:off x="121620" y="323828"/>
            <a:ext cx="2332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33350" algn="just">
              <a:spcAft>
                <a:spcPts val="0"/>
              </a:spcAft>
            </a:pPr>
            <a:r>
              <a:rPr lang="ja-JP" altLang="ja-JP" sz="400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相響角星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6815EAA-0D63-4FC0-8AE1-BF9D0B5574B3}"/>
              </a:ext>
            </a:extLst>
          </p:cNvPr>
          <p:cNvSpPr/>
          <p:nvPr/>
        </p:nvSpPr>
        <p:spPr>
          <a:xfrm>
            <a:off x="11260273" y="5688973"/>
            <a:ext cx="35473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要素値項目解説：</a:t>
            </a:r>
            <a:endParaRPr lang="en-US" altLang="ja-JP" sz="2000" dirty="0"/>
          </a:p>
          <a:p>
            <a:r>
              <a:rPr lang="en-US" altLang="ja-JP" sz="1600" dirty="0"/>
              <a:t>r: </a:t>
            </a:r>
            <a:r>
              <a:rPr lang="ja-JP" altLang="en-US" sz="1600" dirty="0"/>
              <a:t>惑星原点と衛星中心間の距離</a:t>
            </a:r>
            <a:endParaRPr lang="en-US" altLang="ja-JP" sz="1600" dirty="0"/>
          </a:p>
          <a:p>
            <a:r>
              <a:rPr lang="en-US" altLang="ja-JP" sz="1600" dirty="0"/>
              <a:t>p: </a:t>
            </a:r>
            <a:r>
              <a:rPr lang="ja-JP" altLang="en-US" sz="1600" dirty="0"/>
              <a:t>衛星配置数</a:t>
            </a:r>
            <a:endParaRPr lang="en-US" altLang="ja-JP" sz="1600" dirty="0"/>
          </a:p>
          <a:p>
            <a:r>
              <a:rPr lang="en-US" altLang="ja-JP" sz="1600" dirty="0"/>
              <a:t>n: </a:t>
            </a:r>
            <a:r>
              <a:rPr lang="ja-JP" altLang="en-US" sz="1600" dirty="0"/>
              <a:t>衛星の形状</a:t>
            </a:r>
            <a:r>
              <a:rPr lang="en-US" altLang="ja-JP" sz="1600" dirty="0"/>
              <a:t>(</a:t>
            </a:r>
            <a:r>
              <a:rPr lang="ja-JP" altLang="en-US" sz="1600" dirty="0"/>
              <a:t>正</a:t>
            </a:r>
            <a:r>
              <a:rPr lang="en-US" altLang="ja-JP" sz="1600" dirty="0"/>
              <a:t>n</a:t>
            </a:r>
            <a:r>
              <a:rPr lang="ja-JP" altLang="en-US" sz="1600" dirty="0"/>
              <a:t>角形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a: </a:t>
            </a:r>
            <a:r>
              <a:rPr lang="ja-JP" altLang="en-US" sz="1600" dirty="0"/>
              <a:t>衛星の自転角度</a:t>
            </a:r>
            <a:r>
              <a:rPr lang="en-US" altLang="ja-JP" sz="1600" dirty="0"/>
              <a:t>[°]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455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215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游ゴシック</vt:lpstr>
      <vt:lpstr>游ゴシック Light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袖山柾人</dc:creator>
  <cp:lastModifiedBy>袖山柾人</cp:lastModifiedBy>
  <cp:revision>25</cp:revision>
  <dcterms:created xsi:type="dcterms:W3CDTF">2023-05-01T08:57:28Z</dcterms:created>
  <dcterms:modified xsi:type="dcterms:W3CDTF">2023-05-08T05:49:18Z</dcterms:modified>
</cp:coreProperties>
</file>