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autoAdjust="0"/>
    <p:restoredTop sz="94693" autoAdjust="0"/>
  </p:normalViewPr>
  <p:slideViewPr>
    <p:cSldViewPr snapToGrid="0" snapToObjects="1">
      <p:cViewPr varScale="1">
        <p:scale>
          <a:sx n="96" d="100"/>
          <a:sy n="96" d="100"/>
        </p:scale>
        <p:origin x="-54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November 7, 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1D72EBF8-7CF5-44B7-B2BF-E22DE4D070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B59F4-DDCB-41FF-83F5-A48440F36FA7}" type="datetime4">
              <a:rPr lang="en-US" smtClean="0"/>
              <a:pPr/>
              <a:t>November 7, 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56348-D703-428C-A1C4-7D6796EF5F41}" type="datetime4">
              <a:rPr lang="en-US" smtClean="0"/>
              <a:pPr/>
              <a:t>November 7, 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32D1919-1B5F-4141-B613-3E5C6008A186}" type="datetime4">
              <a:rPr lang="en-US" smtClean="0"/>
              <a:pPr/>
              <a:t>November 7, 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D22427-B1DD-49E6-9F05-DE0F1467D7DC}" type="datetime4">
              <a:rPr lang="en-US" smtClean="0"/>
              <a:pPr/>
              <a:t>November 7, 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BCCA7B5-8BC9-491C-A887-7C3E7ED947D8}" type="datetime4">
              <a:rPr lang="en-US" smtClean="0"/>
              <a:pPr/>
              <a:t>November 7, 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DA18ED0-40F2-434C-A848-B92581875164}" type="datetime4">
              <a:rPr lang="en-US" smtClean="0"/>
              <a:pPr/>
              <a:t>November 7, 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855437F-F4F9-44A9-B4D3-9191CA04E889}" type="datetime4">
              <a:rPr lang="en-US" smtClean="0"/>
              <a:pPr/>
              <a:t>November 7, 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9A24E59-01D0-4537-B876-7E5EC75B028D}" type="datetime4">
              <a:rPr lang="en-US" smtClean="0"/>
              <a:pPr/>
              <a:t>November 7, 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55A2E49-18A1-40BC-BA5D-5A2EC8FDDF15}" type="datetime4">
              <a:rPr lang="en-US" smtClean="0"/>
              <a:pPr/>
              <a:t>November 7, 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2983DA4-3B24-449B-95CA-514EB7E30A99}" type="datetime4">
              <a:rPr lang="en-US" smtClean="0"/>
              <a:pPr/>
              <a:t>November 7, 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942120D2-3948-4F8F-BE5D-E7E7D97880B2}" type="datetime4">
              <a:rPr lang="en-US" smtClean="0"/>
              <a:pPr/>
              <a:t>November 7, 2011</a:t>
            </a:fld>
            <a:endParaRPr lang="en-US" dirty="0" err="1"/>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dirty="0"/>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1D72EBF8-7CF5-44B7-B2BF-E22DE4D0703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Miles ahead</a:t>
            </a:r>
            <a:endParaRPr lang="en-US" dirty="0"/>
          </a:p>
        </p:txBody>
      </p:sp>
      <p:sp>
        <p:nvSpPr>
          <p:cNvPr id="3" name="Subtitle 2"/>
          <p:cNvSpPr>
            <a:spLocks noGrp="1"/>
          </p:cNvSpPr>
          <p:nvPr>
            <p:ph type="subTitle" idx="1"/>
          </p:nvPr>
        </p:nvSpPr>
        <p:spPr/>
        <p:txBody>
          <a:bodyPr/>
          <a:lstStyle/>
          <a:p>
            <a:r>
              <a:rPr lang="en-US" dirty="0"/>
              <a:t>r</a:t>
            </a:r>
            <a:r>
              <a:rPr lang="en-US" dirty="0" smtClean="0"/>
              <a:t>eal time reactive improvisation aid</a:t>
            </a:r>
            <a:endParaRPr lang="en-US" dirty="0"/>
          </a:p>
        </p:txBody>
      </p:sp>
    </p:spTree>
    <p:extLst>
      <p:ext uri="{BB962C8B-B14F-4D97-AF65-F5344CB8AC3E}">
        <p14:creationId xmlns:p14="http://schemas.microsoft.com/office/powerpoint/2010/main" val="286059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 premise</a:t>
            </a:r>
            <a:endParaRPr lang="en-US" dirty="0"/>
          </a:p>
        </p:txBody>
      </p:sp>
      <p:sp>
        <p:nvSpPr>
          <p:cNvPr id="3" name="Content Placeholder 2"/>
          <p:cNvSpPr>
            <a:spLocks noGrp="1"/>
          </p:cNvSpPr>
          <p:nvPr>
            <p:ph idx="1"/>
          </p:nvPr>
        </p:nvSpPr>
        <p:spPr/>
        <p:txBody>
          <a:bodyPr/>
          <a:lstStyle/>
          <a:p>
            <a:r>
              <a:rPr lang="en-US" dirty="0" smtClean="0"/>
              <a:t>idea: the experience of playing with other people is something that is still ‘miles ahead’ of jamming to backing tracks on the computer. it should be possible to recreate that experience to some extent</a:t>
            </a:r>
            <a:endParaRPr lang="en-US" dirty="0"/>
          </a:p>
          <a:p>
            <a:r>
              <a:rPr lang="en-US" dirty="0" smtClean="0"/>
              <a:t>vision:  you are improvising some sweet melodies and the computer adds the right melodies at the right places and inspires you to come up with great new ideas</a:t>
            </a:r>
            <a:endParaRPr lang="en-US" dirty="0"/>
          </a:p>
        </p:txBody>
      </p:sp>
    </p:spTree>
    <p:extLst>
      <p:ext uri="{BB962C8B-B14F-4D97-AF65-F5344CB8AC3E}">
        <p14:creationId xmlns:p14="http://schemas.microsoft.com/office/powerpoint/2010/main" val="96283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a:t>w</a:t>
            </a:r>
            <a:r>
              <a:rPr lang="en-US" dirty="0" smtClean="0"/>
              <a:t>hy do it?</a:t>
            </a:r>
          </a:p>
          <a:p>
            <a:r>
              <a:rPr lang="en-US" dirty="0"/>
              <a:t>i</a:t>
            </a:r>
            <a:r>
              <a:rPr lang="en-US" dirty="0" smtClean="0"/>
              <a:t>mprovisation to backing tracks is something that a lot of people do around the world. having a system that responds to your ideas in real time can really facilitate the process, especially during the creative lulls – where your ideas are getting stale and you wish all the </a:t>
            </a:r>
            <a:r>
              <a:rPr lang="en-US" dirty="0" err="1" smtClean="0"/>
              <a:t>cpu</a:t>
            </a:r>
            <a:r>
              <a:rPr lang="en-US" dirty="0" smtClean="0"/>
              <a:t> horsepower could just open up a few new avenues for you to explore</a:t>
            </a:r>
            <a:endParaRPr lang="en-US" dirty="0"/>
          </a:p>
        </p:txBody>
      </p:sp>
    </p:spTree>
    <p:extLst>
      <p:ext uri="{BB962C8B-B14F-4D97-AF65-F5344CB8AC3E}">
        <p14:creationId xmlns:p14="http://schemas.microsoft.com/office/powerpoint/2010/main" val="55622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p:txBody>
          <a:bodyPr/>
          <a:lstStyle/>
          <a:p>
            <a:r>
              <a:rPr lang="en-US" dirty="0"/>
              <a:t>f</a:t>
            </a:r>
            <a:r>
              <a:rPr lang="en-US" dirty="0" smtClean="0"/>
              <a:t>inal product - a software that takes in real time input (ideally sound but initially MIDI), analyzes the melodies, uses ideas from it to build another melody, and then plays it at the right time</a:t>
            </a:r>
            <a:endParaRPr lang="en-US" dirty="0"/>
          </a:p>
          <a:p>
            <a:r>
              <a:rPr lang="en-US" dirty="0"/>
              <a:t>i</a:t>
            </a:r>
            <a:r>
              <a:rPr lang="en-US" dirty="0" smtClean="0"/>
              <a:t>nterface – visual beat counter, GUI to enter chord progression and select style, or choose MIDI file. Timeline showing where in time the music is</a:t>
            </a:r>
            <a:endParaRPr lang="en-US" dirty="0"/>
          </a:p>
          <a:p>
            <a:r>
              <a:rPr lang="en-US" dirty="0"/>
              <a:t>u</a:t>
            </a:r>
            <a:r>
              <a:rPr lang="en-US" dirty="0" smtClean="0"/>
              <a:t>ser experience – get to the improvisation as simply and quickly as possible</a:t>
            </a:r>
            <a:endParaRPr lang="en-US" dirty="0"/>
          </a:p>
          <a:p>
            <a:r>
              <a:rPr lang="en-US" dirty="0"/>
              <a:t>a</a:t>
            </a:r>
            <a:r>
              <a:rPr lang="en-US" dirty="0" smtClean="0"/>
              <a:t>esthetic of the software – ideally, feel like a friend jamming </a:t>
            </a:r>
            <a:r>
              <a:rPr lang="pl-PL" dirty="0" err="1" smtClean="0"/>
              <a:t>wi</a:t>
            </a:r>
            <a:r>
              <a:rPr lang="en-US" dirty="0" err="1" smtClean="0"/>
              <a:t>th</a:t>
            </a:r>
            <a:r>
              <a:rPr lang="en-US" dirty="0" smtClean="0"/>
              <a:t> you</a:t>
            </a:r>
            <a:endParaRPr lang="en-US" dirty="0"/>
          </a:p>
          <a:p>
            <a:endParaRPr lang="en-US" dirty="0"/>
          </a:p>
        </p:txBody>
      </p:sp>
    </p:spTree>
    <p:extLst>
      <p:ext uri="{BB962C8B-B14F-4D97-AF65-F5344CB8AC3E}">
        <p14:creationId xmlns:p14="http://schemas.microsoft.com/office/powerpoint/2010/main" val="4029950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fr-FR" dirty="0"/>
              <a:t>user </a:t>
            </a:r>
            <a:r>
              <a:rPr lang="fr-FR" dirty="0" err="1"/>
              <a:t>experience</a:t>
            </a:r>
            <a:r>
              <a:rPr lang="fr-FR" dirty="0"/>
              <a:t> design</a:t>
            </a:r>
          </a:p>
          <a:p>
            <a:r>
              <a:rPr lang="en-US" dirty="0"/>
              <a:t>s</a:t>
            </a:r>
            <a:r>
              <a:rPr lang="da-DK" dirty="0" err="1" smtClean="0"/>
              <a:t>imple</a:t>
            </a:r>
            <a:r>
              <a:rPr lang="da-DK" dirty="0" smtClean="0"/>
              <a:t> GUI</a:t>
            </a:r>
            <a:endParaRPr lang="da-DK" dirty="0"/>
          </a:p>
          <a:p>
            <a:r>
              <a:rPr lang="en-US" dirty="0"/>
              <a:t>r</a:t>
            </a:r>
            <a:r>
              <a:rPr lang="en-US" dirty="0" smtClean="0"/>
              <a:t>eal time interaction with what you are playing</a:t>
            </a:r>
            <a:endParaRPr lang="en-US" dirty="0"/>
          </a:p>
          <a:p>
            <a:r>
              <a:rPr lang="en-US" dirty="0"/>
              <a:t>c</a:t>
            </a:r>
            <a:r>
              <a:rPr lang="en-US" dirty="0" smtClean="0"/>
              <a:t>ould extend to jamming with a friend over the network + a computer generated improvisation if desired</a:t>
            </a:r>
            <a:endParaRPr lang="en-US" dirty="0"/>
          </a:p>
          <a:p>
            <a:r>
              <a:rPr lang="en-US" dirty="0"/>
              <a:t>u</a:t>
            </a:r>
            <a:r>
              <a:rPr lang="en-US" dirty="0" smtClean="0"/>
              <a:t>se </a:t>
            </a:r>
            <a:r>
              <a:rPr lang="en-US" dirty="0" err="1" smtClean="0"/>
              <a:t>rtaudio</a:t>
            </a:r>
            <a:r>
              <a:rPr lang="en-US" dirty="0" smtClean="0"/>
              <a:t>, </a:t>
            </a:r>
            <a:r>
              <a:rPr lang="en-US" dirty="0" err="1" smtClean="0"/>
              <a:t>rtmidi</a:t>
            </a:r>
            <a:r>
              <a:rPr lang="en-US" dirty="0" smtClean="0"/>
              <a:t>, midi keyboard for input, </a:t>
            </a:r>
            <a:r>
              <a:rPr lang="en-US" dirty="0" err="1" smtClean="0"/>
              <a:t>osc</a:t>
            </a:r>
            <a:r>
              <a:rPr lang="en-US" dirty="0" smtClean="0"/>
              <a:t> for network(if needed) and </a:t>
            </a:r>
            <a:r>
              <a:rPr lang="en-US" dirty="0" err="1" smtClean="0"/>
              <a:t>karplus</a:t>
            </a:r>
            <a:r>
              <a:rPr lang="en-US" dirty="0" smtClean="0"/>
              <a:t> strong for synthesis of sound</a:t>
            </a:r>
            <a:endParaRPr lang="en-US" dirty="0"/>
          </a:p>
          <a:p>
            <a:endParaRPr lang="en-US" dirty="0"/>
          </a:p>
        </p:txBody>
      </p:sp>
    </p:spTree>
    <p:extLst>
      <p:ext uri="{BB962C8B-B14F-4D97-AF65-F5344CB8AC3E}">
        <p14:creationId xmlns:p14="http://schemas.microsoft.com/office/powerpoint/2010/main" val="167627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a:t>i</a:t>
            </a:r>
            <a:r>
              <a:rPr lang="en-US" dirty="0" smtClean="0"/>
              <a:t>t will be tested by a real time improvisational jam using a midi instrument</a:t>
            </a:r>
            <a:endParaRPr lang="en-US" dirty="0"/>
          </a:p>
          <a:p>
            <a:r>
              <a:rPr lang="en-US" b="1" dirty="0" smtClean="0"/>
              <a:t>measure </a:t>
            </a:r>
            <a:r>
              <a:rPr lang="en-US" b="1" dirty="0"/>
              <a:t>of </a:t>
            </a:r>
            <a:r>
              <a:rPr lang="en-US" b="1" dirty="0" smtClean="0"/>
              <a:t>goodness</a:t>
            </a:r>
            <a:r>
              <a:rPr lang="en-US" dirty="0"/>
              <a:t> </a:t>
            </a:r>
            <a:r>
              <a:rPr lang="en-US" dirty="0" smtClean="0"/>
              <a:t>– this one is slightly subjective. there will be parameters to control how similar the melody being played is to the stimulus. it also needs to have variety enough so that using the same settings, a fun jam with the same settings should be fresh for at least 30 minutes</a:t>
            </a:r>
            <a:endParaRPr lang="en-US" dirty="0"/>
          </a:p>
        </p:txBody>
      </p:sp>
    </p:spTree>
    <p:extLst>
      <p:ext uri="{BB962C8B-B14F-4D97-AF65-F5344CB8AC3E}">
        <p14:creationId xmlns:p14="http://schemas.microsoft.com/office/powerpoint/2010/main" val="363122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a:t>
            </a:r>
            <a:endParaRPr lang="en-US" dirty="0"/>
          </a:p>
        </p:txBody>
      </p:sp>
      <p:sp>
        <p:nvSpPr>
          <p:cNvPr id="3" name="Content Placeholder 2"/>
          <p:cNvSpPr>
            <a:spLocks noGrp="1"/>
          </p:cNvSpPr>
          <p:nvPr>
            <p:ph idx="1"/>
          </p:nvPr>
        </p:nvSpPr>
        <p:spPr/>
        <p:txBody>
          <a:bodyPr/>
          <a:lstStyle/>
          <a:p>
            <a:r>
              <a:rPr lang="en-US" dirty="0" smtClean="0"/>
              <a:t>Solo project (open to teaming up though)</a:t>
            </a:r>
            <a:endParaRPr lang="en-US" dirty="0"/>
          </a:p>
        </p:txBody>
      </p:sp>
    </p:spTree>
    <p:extLst>
      <p:ext uri="{BB962C8B-B14F-4D97-AF65-F5344CB8AC3E}">
        <p14:creationId xmlns:p14="http://schemas.microsoft.com/office/powerpoint/2010/main" val="327359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a:t>
            </a:r>
            <a:endParaRPr lang="en-US" dirty="0"/>
          </a:p>
        </p:txBody>
      </p:sp>
      <p:sp>
        <p:nvSpPr>
          <p:cNvPr id="3" name="Content Placeholder 2"/>
          <p:cNvSpPr>
            <a:spLocks noGrp="1"/>
          </p:cNvSpPr>
          <p:nvPr>
            <p:ph idx="1"/>
          </p:nvPr>
        </p:nvSpPr>
        <p:spPr/>
        <p:txBody>
          <a:bodyPr/>
          <a:lstStyle/>
          <a:p>
            <a:r>
              <a:rPr lang="en-US" dirty="0" smtClean="0"/>
              <a:t>11/16/11:  according to the beat and no. of bars to be traded, the MIDI input is taken, and it can play it back in the next round and becomes silent to take input. start on GUI</a:t>
            </a:r>
            <a:endParaRPr lang="en-US" dirty="0"/>
          </a:p>
          <a:p>
            <a:r>
              <a:rPr lang="en-US" dirty="0" smtClean="0"/>
              <a:t>12/05/11: </a:t>
            </a:r>
            <a:r>
              <a:rPr lang="en-US" dirty="0"/>
              <a:t>intelligence so that the phrases played by the computer are built off the input that is given – as many different models as possible. fun to play </a:t>
            </a:r>
            <a:r>
              <a:rPr lang="en-US" dirty="0" smtClean="0"/>
              <a:t>with</a:t>
            </a:r>
          </a:p>
          <a:p>
            <a:r>
              <a:rPr lang="en-US" dirty="0" smtClean="0"/>
              <a:t>12/15/11: </a:t>
            </a:r>
            <a:r>
              <a:rPr lang="en-US" smtClean="0"/>
              <a:t>final presentation</a:t>
            </a:r>
            <a:endParaRPr lang="en-US" dirty="0"/>
          </a:p>
        </p:txBody>
      </p:sp>
    </p:spTree>
    <p:extLst>
      <p:ext uri="{BB962C8B-B14F-4D97-AF65-F5344CB8AC3E}">
        <p14:creationId xmlns:p14="http://schemas.microsoft.com/office/powerpoint/2010/main" val="1756922126"/>
      </p:ext>
    </p:extLst>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Pop.thmx</Template>
  <TotalTime>1020</TotalTime>
  <Words>467</Words>
  <Application>Microsoft Macintosh PowerPoint</Application>
  <PresentationFormat>On-screen Show (4:3)</PresentationFormat>
  <Paragraphs>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 Pop</vt:lpstr>
      <vt:lpstr>Miles ahead</vt:lpstr>
      <vt:lpstr>Idea / premise</vt:lpstr>
      <vt:lpstr>motivation</vt:lpstr>
      <vt:lpstr>what</vt:lpstr>
      <vt:lpstr>design</vt:lpstr>
      <vt:lpstr>testing</vt:lpstr>
      <vt:lpstr>team</vt:lpstr>
      <vt:lpstr>milestones</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x</dc:title>
  <dc:creator>Mayank Sanganeria</dc:creator>
  <cp:lastModifiedBy>Mayank Sanganeria</cp:lastModifiedBy>
  <cp:revision>15</cp:revision>
  <dcterms:created xsi:type="dcterms:W3CDTF">2011-11-04T05:14:53Z</dcterms:created>
  <dcterms:modified xsi:type="dcterms:W3CDTF">2011-11-08T00:01:35Z</dcterms:modified>
</cp:coreProperties>
</file>