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60" r:id="rId29"/>
    <p:sldId id="361" r:id="rId30"/>
    <p:sldId id="336" r:id="rId31"/>
    <p:sldId id="337" r:id="rId32"/>
    <p:sldId id="362" r:id="rId33"/>
    <p:sldId id="363" r:id="rId34"/>
    <p:sldId id="364" r:id="rId35"/>
    <p:sldId id="341" r:id="rId36"/>
    <p:sldId id="342" r:id="rId37"/>
    <p:sldId id="365" r:id="rId38"/>
    <p:sldId id="366" r:id="rId39"/>
    <p:sldId id="367" r:id="rId40"/>
    <p:sldId id="369" r:id="rId41"/>
    <p:sldId id="370" r:id="rId42"/>
    <p:sldId id="371" r:id="rId43"/>
    <p:sldId id="348" r:id="rId44"/>
    <p:sldId id="349" r:id="rId45"/>
    <p:sldId id="354" r:id="rId46"/>
    <p:sldId id="353" r:id="rId47"/>
    <p:sldId id="355" r:id="rId48"/>
    <p:sldId id="356" r:id="rId49"/>
    <p:sldId id="352" r:id="rId50"/>
    <p:sldId id="357" r:id="rId51"/>
    <p:sldId id="359" r:id="rId52"/>
    <p:sldId id="358" r:id="rId5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60"/>
            <p14:sldId id="361"/>
            <p14:sldId id="336"/>
            <p14:sldId id="337"/>
            <p14:sldId id="362"/>
            <p14:sldId id="363"/>
            <p14:sldId id="364"/>
            <p14:sldId id="341"/>
            <p14:sldId id="342"/>
            <p14:sldId id="365"/>
            <p14:sldId id="366"/>
            <p14:sldId id="367"/>
            <p14:sldId id="369"/>
            <p14:sldId id="370"/>
            <p14:sldId id="371"/>
            <p14:sldId id="348"/>
            <p14:sldId id="349"/>
            <p14:sldId id="354"/>
            <p14:sldId id="353"/>
            <p14:sldId id="355"/>
            <p14:sldId id="356"/>
            <p14:sldId id="352"/>
            <p14:sldId id="357"/>
            <p14:sldId id="359"/>
            <p14:sldId id="358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B803C-DAE7-4830-94EB-5988D0129E49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1B2F74-CF3D-43AD-B228-B51AC3846FF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9D2C5E-5BF7-4068-9C70-2A2A9F4D722B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14D7B5-1B9F-480E-9F32-93981925E04D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318265" y="4027489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3C5A50-9071-4ED1-AED0-FE53FA1DE98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BA7EF1-69BA-458E-AAD7-23017E649F31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8C99C8-8EC7-42A8-B172-F9549B056ACC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110A0B-6EBF-4D3A-988B-DBEB1E79322E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792D72-71A8-4B3B-AC9A-F32677044EA7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A83F4A-F21E-4A1E-82A9-F0AC7E2B6A6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0CCAEF-17EC-45AD-A34E-BCBC4749A0A1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AFEC35-27ED-447E-8819-76B86EC9EE9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67CF90-3C48-497B-9388-C16D4E586B94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5D576A-3B3A-4989-A55A-F43017BA16D3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DAD700-0B3C-4C26-9613-301645C5809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9CD2C4-0BF9-4F28-A978-2EB633E2AA6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41A424-C436-4215-8779-E9557E4B552C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ACD2B1-7103-4FFC-8725-621B74BCCE3D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330D9E-39BB-4721-B7A4-517D5D47BCB1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D8A3B5-6A66-425D-937C-B37B15143295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D04CE5-76ED-4CB3-BBAA-278EC8DD66BE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1B5609-40C4-4D13-874C-9C13CB6FFA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97F259-55EF-4ACC-9374-B9A396D06A7A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272BC2-47D1-4B4C-A1C1-1DF3F7A06A38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865ED2E-5156-4192-8660-B6FE0616B102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8E74C-9055-405F-B983-9F0C7FB97F2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313B9F-618F-4FD6-AB81-FE9EB557CBD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07916B-AA45-4BA2-AD92-A435F61914F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62BEE0-5695-44D7-BEDA-28FC924C80D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E944D0-8EF2-4918-9E68-EB9B1B6392C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CBEAC5-C62A-4884-853F-13938FA58B55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2ABF1E-1FDD-4A5A-981C-C447A67EB056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9D20B8-E868-413D-B7BE-41F0DA7A52BE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544BD7-5295-482E-B267-E48E6EF2C3A2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601D0F02-95E3-4225-9837-7832530BC55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359FA2-4A8F-4548-B7BC-00CDBD5C0D2C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D739E6-5708-4D14-8009-5A0E5CEA6B91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C09947-0C98-413D-91B3-2A99D9C0E8B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083701-FBE0-4C86-A91B-6A02E9610DA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365A43-8D80-4275-956B-01E9D0385CB7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934457-2A94-4E9D-A49C-31E5AAB9500C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2C25A1-4060-4FB3-97CE-4042DC83609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5C24F1-5FD4-4254-940C-AB76AC110D8B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9DAC83-C1B3-4A7A-A428-41B4D236E24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306B0E-DA7B-45B8-996E-6EE05B39E4E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9E9D81-9642-4B40-9199-7DA8915238E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F73B32-ED0C-4109-AB0D-F1FC5BF9EB86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94BB3A-4F46-481D-B03D-81974877631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9585EC-FE51-453D-A135-1DC77021549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A7B761-A6E7-4A10-84B2-D63E6BF50F8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75F8D-9476-41F8-9A7E-88DC495E356F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6C347C-AD7E-42B3-BB86-0AE156D1D9D1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B819D5-4020-48AF-B7A9-D185D330F466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F035A5-0A97-42E3-8033-B7C46F2AE1F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C5EC71-13B5-496D-BB9D-506E04FD53B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191FF5-89DE-4FCD-9083-05BDF518F29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78565F-33EE-468B-A443-1C5A89E1887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2A4663-AEDA-45D5-B664-461F296C1F2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9C308F-09BD-41A9-B917-B32606CE8D99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979C9-22C7-4957-84C1-93B0858FB55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1B5AB-E73A-4978-A5F5-C71602CF58F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83469-1AA6-4D13-80BB-2D032C8B7B42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E4D5E-E7CA-4EA4-B0F4-264AC13D374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C19-A3CF-48A8-8CC1-E02350D540E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71B3E4-D43D-414B-90D2-B46F23B40B7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7BECF6-4A1F-4E69-BCAB-D999034BDFF4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E920B0-C05F-4363-9730-66DDD3EEE29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806217-D6F9-4E0E-B665-58B036B41A1D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698C15-958A-46C3-9787-DBFE6E6BA3D0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48ED45-0518-44D2-924C-336F479EF2A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1E51C4-8CF4-4043-9556-584B4F27E05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01B666-5A3B-4874-941E-F0FBE5FD811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(change made)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531DE-9D5E-4AB2-BDB1-121E9746E74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483C72-F0F9-4F4F-85EE-38FA37F296C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1BB7D-2D31-44B4-88A0-90D1E48D795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C7C9E-8C07-475A-9425-4F4BAC6ADD3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1912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most recent commit which represents the current version of, e.g., a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323EB6D-5E98-4869-9759-AD0BAA0CD133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5B939B-5766-4030-8D2F-4C9D7B307693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A700DC-036A-44CB-BF13-19165DB04BEA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DEA1FA-9A1D-4888-A39C-9DFD772F957C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B23CEB-5BBF-40AB-AF7C-E1673401794E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58C5F7-4271-4699-B318-6399B149737D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2583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want to revert the file back to its previous version represented by this previous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6" idx="4"/>
          </p:cNvCxnSpPr>
          <p:nvPr/>
        </p:nvCxnSpPr>
        <p:spPr>
          <a:xfrm rot="5400000" flipH="1" flipV="1">
            <a:off x="3956806" y="3410825"/>
            <a:ext cx="1042333" cy="1078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62644F-27A4-4AC3-85D3-17D8CEC98FA9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364DB2-F293-49C0-B6C4-4403F375CB3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AB76A5-AED8-4EC4-9EED-2DEA895AF6EE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D7F2F-07BD-4EB7-A8D5-F7D260D93EBF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1FCDEF-7F55-49F7-8693-B3BD32A107D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C6E013-350F-45E7-9CB0-58DD476D20C4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9D769C-7B56-4F7B-8A21-9971F06B78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AF6594-F2EF-446C-BE6F-F441D63F0932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9F9BC2-C9FF-442A-9280-FE52A70F66B9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1386B-F0FC-494F-A46E-4543953A44B0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DBCB61-21BC-49BF-8027-84A94D7CC12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9C1EA4-E6C2-4F4C-9AB4-BFFA50D71FC9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new commit represents the changes made in order to revert the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rot="5400000" flipH="1" flipV="1">
            <a:off x="9182875" y="3410825"/>
            <a:ext cx="1042333" cy="1078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6AFEC1D-B44E-41FB-BF48-E6CEBC532E1D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9037FA-A7C6-4AFE-8884-4380C7DA145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BFFF17-1B64-4650-B6ED-C3A34D6BF1F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CC08F-4ECB-493B-AFC6-FA70C97C1646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4CC979-763D-41FE-A199-78843A99FEE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13CB55-593A-4F6B-9782-6D718C99228A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509244" y="593521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file is in the same condition for both these commits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3"/>
            <a:endCxn id="12" idx="0"/>
          </p:cNvCxnSpPr>
          <p:nvPr/>
        </p:nvCxnSpPr>
        <p:spPr>
          <a:xfrm>
            <a:off x="8210499" y="1189140"/>
            <a:ext cx="2032884" cy="140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9B86FC-09F6-4989-8E93-602F7725D13B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rot="10800000" flipV="1">
            <a:off x="3775744" y="1189139"/>
            <a:ext cx="1733501" cy="1400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1F4A481-0187-4413-8788-73057CEA9E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885736-FC74-49C0-B30D-30EE4EA5162A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6475D6-C8C1-4966-B412-B7EB9A81DC0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B5B995-0130-437D-9436-3719E54B6D01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BB7B87-4E11-42C8-8A3D-F39F1D4DD4A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25AD1B-44E5-44BD-A22B-995E20FAFCC5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656700" y="402670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 that we have not lost any of the file’s commit history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57BAFBC-04D2-4FA8-B8A1-B064D5A4BDFE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5400000">
            <a:off x="5969889" y="1552662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82E119-953B-4FD6-AB5E-E6D0C01250B6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16200000" flipH="1">
            <a:off x="7048573" y="1552661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D2FC1E8-4B16-4162-BCC3-F0FAB6EA828B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84FCF-CB36-49CE-A351-015CD81C77CF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E4C493-EB28-4C77-8665-D7C9312CD856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F37555-B98B-491B-B40A-1EAA389815DB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842BFF-1691-4450-A008-3AAC21EE1C5A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F6156-4BB9-4CB6-9685-066B7DB52E80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70A54-5C5A-4FF6-8F6F-355737A874D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1FDADC3-A50A-430D-84F3-20BAF5F62DBB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AADE88-E131-4E0A-8B71-4E2B2F584EE3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ECDFE4-17E8-4C66-8FA9-0331695EFA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F1E42C-D74E-4646-9CB9-134A7169840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E73985-BAD7-475D-9BC3-7E5AA2CB07C8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BD8C7A-350E-457B-9718-A041E6547415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483979-4AA4-4DAA-94BD-890D0E557AD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E842A1-8646-4D36-A90F-5F505865D8D3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43427A-EC6A-4E5E-AB8A-041E09BA4F7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951E7A-9940-408A-AFEC-35FA263B141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8846802" y="2535572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B5D5BA8-52EB-4F08-B949-E32F537DE43E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0A14-36AB-4FFD-B565-3FC726AA1896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F498B4-4829-4295-A4F8-21AEF78E3906}"/>
              </a:ext>
            </a:extLst>
          </p:cNvPr>
          <p:cNvSpPr/>
          <p:nvPr/>
        </p:nvSpPr>
        <p:spPr>
          <a:xfrm>
            <a:off x="3810142" y="4264752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provides a default </a:t>
            </a:r>
            <a:r>
              <a:rPr lang="en-GB" b="1" dirty="0"/>
              <a:t>master</a:t>
            </a:r>
            <a:r>
              <a:rPr lang="en-GB" dirty="0"/>
              <a:t> branch – it is best practice to </a:t>
            </a:r>
            <a:r>
              <a:rPr lang="en-GB" b="1" dirty="0"/>
              <a:t>avoid</a:t>
            </a:r>
            <a:r>
              <a:rPr lang="en-GB" dirty="0"/>
              <a:t> working on this branch</a:t>
            </a:r>
          </a:p>
        </p:txBody>
      </p:sp>
    </p:spTree>
    <p:extLst>
      <p:ext uri="{BB962C8B-B14F-4D97-AF65-F5344CB8AC3E}">
        <p14:creationId xmlns:p14="http://schemas.microsoft.com/office/powerpoint/2010/main" val="19428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CE02988-DF2A-4724-B297-0F69A4832772}"/>
              </a:ext>
            </a:extLst>
          </p:cNvPr>
          <p:cNvSpPr/>
          <p:nvPr/>
        </p:nvSpPr>
        <p:spPr>
          <a:xfrm>
            <a:off x="8326386" y="1021362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004F0-44A4-409C-889F-AD15F209B5F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82670" y="1331751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18126E-B38D-40BC-B1CB-3AA855E26123}"/>
              </a:ext>
            </a:extLst>
          </p:cNvPr>
          <p:cNvSpPr/>
          <p:nvPr/>
        </p:nvSpPr>
        <p:spPr>
          <a:xfrm>
            <a:off x="6743870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72D87A-2304-4FD4-B355-15A148927ED3}"/>
              </a:ext>
            </a:extLst>
          </p:cNvPr>
          <p:cNvCxnSpPr>
            <a:endCxn id="24" idx="2"/>
          </p:cNvCxnSpPr>
          <p:nvPr/>
        </p:nvCxnSpPr>
        <p:spPr>
          <a:xfrm rot="5400000" flipH="1" flipV="1">
            <a:off x="5427983" y="1483939"/>
            <a:ext cx="1468074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2451EABA-E750-45C3-AE22-0664DC1C5555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BE053-835E-407F-A927-A063740BA9B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B223AE-BDDB-48D7-8B30-285642AFB211}"/>
              </a:ext>
            </a:extLst>
          </p:cNvPr>
          <p:cNvSpPr/>
          <p:nvPr/>
        </p:nvSpPr>
        <p:spPr>
          <a:xfrm>
            <a:off x="8875859" y="2422321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be created during the project to fix a bug</a:t>
            </a:r>
          </a:p>
        </p:txBody>
      </p:sp>
    </p:spTree>
    <p:extLst>
      <p:ext uri="{BB962C8B-B14F-4D97-AF65-F5344CB8AC3E}">
        <p14:creationId xmlns:p14="http://schemas.microsoft.com/office/powerpoint/2010/main" val="2097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8174674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582670" y="3219276"/>
            <a:ext cx="59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CE02988-DF2A-4724-B297-0F69A4832772}"/>
              </a:ext>
            </a:extLst>
          </p:cNvPr>
          <p:cNvSpPr/>
          <p:nvPr/>
        </p:nvSpPr>
        <p:spPr>
          <a:xfrm>
            <a:off x="9908902" y="1021363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004F0-44A4-409C-889F-AD15F209B5FC}"/>
              </a:ext>
            </a:extLst>
          </p:cNvPr>
          <p:cNvCxnSpPr>
            <a:cxnSpLocks/>
            <a:stCxn id="21" idx="2"/>
            <a:endCxn id="39" idx="6"/>
          </p:cNvCxnSpPr>
          <p:nvPr/>
        </p:nvCxnSpPr>
        <p:spPr>
          <a:xfrm flipH="1">
            <a:off x="9165186" y="1331752"/>
            <a:ext cx="74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18126E-B38D-40BC-B1CB-3AA855E26123}"/>
              </a:ext>
            </a:extLst>
          </p:cNvPr>
          <p:cNvSpPr/>
          <p:nvPr/>
        </p:nvSpPr>
        <p:spPr>
          <a:xfrm>
            <a:off x="6743870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72D87A-2304-4FD4-B355-15A148927ED3}"/>
              </a:ext>
            </a:extLst>
          </p:cNvPr>
          <p:cNvCxnSpPr>
            <a:endCxn id="24" idx="2"/>
          </p:cNvCxnSpPr>
          <p:nvPr/>
        </p:nvCxnSpPr>
        <p:spPr>
          <a:xfrm rot="5400000" flipH="1" flipV="1">
            <a:off x="5427983" y="1483939"/>
            <a:ext cx="1468074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2451EABA-E750-45C3-AE22-0664DC1C5555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BE053-835E-407F-A927-A063740BA9B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F3340-C61E-4EA8-93C6-559516D389A5}"/>
              </a:ext>
            </a:extLst>
          </p:cNvPr>
          <p:cNvSpPr/>
          <p:nvPr/>
        </p:nvSpPr>
        <p:spPr>
          <a:xfrm>
            <a:off x="8376969" y="3970105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two pieces of independent development work being carried out alongside each other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94C859-19D6-4A17-B1F7-AF84F18DC639}"/>
              </a:ext>
            </a:extLst>
          </p:cNvPr>
          <p:cNvCxnSpPr>
            <a:cxnSpLocks/>
          </p:cNvCxnSpPr>
          <p:nvPr/>
        </p:nvCxnSpPr>
        <p:spPr>
          <a:xfrm>
            <a:off x="7582670" y="13317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BC2C062-25AE-4180-9F74-5632D0D21154}"/>
              </a:ext>
            </a:extLst>
          </p:cNvPr>
          <p:cNvSpPr/>
          <p:nvPr/>
        </p:nvSpPr>
        <p:spPr>
          <a:xfrm>
            <a:off x="8326386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9AD6C6-CEF6-45F9-932E-39CB08C0B51A}"/>
              </a:ext>
            </a:extLst>
          </p:cNvPr>
          <p:cNvSpPr/>
          <p:nvPr/>
        </p:nvSpPr>
        <p:spPr>
          <a:xfrm>
            <a:off x="6743870" y="2799826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C17CC6-F50F-4880-AA53-C73FE1EAC10E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5999570" y="3219276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FE2-1500-4B1F-A837-1DCB732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workflow for working on a branch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9013-C1D4-41F3-A32B-51D1B96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FB0D-753B-43D7-8088-6223791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4742202" y="2745296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create a new branch to work on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757067" y="1750247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A0D21DE-59A3-42D1-8EE7-70AE0D9C9787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9E59E3-FADF-4B93-8D90-B44BE5BC40E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CBF347-7D95-431C-9287-C25183C0A83D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D10389-3215-4A52-9613-CF6A35578692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966C29-3496-49A5-B30A-7BDCF2D9DDE3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0ECEE8-436A-4A32-B1E8-472E801730B3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CE41F-BACE-48F9-9F05-44885AE9E0BA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757067" y="1750247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59690B-271E-472A-BFCD-679DA18FEB61}"/>
              </a:ext>
            </a:extLst>
          </p:cNvPr>
          <p:cNvSpPr/>
          <p:nvPr/>
        </p:nvSpPr>
        <p:spPr>
          <a:xfrm>
            <a:off x="4714788" y="3159503"/>
            <a:ext cx="2701255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C4C797-ACBA-446B-8C3A-0423E7D88AE6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73729-7CCB-4B97-9BFE-F3081B230A3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971922-B897-4B6B-A663-01CBD475013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6C505F-95C4-40B3-891F-02360B5F8549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2D89A8-5A6B-4D00-91A9-C4DD3D1DF5FB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287AF8-FDF4-4EB5-B8EE-D1FDD258D078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4F94B7-C146-4EEA-937A-C5630F776124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C26601-10C5-4E07-9A40-E4E18268BD24}"/>
              </a:ext>
            </a:extLst>
          </p:cNvPr>
          <p:cNvSpPr/>
          <p:nvPr/>
        </p:nvSpPr>
        <p:spPr>
          <a:xfrm>
            <a:off x="4742202" y="2481044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master* </a:t>
            </a:r>
            <a:r>
              <a:rPr lang="en-GB" dirty="0"/>
              <a:t>tells us that we are still on the master branch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82C300-504E-42B0-9DFF-71EFA4DB248A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999C30-36C3-484C-9322-80DA09AEF27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238A5B-2336-4002-AA00-C6A58BA01741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2E122C-9DF7-48E6-BB1F-D0E80CF4592F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B07671-E44E-4106-A5DB-E91B4F10509C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BEF792-9469-4FB7-813C-556963AE9C92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2E2B78-4601-4CDA-9D82-B46430909C11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001D8-F0C7-4D26-8598-F11911681871}"/>
              </a:ext>
            </a:extLst>
          </p:cNvPr>
          <p:cNvSpPr/>
          <p:nvPr/>
        </p:nvSpPr>
        <p:spPr>
          <a:xfrm>
            <a:off x="4698975" y="3159503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03E823-28C8-424C-813E-25ED7CFAC2F1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69142E-2234-4569-87AD-B4A402208DC9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9BFF21-B39C-415C-952F-9BB7FD81E1DB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D5286B-5FFD-4D8F-A6D0-B2C99B5D54D4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95BF08-60B4-4530-9A10-52619728716D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ECC94D-3B9A-4CAE-AA4F-F5A2D69ED051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475887-31A1-4902-B39E-345DFDFCFEC3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0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6BA95E-D966-4FBD-BD01-A6CD720ED289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4E48F52-DCCD-468D-BD9A-734876B50A8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2EEB2C-E699-4B01-84DA-77274FF90524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035D7E-DE65-423F-BF3B-242185D0A75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16783B-4B6B-43F3-8344-5EF0720B6AA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3B556B-FFD0-46A2-81F8-8B539514A59E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078DB-E1A2-40C5-9CFC-586407CD9E2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626182-427C-450F-A6DC-22983E39001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96B5B7-BBAB-4B24-B2BB-9B12678AC53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E8599-5BC7-46F5-B5D9-6432349DAF81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14CA66-05D4-421D-AD8E-CF62D90FF379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FC02A5-7997-4DA3-A8F0-96E4AFA94D4D}"/>
              </a:ext>
            </a:extLst>
          </p:cNvPr>
          <p:cNvSpPr/>
          <p:nvPr/>
        </p:nvSpPr>
        <p:spPr>
          <a:xfrm>
            <a:off x="4745372" y="2481044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Committing a change is now done on </a:t>
            </a:r>
            <a:r>
              <a:rPr lang="en-GB" b="1" dirty="0" err="1"/>
              <a:t>new_branch</a:t>
            </a:r>
            <a:endParaRPr lang="en-GB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1AACB-8037-4C60-B205-911492C4B0F5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22285C-E900-4027-B17B-FEF473C321DB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F6FA88-A34F-4841-81E2-AAFECFD687E5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47E1A6-7E9A-4AAC-A5FA-89E982F0ABDE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F5404-78F7-4F11-9006-07020FE34D75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1B60F-1154-43CC-B3F8-DBE9B50ADF1E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863857-D6E6-4089-9F99-F65C86BB3D55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0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F1FAC0-7D88-4637-A484-142B32F5765E}"/>
              </a:ext>
            </a:extLst>
          </p:cNvPr>
          <p:cNvSpPr/>
          <p:nvPr/>
        </p:nvSpPr>
        <p:spPr>
          <a:xfrm>
            <a:off x="4698975" y="2690288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 ; git 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C0A727-EC26-4B12-9BE2-2EADDF37F8D9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BBE9A4-8027-4BF7-A06F-820C20118620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0A3B1-0BD3-4C24-A8E7-83F7CAD2A02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500217-3A4F-457D-9EA6-1B24F6A96C17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ABED3F-DFE7-46CC-9326-038761486C33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C1655-D0FE-4356-A006-E09BE078AD4B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6BA764-996E-43B7-9630-02B7CE08C1A4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481572" y="3118610"/>
            <a:ext cx="1147377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650445" y="3429000"/>
            <a:ext cx="83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2720162-D19C-4EE2-B67A-E51CC0A594E3}"/>
              </a:ext>
            </a:extLst>
          </p:cNvPr>
          <p:cNvSpPr/>
          <p:nvPr/>
        </p:nvSpPr>
        <p:spPr>
          <a:xfrm>
            <a:off x="3409450" y="1184942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536D26-4C62-49A3-B343-8F7C402C3CE7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rot="5400000" flipH="1" flipV="1">
            <a:off x="2117668" y="1717769"/>
            <a:ext cx="1405158" cy="117840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48A3AD0-C20D-418A-8F5A-C4849CE61A7F}"/>
              </a:ext>
            </a:extLst>
          </p:cNvPr>
          <p:cNvSpPr/>
          <p:nvPr/>
        </p:nvSpPr>
        <p:spPr>
          <a:xfrm>
            <a:off x="4840427" y="1294003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9B5A23-5D12-4CDF-85CA-905B584477B2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248250" y="1604392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C5AD496-8B4A-46CA-9631-E6C8B7554C05}"/>
              </a:ext>
            </a:extLst>
          </p:cNvPr>
          <p:cNvSpPr/>
          <p:nvPr/>
        </p:nvSpPr>
        <p:spPr>
          <a:xfrm>
            <a:off x="6096000" y="2586261"/>
            <a:ext cx="3338819" cy="1990278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</a:t>
            </a:r>
            <a:r>
              <a:rPr lang="en-GB" dirty="0" err="1"/>
              <a:t>new_branch</a:t>
            </a:r>
            <a:r>
              <a:rPr lang="en-GB" dirty="0"/>
              <a:t> is ahead of master branch by 1 commit”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CC4A2C-56E3-431B-8AA2-34DC7006CA4E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AEE192-4DE9-49FF-A767-A4CBA8F69DB3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B34734-5A70-4FBC-B936-39969BBEFA5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8A3BB5-4B66-48EC-B6FB-6B069B1AFC56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C32EBC-D9E5-490C-88B8-44A53FC992DD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15A3D-C244-4585-8E80-DE8DAA4F7759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57257-40A6-47A4-90C8-0569B0CF558D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818-D4E9-40E8-94CD-779A7DA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merging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4018-BBC8-40AB-9E87-87D61D1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253-327D-4C7F-88FA-845F73CB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98C9-1510-40C5-97B1-482F8D10637D}"/>
              </a:ext>
            </a:extLst>
          </p:cNvPr>
          <p:cNvSpPr/>
          <p:nvPr/>
        </p:nvSpPr>
        <p:spPr>
          <a:xfrm>
            <a:off x="4603919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do this we need to be on the master branch, which we are, indicated by master*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698B4D-9EC2-4C40-981A-3DB67D6BB2E1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CF8-1672-4D08-AF97-5D780183D79E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F70AA9-0D53-4354-AD56-C88A5DC8F741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8BE46F-A46C-42D4-ADA6-4CEA452F5D3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2782B1-2FEB-4E7F-9CE9-ED32C120913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1E0AB-C24A-455C-AA6E-2D3C19EA6C60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452BF-8F63-41B7-A2BF-C092F0092C8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728CD0-F2CC-4DE4-A1FF-629400E8C202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AF2C48-60AD-4DF5-81DE-212E4BFD4DA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E2CC38-FF4B-4F82-A503-AE42DFF6EE2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39A3F64-60CA-465C-934E-C68948D4E0EA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ADAA4-EB8C-4955-83F3-40EC1FA1CBE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9CD898-2A10-4979-AA35-D1FD93F673BA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9B782-7FEB-4625-B467-49BD96D83839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E5FA4-0F40-409F-AD1D-AD20114D39EA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4900C8-58A0-4FBF-8D12-34F9BAA45864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277D46-86DD-44C8-B94B-BE5E45B1EAF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3E0BD-0020-4AC4-A770-3AEC4C7C2AE3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1A42B9-860E-4099-9A45-4436EBB3F1A1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7B3721-B145-43E7-936B-62EB312563B9}"/>
              </a:ext>
            </a:extLst>
          </p:cNvPr>
          <p:cNvSpPr/>
          <p:nvPr/>
        </p:nvSpPr>
        <p:spPr>
          <a:xfrm>
            <a:off x="3114041" y="3848449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Common commit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5E1-FDE4-4B7C-AD6A-342A38809855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3873245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F6B214-EA7F-4CE0-AD7E-0558076C794D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750426-B238-40E4-A369-3693A77DB59A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141388-DA34-4C39-9D0B-1931D6F5C0E3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225AA-6EA9-4404-A472-26A2996CB75B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D72C7C-A888-4113-A6BC-30BA08CE0CBE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866B4-485F-43A5-BBB4-DF997EC3B40B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87BD6-E091-46A7-9B31-013C3206BF0C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421E90-9234-4A47-9D86-30F7F9BB807D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231C81-A6E8-4A67-BEE6-5A1AE458EE2E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2B1A7-844D-47CB-9A08-4B6A53C51629}"/>
              </a:ext>
            </a:extLst>
          </p:cNvPr>
          <p:cNvSpPr/>
          <p:nvPr/>
        </p:nvSpPr>
        <p:spPr>
          <a:xfrm>
            <a:off x="3453845" y="4542640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8BC1D0-D7D1-44E1-9CBE-2D03C4AC97E8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6B1FF8-C140-4DAD-9869-279E5F5396F7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40555D-B876-42A2-9AF2-20EC508F9B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681FC6-9C05-4589-BC01-835D94CF1F14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8867FE-F074-42E8-8F3C-8A662595230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3CD536-7DE6-404F-9C76-239E1A191859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D1AAF-4036-4752-9963-FD1FB671762A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4067C-EEEB-440E-98BB-8363F21D961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9F72D9-A171-4598-8A50-9DD03EBD9D8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2618524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we have a merge commit on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7C6A59-AA01-485D-B9CC-4E6004C378E4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F5308F-D57D-4FFC-B287-1604A25E54D5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3B4085-EA2B-432E-94F3-2C4ACFDADC7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4851C1-FC7D-4D7E-81CB-C19B843CF65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DE809A-F1FF-466F-9716-5F379B87DB2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959D25-4C69-43FE-9B09-E55FBAFDD60D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BAD2AE-709F-4366-B450-6164788C20C1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AB19CD-65F0-4190-AB9D-79DB64BA56B5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13A5C1-5688-4A20-B45C-D26C6242B620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2280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5341A-9BED-4709-89B9-414C947AE733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35E137-0144-4F6E-AB98-A6D14D2E67E8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67FDB-EEEC-47D2-ADB3-F27B8BAFACD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1261AF3-8ED5-4028-97DB-F01DB211A01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6D6A25-4778-4089-A215-FBFCB3604C68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C65A88-AC3D-497A-8186-B5D500DBB80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917154-E320-4547-8CB6-708CA3832D1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5684D2-88C1-406A-90D2-378F30951F5F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1F6908-EF82-4B41-AC10-51F60EFF8219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FD554A-1385-4ABB-AE74-F1B7EB01290F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66BF35-5A5C-44E2-B805-5EBDD1DF786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67426A-6F44-4E28-A4E0-29A111674090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49483E-EFF9-42DD-A3CE-D5AD909E22F3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E0D699-E208-40D2-BCD7-69B815C32316}"/>
              </a:ext>
            </a:extLst>
          </p:cNvPr>
          <p:cNvSpPr/>
          <p:nvPr/>
        </p:nvSpPr>
        <p:spPr>
          <a:xfrm>
            <a:off x="9381749" y="418404"/>
            <a:ext cx="2485739" cy="14051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Finally, we might want </a:t>
            </a:r>
            <a:r>
              <a:rPr lang="en-GB" dirty="0" err="1"/>
              <a:t>new_branch</a:t>
            </a:r>
            <a:r>
              <a:rPr lang="en-GB" dirty="0"/>
              <a:t> to point to the merge commit as well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886253-A012-4A1A-A4C4-3106CEC62D42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4D8477-3D57-4FDB-BCC2-64313653075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638DE6-6AF5-470F-AE56-57158FD98D5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D35594-CF24-4760-ADF2-F62D4C7AED61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62A49D-4788-462B-B5C5-793E12ED5AFB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08A1FE-D8EC-4A8D-9F2A-02B81F1585E1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BC881F-5F89-4BCE-920F-81EACFAF737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744C38-6709-4C90-8B48-23BFB1BB618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35D7F4-0D0D-459B-9436-CBD0FC0C234D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3B38B-942E-4AA3-A724-7A6C81E5413E}"/>
              </a:ext>
            </a:extLst>
          </p:cNvPr>
          <p:cNvSpPr/>
          <p:nvPr/>
        </p:nvSpPr>
        <p:spPr>
          <a:xfrm>
            <a:off x="3366968" y="4588709"/>
            <a:ext cx="2863065" cy="729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8425B-9B1D-40BB-8F23-4F8F5FC14E81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8DE40-B223-4522-98A4-A3FE00BF4F9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8523B1-3DFA-46C4-BEBB-0A20234865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C35384-051E-4D18-84AB-D1BE28D7BE8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A33C7B-496B-4E33-8A5D-F8580B23C594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721B01-5338-4841-AEB4-AEFBAFDEB1E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804165-0AE1-4B41-91F1-280A475BB11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2F9753-D79E-46D6-B65F-2BC2E551AA4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521795-2294-457E-B1C2-E6A422974FA4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524641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8E0966-5D97-40F2-9791-6854156F693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A359F9-FA22-442D-977B-6F47204273AB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20FC3F-8760-45EB-87DD-29316EF17044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ECEDF-4205-4657-8534-7EE1C8952FD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618EC5-16E4-45DD-BD37-4D8D94FC1C85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38EEDD-DEE2-4EEC-81B1-D82FEFEFB0AE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98C740-4657-40EB-9BB3-B5E82876706B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175A1B-3D9E-4A54-B2C8-ED1E1631D57E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149412-063F-48C5-878C-1DABBEBF502A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0EAFC5-5E19-44B5-9987-E105A43C21F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06AF78-D24F-4823-8BD2-77A246956497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44B8D3-2266-471C-A976-76B5BD458B08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741C46-5996-4C2D-A962-1FCF88C59586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52E934-7F78-42B6-95D6-FE84C70B0AB5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5BA9EB-B31E-4E72-B2DF-181F6A6DFF2A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727AB6-B3D2-48D9-BF28-1DC4D78B8E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14699-B922-43B4-BAF0-081784480148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786D0A-489E-4283-882C-E5B1F06B1734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CFA4B5-B2FA-4871-A57F-F2DC3C0EA51D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1199B9-E174-458C-9A30-65500E33B19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646FDB-2EBD-42CB-81EC-5B9FED639C7E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EE1174-B947-4F92-9B86-8036F1E22839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4254D2-D47F-4DEB-852D-DE85EF2EF52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5CB8A8-4D4F-4F06-8931-3EDEEE920A7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11AEC-7251-4D7A-9986-6B73E6308915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E68C9-2D91-4A29-BCBD-C60F8A061D9E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ACB59-3F79-435C-91F4-AAA611EBF131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72877-EC25-4B22-9B7C-16790DCD037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E2BE7D5-EAE0-42F4-8FE9-A6F318CFECD6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5946F-8CDB-460C-A0C0-3E9F3F1D324B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CD0CA4-B47C-4AC7-BD8A-E1B4E788F59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0AF538-2B87-40C8-B8B1-47FF2AB91B2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6A91B8-C8EE-4C34-9942-7450A8EEFBE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1C90D7-3F93-4B69-B816-7767A82D5C5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601EAC-F2C4-4BFC-884A-EF71DE287DC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69C9BF-9685-4443-9E40-E1DE3AD341E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190EB-ACF5-4801-BE7D-7E8DB261DA24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868AF-48F9-4CD5-9CC5-C81578584CC8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5952D1-9B99-484F-BFE7-DC461AFD1DF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669133" y="436090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1931" y="4018095"/>
            <a:ext cx="645743" cy="6457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F2172-8F1C-40EF-92B0-81EE2EE82D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34BF-53ED-4E3D-8D23-0DA62253A660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3486F-CB0F-4F08-89C8-2943C3A058CF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E1210-B26C-4638-8183-E8DD3BF8636E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3887A04-84D5-410D-8727-4C5653C4166A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F251EB-DAE5-4561-9477-802CCEC3441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61EF2A-6998-447A-AE7F-6772768724B1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1999F3-E278-4281-BD6E-1B7AF62E065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A73B8-452A-42C7-991F-246414937B1B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8CA314-ACA9-4419-A8F6-0043D22B5DE3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BBBAC2-02F8-4B6A-A61E-38647DEFBDF0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5BB30D-8F33-4094-9277-9EE75AE113E8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50BEBE-E1BC-48E2-867C-A8F70D6D2BAA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E5E838-30F5-4AB3-9F2A-5CB872D5E48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BCEB-DEF1-4839-B7BE-39E55285ECD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EFB95-02BC-47F2-84B0-0112BE02441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456D45-179D-42D7-8EF1-7EA0A625055D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DB6A2-A4D9-4E4E-80C5-6735537FFC9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267AB4-A2B9-42EE-B21C-5751C7A3AB3C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810E1-522A-45FF-91C1-93ADD54D54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B3BD91-BE58-4FF8-A157-A12B2F19D66C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600D13-4B59-4F12-A8FB-BC23C4BBC4E0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FABC38-D8AC-47BD-BB0D-827409021365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47F8C5-48AF-49F6-A82F-B64AA008C52F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A8D4CA-8BDE-4C5A-9BB6-BB8973CC6BFA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135AC5-49D3-4621-9883-E1A48863CF3A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DB5499-7F5A-46B3-83DD-27CF4BB3B752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EE1819-FE13-43B4-B291-450DFD50C76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9EE193-4BBE-49F6-AD1B-979E3CB59291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1DEEB1-5EB6-4515-B82A-A1E90C4B996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59786E-9FC7-4CBD-A861-D77FF4A338C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1871</TotalTime>
  <Words>912</Words>
  <Application>Microsoft Office PowerPoint</Application>
  <PresentationFormat>Widescreen</PresentationFormat>
  <Paragraphs>236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  <vt:lpstr>Summary workflow for working on a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merging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60</cp:revision>
  <cp:lastPrinted>2019-08-14T16:37:39Z</cp:lastPrinted>
  <dcterms:created xsi:type="dcterms:W3CDTF">2021-03-08T13:47:03Z</dcterms:created>
  <dcterms:modified xsi:type="dcterms:W3CDTF">2021-04-19T16:01:33Z</dcterms:modified>
</cp:coreProperties>
</file>