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5" r:id="rId2"/>
    <p:sldId id="304" r:id="rId3"/>
    <p:sldId id="30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9" r:id="rId14"/>
    <p:sldId id="322" r:id="rId15"/>
    <p:sldId id="323" r:id="rId16"/>
    <p:sldId id="324" r:id="rId17"/>
    <p:sldId id="329" r:id="rId18"/>
    <p:sldId id="325" r:id="rId19"/>
    <p:sldId id="326" r:id="rId20"/>
    <p:sldId id="327" r:id="rId21"/>
    <p:sldId id="328" r:id="rId22"/>
    <p:sldId id="330" r:id="rId23"/>
    <p:sldId id="331" r:id="rId24"/>
    <p:sldId id="332" r:id="rId25"/>
    <p:sldId id="333" r:id="rId26"/>
    <p:sldId id="334" r:id="rId27"/>
    <p:sldId id="335" r:id="rId28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4D77E6-F2F7-433C-BC8B-85E836141080}">
          <p14:sldIdLst>
            <p14:sldId id="315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9"/>
            <p14:sldId id="322"/>
            <p14:sldId id="323"/>
            <p14:sldId id="324"/>
            <p14:sldId id="329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Instructions" id="{153BA7F6-3655-455F-8B0C-D1B6C9FAEB1A}">
          <p14:sldIdLst/>
        </p14:section>
        <p14:section name="Alternative title &amp; dividers" id="{A1B72355-6B64-4986-AC93-FA0BFEEEB5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F4F6"/>
    <a:srgbClr val="0C1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D541F-0D3B-4137-977F-6FCCB4E7F0AE}" v="74" dt="2021-03-15T11:28:3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985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Brown" userId="83d9dd0a-5bf1-422e-b546-33ea7c027d11" providerId="ADAL" clId="{4D0D541F-0D3B-4137-977F-6FCCB4E7F0AE}"/>
    <pc:docChg chg="undo custSel addSld delSld modSld sldOrd modSection">
      <pc:chgData name="Elizabeth Brown" userId="83d9dd0a-5bf1-422e-b546-33ea7c027d11" providerId="ADAL" clId="{4D0D541F-0D3B-4137-977F-6FCCB4E7F0AE}" dt="2021-03-16T11:31:32.109" v="2304" actId="1076"/>
      <pc:docMkLst>
        <pc:docMk/>
      </pc:docMkLst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992422088" sldId="289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2660857560" sldId="292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790251954" sldId="293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721426840" sldId="295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096676836" sldId="296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134136743" sldId="298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92723520" sldId="299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354388228" sldId="300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210858703" sldId="301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428794649" sldId="302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421178758" sldId="303"/>
        </pc:sldMkLst>
      </pc:sldChg>
      <pc:sldChg chg="modSp mod">
        <pc:chgData name="Elizabeth Brown" userId="83d9dd0a-5bf1-422e-b546-33ea7c027d11" providerId="ADAL" clId="{4D0D541F-0D3B-4137-977F-6FCCB4E7F0AE}" dt="2021-03-08T14:58:52.569" v="1290" actId="207"/>
        <pc:sldMkLst>
          <pc:docMk/>
          <pc:sldMk cId="3848698144" sldId="304"/>
        </pc:sldMkLst>
        <pc:spChg chg="mod">
          <ac:chgData name="Elizabeth Brown" userId="83d9dd0a-5bf1-422e-b546-33ea7c027d11" providerId="ADAL" clId="{4D0D541F-0D3B-4137-977F-6FCCB4E7F0AE}" dt="2021-03-08T14:58:52.569" v="1290" actId="207"/>
          <ac:spMkLst>
            <pc:docMk/>
            <pc:sldMk cId="3848698144" sldId="304"/>
            <ac:spMk id="9" creationId="{EE19F0E5-1863-4BA7-9873-92CBF14E6F84}"/>
          </ac:spMkLst>
        </pc:spChg>
      </pc:sldChg>
      <pc:sldChg chg="modSp mod">
        <pc:chgData name="Elizabeth Brown" userId="83d9dd0a-5bf1-422e-b546-33ea7c027d11" providerId="ADAL" clId="{4D0D541F-0D3B-4137-977F-6FCCB4E7F0AE}" dt="2021-03-08T14:50:34.836" v="967" actId="13822"/>
        <pc:sldMkLst>
          <pc:docMk/>
          <pc:sldMk cId="2478896203" sldId="306"/>
        </pc:sldMkLst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38" creationId="{66B74BBA-82C1-452C-8931-6B22AFE8D1BD}"/>
          </ac:cxnSpMkLst>
        </pc:cxnChg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40" creationId="{451F20B2-3BD8-4076-8517-F2F5A263F7D2}"/>
          </ac:cxnSpMkLst>
        </pc:cxnChg>
      </pc:sldChg>
      <pc:sldChg chg="modSp del mod">
        <pc:chgData name="Elizabeth Brown" userId="83d9dd0a-5bf1-422e-b546-33ea7c027d11" providerId="ADAL" clId="{4D0D541F-0D3B-4137-977F-6FCCB4E7F0AE}" dt="2021-03-08T14:55:14.428" v="1238" actId="47"/>
        <pc:sldMkLst>
          <pc:docMk/>
          <pc:sldMk cId="2740746366" sldId="307"/>
        </pc:sldMkLst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19" creationId="{A35C224B-70B0-4C8F-BA92-02340CDBD408}"/>
          </ac:cxnSpMkLst>
        </pc:cxnChg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20" creationId="{40524F20-9A7B-44DA-BF8A-781F53632457}"/>
          </ac:cxnSpMkLst>
        </pc:cxnChg>
      </pc:sldChg>
      <pc:sldChg chg="modSp mod">
        <pc:chgData name="Elizabeth Brown" userId="83d9dd0a-5bf1-422e-b546-33ea7c027d11" providerId="ADAL" clId="{4D0D541F-0D3B-4137-977F-6FCCB4E7F0AE}" dt="2021-03-08T14:55:18.142" v="1239" actId="14100"/>
        <pc:sldMkLst>
          <pc:docMk/>
          <pc:sldMk cId="1229465368" sldId="308"/>
        </pc:sldMkLst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7" creationId="{2149EAC8-F67D-439F-9B49-6BFCB4F1FBF2}"/>
          </ac:cxnSpMkLst>
        </pc:cxnChg>
        <pc:cxnChg chg="mod">
          <ac:chgData name="Elizabeth Brown" userId="83d9dd0a-5bf1-422e-b546-33ea7c027d11" providerId="ADAL" clId="{4D0D541F-0D3B-4137-977F-6FCCB4E7F0AE}" dt="2021-03-08T14:55:18.142" v="1239" actId="14100"/>
          <ac:cxnSpMkLst>
            <pc:docMk/>
            <pc:sldMk cId="1229465368" sldId="308"/>
            <ac:cxnSpMk id="19" creationId="{75D230F0-0AC7-4742-85DA-5725A65B30E3}"/>
          </ac:cxnSpMkLst>
        </pc:cxnChg>
      </pc:sldChg>
      <pc:sldChg chg="addSp delSp modSp mod">
        <pc:chgData name="Elizabeth Brown" userId="83d9dd0a-5bf1-422e-b546-33ea7c027d11" providerId="ADAL" clId="{4D0D541F-0D3B-4137-977F-6FCCB4E7F0AE}" dt="2021-03-08T15:07:14.335" v="1312" actId="20577"/>
        <pc:sldMkLst>
          <pc:docMk/>
          <pc:sldMk cId="37764724" sldId="309"/>
        </pc:sldMkLst>
        <pc:spChg chg="mod">
          <ac:chgData name="Elizabeth Brown" userId="83d9dd0a-5bf1-422e-b546-33ea7c027d11" providerId="ADAL" clId="{4D0D541F-0D3B-4137-977F-6FCCB4E7F0AE}" dt="2021-03-08T15:07:14.335" v="1312" actId="20577"/>
          <ac:spMkLst>
            <pc:docMk/>
            <pc:sldMk cId="37764724" sldId="309"/>
            <ac:spMk id="27" creationId="{F99FB69B-3A4B-44C7-97EF-7105B19A479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3" creationId="{5A3C102A-5EC5-4653-914F-E223741F57D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4" creationId="{D73026C6-684B-453E-B914-EA60AE593CC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5" creationId="{F507BED2-BC7D-4CF0-B764-DA168199C3D7}"/>
          </ac:spMkLst>
        </pc:spChg>
        <pc:grpChg chg="add del mod">
          <ac:chgData name="Elizabeth Brown" userId="83d9dd0a-5bf1-422e-b546-33ea7c027d11" providerId="ADAL" clId="{4D0D541F-0D3B-4137-977F-6FCCB4E7F0AE}" dt="2021-03-08T14:35:24.223" v="1"/>
          <ac:grpSpMkLst>
            <pc:docMk/>
            <pc:sldMk cId="37764724" sldId="309"/>
            <ac:grpSpMk id="32" creationId="{3EA9561E-10F2-4141-9932-D557283A9F32}"/>
          </ac:grpSpMkLst>
        </pc:grpChg>
        <pc:picChg chg="add del mod">
          <ac:chgData name="Elizabeth Brown" userId="83d9dd0a-5bf1-422e-b546-33ea7c027d11" providerId="ADAL" clId="{4D0D541F-0D3B-4137-977F-6FCCB4E7F0AE}" dt="2021-03-08T14:35:24.223" v="1"/>
          <ac:picMkLst>
            <pc:docMk/>
            <pc:sldMk cId="37764724" sldId="309"/>
            <ac:picMk id="36" creationId="{1C8E9934-1341-47D0-97D9-4D5992583EF5}"/>
          </ac:picMkLst>
        </pc:pic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4.150" v="1240" actId="478"/>
          <ac:cxnSpMkLst>
            <pc:docMk/>
            <pc:sldMk cId="37764724" sldId="309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55:24.537" v="1241"/>
          <ac:cxnSpMkLst>
            <pc:docMk/>
            <pc:sldMk cId="37764724" sldId="309"/>
            <ac:cxnSpMk id="37" creationId="{61288020-B6C9-4376-B9B8-B4193F4B4982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06.646" v="1291" actId="1076"/>
        <pc:sldMkLst>
          <pc:docMk/>
          <pc:sldMk cId="1573992631" sldId="310"/>
        </pc:sldMkLst>
        <pc:spChg chg="mod">
          <ac:chgData name="Elizabeth Brown" userId="83d9dd0a-5bf1-422e-b546-33ea7c027d11" providerId="ADAL" clId="{4D0D541F-0D3B-4137-977F-6FCCB4E7F0AE}" dt="2021-03-08T14:36:51.267" v="39" actId="14100"/>
          <ac:spMkLst>
            <pc:docMk/>
            <pc:sldMk cId="1573992631" sldId="310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39:51.954" v="479" actId="20577"/>
          <ac:spMkLst>
            <pc:docMk/>
            <pc:sldMk cId="1573992631" sldId="310"/>
            <ac:spMk id="27" creationId="{F99FB69B-3A4B-44C7-97EF-7105B19A4793}"/>
          </ac:spMkLst>
        </pc:spChg>
        <pc:spChg chg="add mod">
          <ac:chgData name="Elizabeth Brown" userId="83d9dd0a-5bf1-422e-b546-33ea7c027d11" providerId="ADAL" clId="{4D0D541F-0D3B-4137-977F-6FCCB4E7F0AE}" dt="2021-03-08T15:05:06.646" v="1291" actId="1076"/>
          <ac:spMkLst>
            <pc:docMk/>
            <pc:sldMk cId="1573992631" sldId="310"/>
            <ac:spMk id="29" creationId="{637A909B-01C1-43AE-9C8B-5BA9DC89076F}"/>
          </ac:spMkLst>
        </pc:spChg>
        <pc:grpChg chg="del mod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14" creationId="{F294B384-6FE3-4AF1-9811-1B074F52BD82}"/>
          </ac:grpSpMkLst>
        </pc:grpChg>
        <pc:grpChg chg="topLvl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21" creationId="{E6DBF82C-EA68-4447-A010-E5B5B0489FD7}"/>
          </ac:grpSpMkLst>
        </pc:grpChg>
        <pc:picChg chg="del topLvl">
          <ac:chgData name="Elizabeth Brown" userId="83d9dd0a-5bf1-422e-b546-33ea7c027d11" providerId="ADAL" clId="{4D0D541F-0D3B-4137-977F-6FCCB4E7F0AE}" dt="2021-03-08T14:35:57.870" v="4" actId="478"/>
          <ac:picMkLst>
            <pc:docMk/>
            <pc:sldMk cId="1573992631" sldId="310"/>
            <ac:picMk id="12" creationId="{88A4851B-D828-4FBE-A4F1-07EF2F2A17A3}"/>
          </ac:picMkLst>
        </pc:picChg>
        <pc:picChg chg="add mod">
          <ac:chgData name="Elizabeth Brown" userId="83d9dd0a-5bf1-422e-b546-33ea7c027d11" providerId="ADAL" clId="{4D0D541F-0D3B-4137-977F-6FCCB4E7F0AE}" dt="2021-03-08T14:36:21.373" v="8" actId="1076"/>
          <ac:picMkLst>
            <pc:docMk/>
            <pc:sldMk cId="1573992631" sldId="310"/>
            <ac:picMk id="13" creationId="{B8FB325B-17EF-48DA-AD09-F76154F54E10}"/>
          </ac:picMkLst>
        </pc:pic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7.866" v="1242" actId="478"/>
          <ac:cxnSpMkLst>
            <pc:docMk/>
            <pc:sldMk cId="1573992631" sldId="310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5:05:06.646" v="1291" actId="1076"/>
          <ac:cxnSpMkLst>
            <pc:docMk/>
            <pc:sldMk cId="1573992631" sldId="310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28.317" v="1243"/>
          <ac:cxnSpMkLst>
            <pc:docMk/>
            <pc:sldMk cId="1573992631" sldId="310"/>
            <ac:cxnSpMk id="32" creationId="{D8D3AD37-C505-4EF9-A8D2-129E3DE469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56.359" v="1302" actId="1076"/>
        <pc:sldMkLst>
          <pc:docMk/>
          <pc:sldMk cId="1426521600" sldId="311"/>
        </pc:sldMkLst>
        <pc:spChg chg="mod">
          <ac:chgData name="Elizabeth Brown" userId="83d9dd0a-5bf1-422e-b546-33ea7c027d11" providerId="ADAL" clId="{4D0D541F-0D3B-4137-977F-6FCCB4E7F0AE}" dt="2021-03-08T14:43:22.839" v="562" actId="20577"/>
          <ac:spMkLst>
            <pc:docMk/>
            <pc:sldMk cId="1426521600" sldId="311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44:36.607" v="707" actId="2711"/>
          <ac:spMkLst>
            <pc:docMk/>
            <pc:sldMk cId="1426521600" sldId="311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5.270" v="1296" actId="478"/>
          <ac:spMkLst>
            <pc:docMk/>
            <pc:sldMk cId="1426521600" sldId="311"/>
            <ac:spMk id="29" creationId="{637A909B-01C1-43AE-9C8B-5BA9DC89076F}"/>
          </ac:spMkLst>
        </pc:spChg>
        <pc:spChg chg="add mod">
          <ac:chgData name="Elizabeth Brown" userId="83d9dd0a-5bf1-422e-b546-33ea7c027d11" providerId="ADAL" clId="{4D0D541F-0D3B-4137-977F-6FCCB4E7F0AE}" dt="2021-03-08T15:05:49.647" v="1301" actId="1076"/>
          <ac:spMkLst>
            <pc:docMk/>
            <pc:sldMk cId="1426521600" sldId="311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14.648" v="1292"/>
          <ac:spMkLst>
            <pc:docMk/>
            <pc:sldMk cId="1426521600" sldId="311"/>
            <ac:spMk id="35" creationId="{ED2DAFF8-000A-4A9D-B3C8-6183BB10B66D}"/>
          </ac:spMkLst>
        </pc:spChg>
        <pc:grpChg chg="mod">
          <ac:chgData name="Elizabeth Brown" userId="83d9dd0a-5bf1-422e-b546-33ea7c027d11" providerId="ADAL" clId="{4D0D541F-0D3B-4137-977F-6FCCB4E7F0AE}" dt="2021-03-08T15:05:56.359" v="1302" actId="1076"/>
          <ac:grpSpMkLst>
            <pc:docMk/>
            <pc:sldMk cId="1426521600" sldId="311"/>
            <ac:grpSpMk id="21" creationId="{E6DBF82C-EA68-4447-A010-E5B5B0489FD7}"/>
          </ac:grpSpMkLst>
        </pc:grpChg>
        <pc:picChg chg="del mod">
          <ac:chgData name="Elizabeth Brown" userId="83d9dd0a-5bf1-422e-b546-33ea7c027d11" providerId="ADAL" clId="{4D0D541F-0D3B-4137-977F-6FCCB4E7F0AE}" dt="2021-03-08T14:42:28.651" v="504" actId="478"/>
          <ac:picMkLst>
            <pc:docMk/>
            <pc:sldMk cId="1426521600" sldId="311"/>
            <ac:picMk id="13" creationId="{B8FB325B-17EF-48DA-AD09-F76154F54E10}"/>
          </ac:picMkLst>
        </pc:picChg>
        <pc:picChg chg="add mod">
          <ac:chgData name="Elizabeth Brown" userId="83d9dd0a-5bf1-422e-b546-33ea7c027d11" providerId="ADAL" clId="{4D0D541F-0D3B-4137-977F-6FCCB4E7F0AE}" dt="2021-03-08T15:05:56.359" v="1302" actId="1076"/>
          <ac:picMkLst>
            <pc:docMk/>
            <pc:sldMk cId="1426521600" sldId="311"/>
            <ac:picMk id="16" creationId="{EBA94EA4-AA92-4905-96C1-AFD8A4A0D670}"/>
          </ac:picMkLst>
        </pc:picChg>
        <pc:cxnChg chg="add mod">
          <ac:chgData name="Elizabeth Brown" userId="83d9dd0a-5bf1-422e-b546-33ea7c027d11" providerId="ADAL" clId="{4D0D541F-0D3B-4137-977F-6FCCB4E7F0AE}" dt="2021-03-08T15:05:49.647" v="1301" actId="1076"/>
          <ac:cxnSpMkLst>
            <pc:docMk/>
            <pc:sldMk cId="1426521600" sldId="311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1.490" v="1244" actId="478"/>
          <ac:cxnSpMkLst>
            <pc:docMk/>
            <pc:sldMk cId="1426521600" sldId="311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25.270" v="1296" actId="478"/>
          <ac:cxnSpMkLst>
            <pc:docMk/>
            <pc:sldMk cId="1426521600" sldId="311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1.937" v="1245"/>
          <ac:cxnSpMkLst>
            <pc:docMk/>
            <pc:sldMk cId="1426521600" sldId="311"/>
            <ac:cxnSpMk id="33" creationId="{CA26CF57-D053-493F-98B9-C97C949E3019}"/>
          </ac:cxnSpMkLst>
        </pc:cxnChg>
        <pc:cxnChg chg="add mod">
          <ac:chgData name="Elizabeth Brown" userId="83d9dd0a-5bf1-422e-b546-33ea7c027d11" providerId="ADAL" clId="{4D0D541F-0D3B-4137-977F-6FCCB4E7F0AE}" dt="2021-03-08T15:05:14.648" v="1292"/>
          <ac:cxnSpMkLst>
            <pc:docMk/>
            <pc:sldMk cId="1426521600" sldId="311"/>
            <ac:cxnSpMk id="34" creationId="{CD703D0A-302A-4259-9BB0-40D16A9F8459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6:49:34.228" v="1330" actId="20577"/>
        <pc:sldMkLst>
          <pc:docMk/>
          <pc:sldMk cId="2514521591" sldId="312"/>
        </pc:sldMkLst>
        <pc:spChg chg="ord">
          <ac:chgData name="Elizabeth Brown" userId="83d9dd0a-5bf1-422e-b546-33ea7c027d11" providerId="ADAL" clId="{4D0D541F-0D3B-4137-977F-6FCCB4E7F0AE}" dt="2021-03-08T14:45:47.495" v="732" actId="166"/>
          <ac:spMkLst>
            <pc:docMk/>
            <pc:sldMk cId="2514521591" sldId="312"/>
            <ac:spMk id="24" creationId="{02448626-6849-4C2A-9EFB-8869C7A37CDA}"/>
          </ac:spMkLst>
        </pc:spChg>
        <pc:spChg chg="mod">
          <ac:chgData name="Elizabeth Brown" userId="83d9dd0a-5bf1-422e-b546-33ea7c027d11" providerId="ADAL" clId="{4D0D541F-0D3B-4137-977F-6FCCB4E7F0AE}" dt="2021-03-08T14:45:35.976" v="729" actId="20577"/>
          <ac:spMkLst>
            <pc:docMk/>
            <pc:sldMk cId="2514521591" sldId="312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6:49:34.228" v="1330" actId="20577"/>
          <ac:spMkLst>
            <pc:docMk/>
            <pc:sldMk cId="2514521591" sldId="312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7.775" v="1297" actId="478"/>
          <ac:spMkLst>
            <pc:docMk/>
            <pc:sldMk cId="2514521591" sldId="312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8.768" v="1308" actId="478"/>
          <ac:spMkLst>
            <pc:docMk/>
            <pc:sldMk cId="2514521591" sldId="312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46:38.999" v="744" actId="20577"/>
          <ac:spMkLst>
            <pc:docMk/>
            <pc:sldMk cId="2514521591" sldId="312"/>
            <ac:spMk id="34" creationId="{6BE92C61-2813-4A79-BDF1-F190904D6999}"/>
          </ac:spMkLst>
        </pc:spChg>
        <pc:spChg chg="add mod">
          <ac:chgData name="Elizabeth Brown" userId="83d9dd0a-5bf1-422e-b546-33ea7c027d11" providerId="ADAL" clId="{4D0D541F-0D3B-4137-977F-6FCCB4E7F0AE}" dt="2021-03-08T15:05:16.895" v="1293"/>
          <ac:spMkLst>
            <pc:docMk/>
            <pc:sldMk cId="2514521591" sldId="312"/>
            <ac:spMk id="37" creationId="{AE8A2EC8-8191-45EA-95B6-0B8678A63B34}"/>
          </ac:spMkLst>
        </pc:spChg>
        <pc:spChg chg="add mod">
          <ac:chgData name="Elizabeth Brown" userId="83d9dd0a-5bf1-422e-b546-33ea7c027d11" providerId="ADAL" clId="{4D0D541F-0D3B-4137-977F-6FCCB4E7F0AE}" dt="2021-03-08T15:06:05.100" v="1303"/>
          <ac:spMkLst>
            <pc:docMk/>
            <pc:sldMk cId="2514521591" sldId="312"/>
            <ac:spMk id="39" creationId="{6C27D3EF-4C24-4630-992A-19B42EBF1288}"/>
          </ac:spMkLst>
        </pc:spChg>
        <pc:grpChg chg="add mod ord">
          <ac:chgData name="Elizabeth Brown" userId="83d9dd0a-5bf1-422e-b546-33ea7c027d11" providerId="ADAL" clId="{4D0D541F-0D3B-4137-977F-6FCCB4E7F0AE}" dt="2021-03-08T15:06:36.100" v="1309" actId="166"/>
          <ac:grpSpMkLst>
            <pc:docMk/>
            <pc:sldMk cId="2514521591" sldId="312"/>
            <ac:grpSpMk id="14" creationId="{078B2975-9750-4BC0-99B6-61935B12CCE6}"/>
          </ac:grpSpMkLst>
        </pc:grpChg>
        <pc:grpChg chg="mod">
          <ac:chgData name="Elizabeth Brown" userId="83d9dd0a-5bf1-422e-b546-33ea7c027d11" providerId="ADAL" clId="{4D0D541F-0D3B-4137-977F-6FCCB4E7F0AE}" dt="2021-03-08T14:45:54.383" v="733" actId="164"/>
          <ac:grpSpMkLst>
            <pc:docMk/>
            <pc:sldMk cId="2514521591" sldId="312"/>
            <ac:grpSpMk id="21" creationId="{E6DBF82C-EA68-4447-A010-E5B5B0489FD7}"/>
          </ac:grpSpMkLst>
        </pc:grpChg>
        <pc:picChg chg="add mod">
          <ac:chgData name="Elizabeth Brown" userId="83d9dd0a-5bf1-422e-b546-33ea7c027d11" providerId="ADAL" clId="{4D0D541F-0D3B-4137-977F-6FCCB4E7F0AE}" dt="2021-03-08T14:45:54.383" v="733" actId="164"/>
          <ac:picMkLst>
            <pc:docMk/>
            <pc:sldMk cId="2514521591" sldId="312"/>
            <ac:picMk id="13" creationId="{8C80A00C-456D-48FE-A5B3-DF19746DC441}"/>
          </ac:picMkLst>
        </pc:picChg>
        <pc:picChg chg="del mod">
          <ac:chgData name="Elizabeth Brown" userId="83d9dd0a-5bf1-422e-b546-33ea7c027d11" providerId="ADAL" clId="{4D0D541F-0D3B-4137-977F-6FCCB4E7F0AE}" dt="2021-03-08T14:45:07.988" v="710" actId="478"/>
          <ac:picMkLst>
            <pc:docMk/>
            <pc:sldMk cId="2514521591" sldId="312"/>
            <ac:picMk id="16" creationId="{EBA94EA4-AA92-4905-96C1-AFD8A4A0D670}"/>
          </ac:picMkLst>
        </pc:picChg>
        <pc:cxnChg chg="del">
          <ac:chgData name="Elizabeth Brown" userId="83d9dd0a-5bf1-422e-b546-33ea7c027d11" providerId="ADAL" clId="{4D0D541F-0D3B-4137-977F-6FCCB4E7F0AE}" dt="2021-03-08T15:06:18.768" v="1308" actId="478"/>
          <ac:cxnSpMkLst>
            <pc:docMk/>
            <pc:sldMk cId="2514521591" sldId="312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4.548" v="1246" actId="478"/>
          <ac:cxnSpMkLst>
            <pc:docMk/>
            <pc:sldMk cId="2514521591" sldId="312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46:32.604" v="739" actId="13822"/>
          <ac:cxnSpMkLst>
            <pc:docMk/>
            <pc:sldMk cId="2514521591" sldId="312"/>
            <ac:cxnSpMk id="23" creationId="{B5C95B72-2BFD-4B12-BA1B-D225EB2136D9}"/>
          </ac:cxnSpMkLst>
        </pc:cxnChg>
        <pc:cxnChg chg="del">
          <ac:chgData name="Elizabeth Brown" userId="83d9dd0a-5bf1-422e-b546-33ea7c027d11" providerId="ADAL" clId="{4D0D541F-0D3B-4137-977F-6FCCB4E7F0AE}" dt="2021-03-08T15:05:27.775" v="1297" actId="478"/>
          <ac:cxnSpMkLst>
            <pc:docMk/>
            <pc:sldMk cId="2514521591" sldId="312"/>
            <ac:cxnSpMk id="28" creationId="{B4E672C2-5883-467A-AC83-DCFE8DF1BBA9}"/>
          </ac:cxnSpMkLst>
        </pc:cxnChg>
        <pc:cxnChg chg="add del mod">
          <ac:chgData name="Elizabeth Brown" userId="83d9dd0a-5bf1-422e-b546-33ea7c027d11" providerId="ADAL" clId="{4D0D541F-0D3B-4137-977F-6FCCB4E7F0AE}" dt="2021-03-08T14:46:20.506" v="736" actId="478"/>
          <ac:cxnSpMkLst>
            <pc:docMk/>
            <pc:sldMk cId="2514521591" sldId="312"/>
            <ac:cxnSpMk id="33" creationId="{781CE152-13F2-436B-9EDE-E68531740CD8}"/>
          </ac:cxnSpMkLst>
        </pc:cxnChg>
        <pc:cxnChg chg="add mod">
          <ac:chgData name="Elizabeth Brown" userId="83d9dd0a-5bf1-422e-b546-33ea7c027d11" providerId="ADAL" clId="{4D0D541F-0D3B-4137-977F-6FCCB4E7F0AE}" dt="2021-03-08T14:55:34.993" v="1247"/>
          <ac:cxnSpMkLst>
            <pc:docMk/>
            <pc:sldMk cId="2514521591" sldId="312"/>
            <ac:cxnSpMk id="35" creationId="{3472EE7C-F508-44D0-84C9-A1EE2AA49AD0}"/>
          </ac:cxnSpMkLst>
        </pc:cxnChg>
        <pc:cxnChg chg="add mod">
          <ac:chgData name="Elizabeth Brown" userId="83d9dd0a-5bf1-422e-b546-33ea7c027d11" providerId="ADAL" clId="{4D0D541F-0D3B-4137-977F-6FCCB4E7F0AE}" dt="2021-03-08T15:05:16.895" v="1293"/>
          <ac:cxnSpMkLst>
            <pc:docMk/>
            <pc:sldMk cId="2514521591" sldId="312"/>
            <ac:cxnSpMk id="36" creationId="{9B7976BF-8476-480C-8317-EDC125A63788}"/>
          </ac:cxnSpMkLst>
        </pc:cxnChg>
        <pc:cxnChg chg="add mod">
          <ac:chgData name="Elizabeth Brown" userId="83d9dd0a-5bf1-422e-b546-33ea7c027d11" providerId="ADAL" clId="{4D0D541F-0D3B-4137-977F-6FCCB4E7F0AE}" dt="2021-03-08T15:06:05.100" v="1303"/>
          <ac:cxnSpMkLst>
            <pc:docMk/>
            <pc:sldMk cId="2514521591" sldId="312"/>
            <ac:cxnSpMk id="38" creationId="{17E9B0FC-E8D5-449D-956A-7F9540AF15C7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5.959" v="1307" actId="478"/>
        <pc:sldMkLst>
          <pc:docMk/>
          <pc:sldMk cId="518452085" sldId="313"/>
        </pc:sldMkLst>
        <pc:spChg chg="mod">
          <ac:chgData name="Elizabeth Brown" userId="83d9dd0a-5bf1-422e-b546-33ea7c027d11" providerId="ADAL" clId="{4D0D541F-0D3B-4137-977F-6FCCB4E7F0AE}" dt="2021-03-08T14:52:09.685" v="1004" actId="20577"/>
          <ac:spMkLst>
            <pc:docMk/>
            <pc:sldMk cId="518452085" sldId="313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57:39.722" v="1289" actId="20577"/>
          <ac:spMkLst>
            <pc:docMk/>
            <pc:sldMk cId="518452085" sldId="313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30.800" v="1298" actId="478"/>
          <ac:spMkLst>
            <pc:docMk/>
            <pc:sldMk cId="518452085" sldId="313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5.959" v="1307" actId="478"/>
          <ac:spMkLst>
            <pc:docMk/>
            <pc:sldMk cId="518452085" sldId="313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50:54.405" v="978" actId="1076"/>
          <ac:spMkLst>
            <pc:docMk/>
            <pc:sldMk cId="518452085" sldId="313"/>
            <ac:spMk id="33" creationId="{E844024F-0EAF-4B08-9E28-FDF9FD08221E}"/>
          </ac:spMkLst>
        </pc:spChg>
        <pc:spChg chg="add mod">
          <ac:chgData name="Elizabeth Brown" userId="83d9dd0a-5bf1-422e-b546-33ea7c027d11" providerId="ADAL" clId="{4D0D541F-0D3B-4137-977F-6FCCB4E7F0AE}" dt="2021-03-08T15:05:18.888" v="1294"/>
          <ac:spMkLst>
            <pc:docMk/>
            <pc:sldMk cId="518452085" sldId="313"/>
            <ac:spMk id="38" creationId="{AB83D1A5-29A6-46F5-A71F-C61F02BD8AEA}"/>
          </ac:spMkLst>
        </pc:spChg>
        <pc:spChg chg="add mod">
          <ac:chgData name="Elizabeth Brown" userId="83d9dd0a-5bf1-422e-b546-33ea7c027d11" providerId="ADAL" clId="{4D0D541F-0D3B-4137-977F-6FCCB4E7F0AE}" dt="2021-03-08T15:06:07.515" v="1304"/>
          <ac:spMkLst>
            <pc:docMk/>
            <pc:sldMk cId="518452085" sldId="313"/>
            <ac:spMk id="40" creationId="{29064C09-478C-4A4C-9D13-9DB10DFF70FF}"/>
          </ac:spMkLst>
        </pc:spChg>
        <pc:grpChg chg="del">
          <ac:chgData name="Elizabeth Brown" userId="83d9dd0a-5bf1-422e-b546-33ea7c027d11" providerId="ADAL" clId="{4D0D541F-0D3B-4137-977F-6FCCB4E7F0AE}" dt="2021-03-08T14:51:02.505" v="979" actId="478"/>
          <ac:grpSpMkLst>
            <pc:docMk/>
            <pc:sldMk cId="518452085" sldId="313"/>
            <ac:grpSpMk id="14" creationId="{078B2975-9750-4BC0-99B6-61935B12CCE6}"/>
          </ac:grpSpMkLst>
        </pc:grpChg>
        <pc:grpChg chg="mod topLvl">
          <ac:chgData name="Elizabeth Brown" userId="83d9dd0a-5bf1-422e-b546-33ea7c027d11" providerId="ADAL" clId="{4D0D541F-0D3B-4137-977F-6FCCB4E7F0AE}" dt="2021-03-08T14:53:45.456" v="1234" actId="164"/>
          <ac:grpSpMkLst>
            <pc:docMk/>
            <pc:sldMk cId="518452085" sldId="313"/>
            <ac:grpSpMk id="21" creationId="{E6DBF82C-EA68-4447-A010-E5B5B0489FD7}"/>
          </ac:grpSpMkLst>
        </pc:grpChg>
        <pc:grpChg chg="add mod">
          <ac:chgData name="Elizabeth Brown" userId="83d9dd0a-5bf1-422e-b546-33ea7c027d11" providerId="ADAL" clId="{4D0D541F-0D3B-4137-977F-6FCCB4E7F0AE}" dt="2021-03-08T14:54:20.142" v="1235" actId="1076"/>
          <ac:grpSpMkLst>
            <pc:docMk/>
            <pc:sldMk cId="518452085" sldId="313"/>
            <ac:grpSpMk id="35" creationId="{D902D583-F3C8-4965-895D-E0155EAEC3CA}"/>
          </ac:grpSpMkLst>
        </pc:grpChg>
        <pc:picChg chg="del topLvl">
          <ac:chgData name="Elizabeth Brown" userId="83d9dd0a-5bf1-422e-b546-33ea7c027d11" providerId="ADAL" clId="{4D0D541F-0D3B-4137-977F-6FCCB4E7F0AE}" dt="2021-03-08T14:51:02.505" v="979" actId="478"/>
          <ac:picMkLst>
            <pc:docMk/>
            <pc:sldMk cId="518452085" sldId="313"/>
            <ac:picMk id="13" creationId="{8C80A00C-456D-48FE-A5B3-DF19746DC441}"/>
          </ac:picMkLst>
        </pc:picChg>
        <pc:picChg chg="add mod">
          <ac:chgData name="Elizabeth Brown" userId="83d9dd0a-5bf1-422e-b546-33ea7c027d11" providerId="ADAL" clId="{4D0D541F-0D3B-4137-977F-6FCCB4E7F0AE}" dt="2021-03-08T14:53:45.456" v="1234" actId="164"/>
          <ac:picMkLst>
            <pc:docMk/>
            <pc:sldMk cId="518452085" sldId="313"/>
            <ac:picMk id="25" creationId="{03759224-0E35-4B36-99BB-A42B0A89246C}"/>
          </ac:picMkLst>
        </pc:picChg>
        <pc:cxnChg chg="del">
          <ac:chgData name="Elizabeth Brown" userId="83d9dd0a-5bf1-422e-b546-33ea7c027d11" providerId="ADAL" clId="{4D0D541F-0D3B-4137-977F-6FCCB4E7F0AE}" dt="2021-03-08T15:06:15.959" v="1307" actId="478"/>
          <ac:cxnSpMkLst>
            <pc:docMk/>
            <pc:sldMk cId="518452085" sldId="313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5" creationId="{A423E1C9-6630-4D93-93A0-C4BCC6F5DF1F}"/>
          </ac:cxnSpMkLst>
        </pc:cxnChg>
        <pc:cxnChg chg="add mod">
          <ac:chgData name="Elizabeth Brown" userId="83d9dd0a-5bf1-422e-b546-33ea7c027d11" providerId="ADAL" clId="{4D0D541F-0D3B-4137-977F-6FCCB4E7F0AE}" dt="2021-03-08T14:48:52.668" v="955" actId="13822"/>
          <ac:cxnSpMkLst>
            <pc:docMk/>
            <pc:sldMk cId="518452085" sldId="313"/>
            <ac:cxnSpMk id="16" creationId="{26ADC53E-36C4-4C8D-98C3-D4C47F50B6BE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8.284" v="1248" actId="478"/>
          <ac:cxnSpMkLst>
            <pc:docMk/>
            <pc:sldMk cId="518452085" sldId="313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30.800" v="1298" actId="478"/>
          <ac:cxnSpMkLst>
            <pc:docMk/>
            <pc:sldMk cId="518452085" sldId="313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8.719" v="1249"/>
          <ac:cxnSpMkLst>
            <pc:docMk/>
            <pc:sldMk cId="518452085" sldId="313"/>
            <ac:cxnSpMk id="36" creationId="{C34FFB8A-B027-4BCB-8C58-4F01966FFB0D}"/>
          </ac:cxnSpMkLst>
        </pc:cxnChg>
        <pc:cxnChg chg="add mod">
          <ac:chgData name="Elizabeth Brown" userId="83d9dd0a-5bf1-422e-b546-33ea7c027d11" providerId="ADAL" clId="{4D0D541F-0D3B-4137-977F-6FCCB4E7F0AE}" dt="2021-03-08T15:05:18.888" v="1294"/>
          <ac:cxnSpMkLst>
            <pc:docMk/>
            <pc:sldMk cId="518452085" sldId="313"/>
            <ac:cxnSpMk id="37" creationId="{0BFC2D4C-611C-487C-BD53-628BAA33B97B}"/>
          </ac:cxnSpMkLst>
        </pc:cxnChg>
        <pc:cxnChg chg="add mod">
          <ac:chgData name="Elizabeth Brown" userId="83d9dd0a-5bf1-422e-b546-33ea7c027d11" providerId="ADAL" clId="{4D0D541F-0D3B-4137-977F-6FCCB4E7F0AE}" dt="2021-03-08T15:06:07.515" v="1304"/>
          <ac:cxnSpMkLst>
            <pc:docMk/>
            <pc:sldMk cId="518452085" sldId="313"/>
            <ac:cxnSpMk id="39" creationId="{BEDB3796-B9C9-445B-8C95-64052158E0BC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3.178" v="1306" actId="478"/>
        <pc:sldMkLst>
          <pc:docMk/>
          <pc:sldMk cId="907428841" sldId="314"/>
        </pc:sldMkLst>
        <pc:spChg chg="del">
          <ac:chgData name="Elizabeth Brown" userId="83d9dd0a-5bf1-422e-b546-33ea7c027d11" providerId="ADAL" clId="{4D0D541F-0D3B-4137-977F-6FCCB4E7F0AE}" dt="2021-03-08T15:05:33.912" v="1299" actId="478"/>
          <ac:spMkLst>
            <pc:docMk/>
            <pc:sldMk cId="907428841" sldId="314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3.178" v="1306" actId="478"/>
          <ac:spMkLst>
            <pc:docMk/>
            <pc:sldMk cId="907428841" sldId="314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20.608" v="1295"/>
          <ac:spMkLst>
            <pc:docMk/>
            <pc:sldMk cId="907428841" sldId="314"/>
            <ac:spMk id="38" creationId="{30D52CAC-285E-4DD7-96EF-6F6EBECD0C3C}"/>
          </ac:spMkLst>
        </pc:spChg>
        <pc:spChg chg="add mod">
          <ac:chgData name="Elizabeth Brown" userId="83d9dd0a-5bf1-422e-b546-33ea7c027d11" providerId="ADAL" clId="{4D0D541F-0D3B-4137-977F-6FCCB4E7F0AE}" dt="2021-03-08T15:06:10.138" v="1305"/>
          <ac:spMkLst>
            <pc:docMk/>
            <pc:sldMk cId="907428841" sldId="314"/>
            <ac:spMk id="40" creationId="{653B8C07-E78E-45B0-AAA6-09955152189B}"/>
          </ac:spMkLst>
        </pc:spChg>
        <pc:grpChg chg="del">
          <ac:chgData name="Elizabeth Brown" userId="83d9dd0a-5bf1-422e-b546-33ea7c027d11" providerId="ADAL" clId="{4D0D541F-0D3B-4137-977F-6FCCB4E7F0AE}" dt="2021-03-08T14:54:27.865" v="1237" actId="478"/>
          <ac:grpSpMkLst>
            <pc:docMk/>
            <pc:sldMk cId="907428841" sldId="314"/>
            <ac:grpSpMk id="35" creationId="{D902D583-F3C8-4965-895D-E0155EAEC3CA}"/>
          </ac:grpSpMkLst>
        </pc:grpChg>
        <pc:cxnChg chg="del">
          <ac:chgData name="Elizabeth Brown" userId="83d9dd0a-5bf1-422e-b546-33ea7c027d11" providerId="ADAL" clId="{4D0D541F-0D3B-4137-977F-6FCCB4E7F0AE}" dt="2021-03-08T15:06:13.178" v="1306" actId="478"/>
          <ac:cxnSpMkLst>
            <pc:docMk/>
            <pc:sldMk cId="907428841" sldId="314"/>
            <ac:cxnSpMk id="12" creationId="{EB7A4FCD-10D4-420E-800F-8BF29710B696}"/>
          </ac:cxnSpMkLst>
        </pc:cxnChg>
        <pc:cxnChg chg="del">
          <ac:chgData name="Elizabeth Brown" userId="83d9dd0a-5bf1-422e-b546-33ea7c027d11" providerId="ADAL" clId="{4D0D541F-0D3B-4137-977F-6FCCB4E7F0AE}" dt="2021-03-08T14:55:40.976" v="1250" actId="478"/>
          <ac:cxnSpMkLst>
            <pc:docMk/>
            <pc:sldMk cId="907428841" sldId="314"/>
            <ac:cxnSpMk id="19" creationId="{75D230F0-0AC7-4742-85DA-5725A65B30E3}"/>
          </ac:cxnSpMkLst>
        </pc:cxnChg>
        <pc:cxnChg chg="del">
          <ac:chgData name="Elizabeth Brown" userId="83d9dd0a-5bf1-422e-b546-33ea7c027d11" providerId="ADAL" clId="{4D0D541F-0D3B-4137-977F-6FCCB4E7F0AE}" dt="2021-03-08T15:05:33.912" v="1299" actId="478"/>
          <ac:cxnSpMkLst>
            <pc:docMk/>
            <pc:sldMk cId="907428841" sldId="314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41.408" v="1251"/>
          <ac:cxnSpMkLst>
            <pc:docMk/>
            <pc:sldMk cId="907428841" sldId="314"/>
            <ac:cxnSpMk id="36" creationId="{8C4E4C6D-DD18-49E7-BC64-DEA8D645CB69}"/>
          </ac:cxnSpMkLst>
        </pc:cxnChg>
        <pc:cxnChg chg="add mod">
          <ac:chgData name="Elizabeth Brown" userId="83d9dd0a-5bf1-422e-b546-33ea7c027d11" providerId="ADAL" clId="{4D0D541F-0D3B-4137-977F-6FCCB4E7F0AE}" dt="2021-03-08T15:05:20.608" v="1295"/>
          <ac:cxnSpMkLst>
            <pc:docMk/>
            <pc:sldMk cId="907428841" sldId="314"/>
            <ac:cxnSpMk id="37" creationId="{ACDC11C0-8102-449D-BB9C-69CF96E9E224}"/>
          </ac:cxnSpMkLst>
        </pc:cxnChg>
        <pc:cxnChg chg="add mod">
          <ac:chgData name="Elizabeth Brown" userId="83d9dd0a-5bf1-422e-b546-33ea7c027d11" providerId="ADAL" clId="{4D0D541F-0D3B-4137-977F-6FCCB4E7F0AE}" dt="2021-03-08T15:06:10.138" v="1305"/>
          <ac:cxnSpMkLst>
            <pc:docMk/>
            <pc:sldMk cId="907428841" sldId="314"/>
            <ac:cxnSpMk id="39" creationId="{CF593C70-3144-46EE-BAC6-7FF126A68D5D}"/>
          </ac:cxnSpMkLst>
        </pc:cxnChg>
      </pc:sldChg>
      <pc:sldChg chg="modSp new mod ord">
        <pc:chgData name="Elizabeth Brown" userId="83d9dd0a-5bf1-422e-b546-33ea7c027d11" providerId="ADAL" clId="{4D0D541F-0D3B-4137-977F-6FCCB4E7F0AE}" dt="2021-03-11T11:41:34.251" v="1350" actId="20577"/>
        <pc:sldMkLst>
          <pc:docMk/>
          <pc:sldMk cId="177904309" sldId="315"/>
        </pc:sldMkLst>
        <pc:spChg chg="mod">
          <ac:chgData name="Elizabeth Brown" userId="83d9dd0a-5bf1-422e-b546-33ea7c027d11" providerId="ADAL" clId="{4D0D541F-0D3B-4137-977F-6FCCB4E7F0AE}" dt="2021-03-11T11:41:34.251" v="1350" actId="20577"/>
          <ac:spMkLst>
            <pc:docMk/>
            <pc:sldMk cId="177904309" sldId="315"/>
            <ac:spMk id="2" creationId="{6DB289FF-F6EC-4536-B262-27DF8303CF2C}"/>
          </ac:spMkLst>
        </pc:spChg>
      </pc:sldChg>
      <pc:sldChg chg="modSp new mod">
        <pc:chgData name="Elizabeth Brown" userId="83d9dd0a-5bf1-422e-b546-33ea7c027d11" providerId="ADAL" clId="{4D0D541F-0D3B-4137-977F-6FCCB4E7F0AE}" dt="2021-03-11T11:41:49.084" v="1382" actId="20577"/>
        <pc:sldMkLst>
          <pc:docMk/>
          <pc:sldMk cId="3565973566" sldId="316"/>
        </pc:sldMkLst>
        <pc:spChg chg="mod">
          <ac:chgData name="Elizabeth Brown" userId="83d9dd0a-5bf1-422e-b546-33ea7c027d11" providerId="ADAL" clId="{4D0D541F-0D3B-4137-977F-6FCCB4E7F0AE}" dt="2021-03-11T11:41:49.084" v="1382" actId="20577"/>
          <ac:spMkLst>
            <pc:docMk/>
            <pc:sldMk cId="3565973566" sldId="316"/>
            <ac:spMk id="3" creationId="{42E5D77C-9DC8-44B4-9729-873DDD9887C2}"/>
          </ac:spMkLst>
        </pc:spChg>
      </pc:sldChg>
      <pc:sldChg chg="addSp delSp modSp new del mod">
        <pc:chgData name="Elizabeth Brown" userId="83d9dd0a-5bf1-422e-b546-33ea7c027d11" providerId="ADAL" clId="{4D0D541F-0D3B-4137-977F-6FCCB4E7F0AE}" dt="2021-03-11T12:24:37.174" v="1509" actId="47"/>
        <pc:sldMkLst>
          <pc:docMk/>
          <pc:sldMk cId="1326415131" sldId="317"/>
        </pc:sldMkLst>
        <pc:spChg chg="del">
          <ac:chgData name="Elizabeth Brown" userId="83d9dd0a-5bf1-422e-b546-33ea7c027d11" providerId="ADAL" clId="{4D0D541F-0D3B-4137-977F-6FCCB4E7F0AE}" dt="2021-03-11T12:16:44.825" v="1386" actId="478"/>
          <ac:spMkLst>
            <pc:docMk/>
            <pc:sldMk cId="1326415131" sldId="317"/>
            <ac:spMk id="2" creationId="{831C324D-22CD-4C48-9253-12303BD9651F}"/>
          </ac:spMkLst>
        </pc:spChg>
        <pc:spChg chg="del">
          <ac:chgData name="Elizabeth Brown" userId="83d9dd0a-5bf1-422e-b546-33ea7c027d11" providerId="ADAL" clId="{4D0D541F-0D3B-4137-977F-6FCCB4E7F0AE}" dt="2021-03-11T12:16:46.121" v="1387" actId="478"/>
          <ac:spMkLst>
            <pc:docMk/>
            <pc:sldMk cId="1326415131" sldId="317"/>
            <ac:spMk id="3" creationId="{9E2F128A-925F-4598-9F15-87601A671695}"/>
          </ac:spMkLst>
        </pc:spChg>
        <pc:spChg chg="del">
          <ac:chgData name="Elizabeth Brown" userId="83d9dd0a-5bf1-422e-b546-33ea7c027d11" providerId="ADAL" clId="{4D0D541F-0D3B-4137-977F-6FCCB4E7F0AE}" dt="2021-03-11T12:16:47.371" v="1388" actId="478"/>
          <ac:spMkLst>
            <pc:docMk/>
            <pc:sldMk cId="1326415131" sldId="317"/>
            <ac:spMk id="4" creationId="{53E831BB-4B1B-4BCF-8583-26C21698FAC8}"/>
          </ac:spMkLst>
        </pc:spChg>
        <pc:spChg chg="add mod">
          <ac:chgData name="Elizabeth Brown" userId="83d9dd0a-5bf1-422e-b546-33ea7c027d11" providerId="ADAL" clId="{4D0D541F-0D3B-4137-977F-6FCCB4E7F0AE}" dt="2021-03-11T12:16:59.411" v="1390" actId="1076"/>
          <ac:spMkLst>
            <pc:docMk/>
            <pc:sldMk cId="1326415131" sldId="317"/>
            <ac:spMk id="5" creationId="{690A6463-3DD5-4211-8943-611F09AC7F37}"/>
          </ac:spMkLst>
        </pc:spChg>
        <pc:spChg chg="add mod">
          <ac:chgData name="Elizabeth Brown" userId="83d9dd0a-5bf1-422e-b546-33ea7c027d11" providerId="ADAL" clId="{4D0D541F-0D3B-4137-977F-6FCCB4E7F0AE}" dt="2021-03-11T12:18:07.884" v="1403" actId="408"/>
          <ac:spMkLst>
            <pc:docMk/>
            <pc:sldMk cId="1326415131" sldId="317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2:16:48.713" v="1389"/>
          <ac:spMkLst>
            <pc:docMk/>
            <pc:sldMk cId="1326415131" sldId="317"/>
            <ac:spMk id="9" creationId="{ED28883D-1BB1-470C-9020-E9B0275934B5}"/>
          </ac:spMkLst>
        </pc:spChg>
        <pc:spChg chg="add mod">
          <ac:chgData name="Elizabeth Brown" userId="83d9dd0a-5bf1-422e-b546-33ea7c027d11" providerId="ADAL" clId="{4D0D541F-0D3B-4137-977F-6FCCB4E7F0AE}" dt="2021-03-11T12:18:20.529" v="1405" actId="14100"/>
          <ac:spMkLst>
            <pc:docMk/>
            <pc:sldMk cId="1326415131" sldId="317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17:56.689" v="1401" actId="12788"/>
          <ac:spMkLst>
            <pc:docMk/>
            <pc:sldMk cId="1326415131" sldId="317"/>
            <ac:spMk id="12" creationId="{1EFFCFDC-870C-4301-B70D-E47FABD7F6AA}"/>
          </ac:spMkLst>
        </pc:spChg>
        <pc:spChg chg="add del mod">
          <ac:chgData name="Elizabeth Brown" userId="83d9dd0a-5bf1-422e-b546-33ea7c027d11" providerId="ADAL" clId="{4D0D541F-0D3B-4137-977F-6FCCB4E7F0AE}" dt="2021-03-11T12:17:10.852" v="1391" actId="478"/>
          <ac:spMkLst>
            <pc:docMk/>
            <pc:sldMk cId="1326415131" sldId="317"/>
            <ac:spMk id="15" creationId="{2DE44B3E-797A-4B00-8699-15CAB956E06C}"/>
          </ac:spMkLst>
        </pc:spChg>
        <pc:spChg chg="add del mod">
          <ac:chgData name="Elizabeth Brown" userId="83d9dd0a-5bf1-422e-b546-33ea7c027d11" providerId="ADAL" clId="{4D0D541F-0D3B-4137-977F-6FCCB4E7F0AE}" dt="2021-03-11T12:17:15.402" v="1393" actId="478"/>
          <ac:spMkLst>
            <pc:docMk/>
            <pc:sldMk cId="1326415131" sldId="317"/>
            <ac:spMk id="17" creationId="{2F5CE68C-B8CB-4ACF-8B24-9EFB6A88930E}"/>
          </ac:spMkLst>
        </pc:spChg>
        <pc:spChg chg="add del mod">
          <ac:chgData name="Elizabeth Brown" userId="83d9dd0a-5bf1-422e-b546-33ea7c027d11" providerId="ADAL" clId="{4D0D541F-0D3B-4137-977F-6FCCB4E7F0AE}" dt="2021-03-11T12:17:12.904" v="1392" actId="478"/>
          <ac:spMkLst>
            <pc:docMk/>
            <pc:sldMk cId="1326415131" sldId="317"/>
            <ac:spMk id="20" creationId="{2DA8284B-B5B5-4195-BA2E-DC26B839DEF7}"/>
          </ac:spMkLst>
        </pc:spChg>
        <pc:spChg chg="add del mod">
          <ac:chgData name="Elizabeth Brown" userId="83d9dd0a-5bf1-422e-b546-33ea7c027d11" providerId="ADAL" clId="{4D0D541F-0D3B-4137-977F-6FCCB4E7F0AE}" dt="2021-03-11T12:20:35.164" v="1411" actId="478"/>
          <ac:spMkLst>
            <pc:docMk/>
            <pc:sldMk cId="1326415131" sldId="317"/>
            <ac:spMk id="21" creationId="{2B714377-F001-4550-8AC7-1E8324EE58E9}"/>
          </ac:spMkLst>
        </pc:spChg>
        <pc:spChg chg="add mod">
          <ac:chgData name="Elizabeth Brown" userId="83d9dd0a-5bf1-422e-b546-33ea7c027d11" providerId="ADAL" clId="{4D0D541F-0D3B-4137-977F-6FCCB4E7F0AE}" dt="2021-03-11T12:21:46.156" v="1457" actId="1076"/>
          <ac:spMkLst>
            <pc:docMk/>
            <pc:sldMk cId="1326415131" sldId="317"/>
            <ac:spMk id="22" creationId="{0ADF9BE4-AA31-4771-A2B4-78254B11CEDA}"/>
          </ac:spMkLst>
        </pc:spChg>
        <pc:spChg chg="add mod">
          <ac:chgData name="Elizabeth Brown" userId="83d9dd0a-5bf1-422e-b546-33ea7c027d11" providerId="ADAL" clId="{4D0D541F-0D3B-4137-977F-6FCCB4E7F0AE}" dt="2021-03-11T12:24:19.052" v="1503"/>
          <ac:spMkLst>
            <pc:docMk/>
            <pc:sldMk cId="1326415131" sldId="317"/>
            <ac:spMk id="23" creationId="{9D5DDB3A-E001-43C4-8271-2421A5C705C0}"/>
          </ac:spMkLst>
        </pc:spChg>
        <pc:grpChg chg="add mod">
          <ac:chgData name="Elizabeth Brown" userId="83d9dd0a-5bf1-422e-b546-33ea7c027d11" providerId="ADAL" clId="{4D0D541F-0D3B-4137-977F-6FCCB4E7F0AE}" dt="2021-03-11T12:18:11.169" v="1404" actId="1076"/>
          <ac:grpSpMkLst>
            <pc:docMk/>
            <pc:sldMk cId="1326415131" sldId="317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2:16:48.713" v="1389"/>
          <ac:picMkLst>
            <pc:docMk/>
            <pc:sldMk cId="1326415131" sldId="317"/>
            <ac:picMk id="8" creationId="{191F9573-7347-466F-B571-6ABF6820A5CC}"/>
          </ac:picMkLst>
        </pc:picChg>
        <pc:cxnChg chg="add del mod">
          <ac:chgData name="Elizabeth Brown" userId="83d9dd0a-5bf1-422e-b546-33ea7c027d11" providerId="ADAL" clId="{4D0D541F-0D3B-4137-977F-6FCCB4E7F0AE}" dt="2021-03-11T12:20:26.329" v="1408" actId="478"/>
          <ac:cxnSpMkLst>
            <pc:docMk/>
            <pc:sldMk cId="1326415131" sldId="317"/>
            <ac:cxnSpMk id="10" creationId="{730E4C58-3158-4D7F-B642-4BFCC6943102}"/>
          </ac:cxnSpMkLst>
        </pc:cxnChg>
        <pc:cxnChg chg="add del mod">
          <ac:chgData name="Elizabeth Brown" userId="83d9dd0a-5bf1-422e-b546-33ea7c027d11" providerId="ADAL" clId="{4D0D541F-0D3B-4137-977F-6FCCB4E7F0AE}" dt="2021-03-11T12:20:25.558" v="1407" actId="478"/>
          <ac:cxnSpMkLst>
            <pc:docMk/>
            <pc:sldMk cId="1326415131" sldId="317"/>
            <ac:cxnSpMk id="13" creationId="{043D8CAB-1102-4055-BA9C-2EE81558A6AD}"/>
          </ac:cxnSpMkLst>
        </pc:cxnChg>
        <pc:cxnChg chg="add del mod">
          <ac:chgData name="Elizabeth Brown" userId="83d9dd0a-5bf1-422e-b546-33ea7c027d11" providerId="ADAL" clId="{4D0D541F-0D3B-4137-977F-6FCCB4E7F0AE}" dt="2021-03-11T12:17:10.852" v="1391" actId="478"/>
          <ac:cxnSpMkLst>
            <pc:docMk/>
            <pc:sldMk cId="1326415131" sldId="317"/>
            <ac:cxnSpMk id="14" creationId="{96B38894-64DB-476C-84A1-C4F537BCA159}"/>
          </ac:cxnSpMkLst>
        </pc:cxnChg>
        <pc:cxnChg chg="add del mod">
          <ac:chgData name="Elizabeth Brown" userId="83d9dd0a-5bf1-422e-b546-33ea7c027d11" providerId="ADAL" clId="{4D0D541F-0D3B-4137-977F-6FCCB4E7F0AE}" dt="2021-03-11T12:17:15.402" v="1393" actId="478"/>
          <ac:cxnSpMkLst>
            <pc:docMk/>
            <pc:sldMk cId="1326415131" sldId="317"/>
            <ac:cxnSpMk id="16" creationId="{A6179BB2-4B31-47D8-BD59-FB5E83BD3620}"/>
          </ac:cxnSpMkLst>
        </pc:cxnChg>
        <pc:cxnChg chg="add del mod">
          <ac:chgData name="Elizabeth Brown" userId="83d9dd0a-5bf1-422e-b546-33ea7c027d11" providerId="ADAL" clId="{4D0D541F-0D3B-4137-977F-6FCCB4E7F0AE}" dt="2021-03-11T12:20:24.029" v="1406" actId="478"/>
          <ac:cxnSpMkLst>
            <pc:docMk/>
            <pc:sldMk cId="1326415131" sldId="317"/>
            <ac:cxnSpMk id="18" creationId="{7CCA041C-776B-4F08-A995-0BE0B3E39AB6}"/>
          </ac:cxnSpMkLst>
        </pc:cxnChg>
        <pc:cxnChg chg="add del mod">
          <ac:chgData name="Elizabeth Brown" userId="83d9dd0a-5bf1-422e-b546-33ea7c027d11" providerId="ADAL" clId="{4D0D541F-0D3B-4137-977F-6FCCB4E7F0AE}" dt="2021-03-11T12:17:12.904" v="1392" actId="478"/>
          <ac:cxnSpMkLst>
            <pc:docMk/>
            <pc:sldMk cId="1326415131" sldId="317"/>
            <ac:cxnSpMk id="19" creationId="{F280A6CC-9743-4517-B10C-E8C4056A4D9A}"/>
          </ac:cxnSpMkLst>
        </pc:cxnChg>
      </pc:sldChg>
      <pc:sldChg chg="new del">
        <pc:chgData name="Elizabeth Brown" userId="83d9dd0a-5bf1-422e-b546-33ea7c027d11" providerId="ADAL" clId="{4D0D541F-0D3B-4137-977F-6FCCB4E7F0AE}" dt="2021-03-11T12:16:40.739" v="1384" actId="47"/>
        <pc:sldMkLst>
          <pc:docMk/>
          <pc:sldMk cId="1548511046" sldId="317"/>
        </pc:sldMkLst>
      </pc:sldChg>
      <pc:sldChg chg="addSp delSp modSp add del mod">
        <pc:chgData name="Elizabeth Brown" userId="83d9dd0a-5bf1-422e-b546-33ea7c027d11" providerId="ADAL" clId="{4D0D541F-0D3B-4137-977F-6FCCB4E7F0AE}" dt="2021-03-11T16:42:09.094" v="1608" actId="47"/>
        <pc:sldMkLst>
          <pc:docMk/>
          <pc:sldMk cId="3891995006" sldId="318"/>
        </pc:sldMkLst>
        <pc:spChg chg="mod">
          <ac:chgData name="Elizabeth Brown" userId="83d9dd0a-5bf1-422e-b546-33ea7c027d11" providerId="ADAL" clId="{4D0D541F-0D3B-4137-977F-6FCCB4E7F0AE}" dt="2021-03-11T12:24:14.645" v="1502" actId="1076"/>
          <ac:spMkLst>
            <pc:docMk/>
            <pc:sldMk cId="3891995006" sldId="318"/>
            <ac:spMk id="6" creationId="{D95B4742-D8C9-4FC9-BCCE-7CBE8D0E0873}"/>
          </ac:spMkLst>
        </pc:spChg>
        <pc:spChg chg="add mod">
          <ac:chgData name="Elizabeth Brown" userId="83d9dd0a-5bf1-422e-b546-33ea7c027d11" providerId="ADAL" clId="{4D0D541F-0D3B-4137-977F-6FCCB4E7F0AE}" dt="2021-03-11T12:27:12.423" v="1537" actId="1076"/>
          <ac:spMkLst>
            <pc:docMk/>
            <pc:sldMk cId="3891995006" sldId="318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2:23:01.361" v="1492" actId="14100"/>
          <ac:spMkLst>
            <pc:docMk/>
            <pc:sldMk cId="3891995006" sldId="318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27:16.258" v="1538" actId="1076"/>
          <ac:spMkLst>
            <pc:docMk/>
            <pc:sldMk cId="3891995006" sldId="318"/>
            <ac:spMk id="14" creationId="{F0EDB932-A547-4D4A-B67A-B3D78334F0CA}"/>
          </ac:spMkLst>
        </pc:spChg>
        <pc:spChg chg="add del mod or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15" creationId="{69C5AC9D-2573-40A2-A95A-4C8190C5ABC8}"/>
          </ac:spMkLst>
        </pc:spChg>
        <pc:spChg chg="add mod">
          <ac:chgData name="Elizabeth Brown" userId="83d9dd0a-5bf1-422e-b546-33ea7c027d11" providerId="ADAL" clId="{4D0D541F-0D3B-4137-977F-6FCCB4E7F0AE}" dt="2021-03-11T12:26:44.394" v="1530"/>
          <ac:spMkLst>
            <pc:docMk/>
            <pc:sldMk cId="3891995006" sldId="318"/>
            <ac:spMk id="16" creationId="{06965D98-0E92-464E-A938-1292C4DF7B4D}"/>
          </ac:spMkLst>
        </pc:spChg>
        <pc:spChg chg="add mod">
          <ac:chgData name="Elizabeth Brown" userId="83d9dd0a-5bf1-422e-b546-33ea7c027d11" providerId="ADAL" clId="{4D0D541F-0D3B-4137-977F-6FCCB4E7F0AE}" dt="2021-03-11T12:27:30.620" v="1553" actId="1076"/>
          <ac:spMkLst>
            <pc:docMk/>
            <pc:sldMk cId="3891995006" sldId="318"/>
            <ac:spMk id="17" creationId="{759E8C7A-C153-419D-82A4-603177E99FA8}"/>
          </ac:spMkLst>
        </pc:spChg>
        <pc:spChg chg="del mo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22" creationId="{0ADF9BE4-AA31-4771-A2B4-78254B11CEDA}"/>
          </ac:spMkLst>
        </pc:spChg>
        <pc:grpChg chg="mod">
          <ac:chgData name="Elizabeth Brown" userId="83d9dd0a-5bf1-422e-b546-33ea7c027d11" providerId="ADAL" clId="{4D0D541F-0D3B-4137-977F-6FCCB4E7F0AE}" dt="2021-03-11T12:24:07.707" v="1501" actId="1076"/>
          <ac:grpSpMkLst>
            <pc:docMk/>
            <pc:sldMk cId="3891995006" sldId="318"/>
            <ac:grpSpMk id="7" creationId="{10DFD3A0-86D8-4CFE-90EC-79788ADA22FC}"/>
          </ac:grpSpMkLst>
        </pc:grpChg>
        <pc:cxnChg chg="add mod">
          <ac:chgData name="Elizabeth Brown" userId="83d9dd0a-5bf1-422e-b546-33ea7c027d11" providerId="ADAL" clId="{4D0D541F-0D3B-4137-977F-6FCCB4E7F0AE}" dt="2021-03-11T12:27:30.620" v="1553" actId="1076"/>
          <ac:cxnSpMkLst>
            <pc:docMk/>
            <pc:sldMk cId="3891995006" sldId="318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0:52.019" v="1594" actId="1076"/>
        <pc:sldMkLst>
          <pc:docMk/>
          <pc:sldMk cId="1690701889" sldId="319"/>
        </pc:sldMkLst>
        <pc:spChg chg="add mod or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2" creationId="{DDB17B81-4802-4F64-9C75-F9EBD5E2D73E}"/>
          </ac:spMkLst>
        </pc:spChg>
        <pc:spChg chg="mod">
          <ac:chgData name="Elizabeth Brown" userId="83d9dd0a-5bf1-422e-b546-33ea7c027d11" providerId="ADAL" clId="{4D0D541F-0D3B-4137-977F-6FCCB4E7F0AE}" dt="2021-03-11T16:40:52.019" v="1594" actId="1076"/>
          <ac:spMkLst>
            <pc:docMk/>
            <pc:sldMk cId="1690701889" sldId="319"/>
            <ac:spMk id="5" creationId="{690A6463-3DD5-4211-8943-611F09AC7F37}"/>
          </ac:spMkLst>
        </pc:spChg>
        <pc:spChg chg="mo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6:40:32.994" v="1590" actId="1076"/>
          <ac:spMkLst>
            <pc:docMk/>
            <pc:sldMk cId="1690701889" sldId="319"/>
            <ac:spMk id="9" creationId="{ED28883D-1BB1-470C-9020-E9B0275934B5}"/>
          </ac:spMkLst>
        </pc:spChg>
        <pc:spChg chg="del">
          <ac:chgData name="Elizabeth Brown" userId="83d9dd0a-5bf1-422e-b546-33ea7c027d11" providerId="ADAL" clId="{4D0D541F-0D3B-4137-977F-6FCCB4E7F0AE}" dt="2021-03-11T12:24:36.031" v="1508" actId="478"/>
          <ac:spMkLst>
            <pc:docMk/>
            <pc:sldMk cId="1690701889" sldId="319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6:40:47.760" v="1592" actId="1076"/>
          <ac:spMkLst>
            <pc:docMk/>
            <pc:sldMk cId="1690701889" sldId="319"/>
            <ac:spMk id="11" creationId="{37694077-A180-4D12-A518-CD7360EBAA7F}"/>
          </ac:spMkLst>
        </pc:spChg>
        <pc:spChg chg="mod">
          <ac:chgData name="Elizabeth Brown" userId="83d9dd0a-5bf1-422e-b546-33ea7c027d11" providerId="ADAL" clId="{4D0D541F-0D3B-4137-977F-6FCCB4E7F0AE}" dt="2021-03-11T16:40:49.814" v="1593" actId="1076"/>
          <ac:spMkLst>
            <pc:docMk/>
            <pc:sldMk cId="1690701889" sldId="319"/>
            <ac:spMk id="12" creationId="{1EFFCFDC-870C-4301-B70D-E47FABD7F6AA}"/>
          </ac:spMkLst>
        </pc:spChg>
        <pc:spChg chg="add mod">
          <ac:chgData name="Elizabeth Brown" userId="83d9dd0a-5bf1-422e-b546-33ea7c027d11" providerId="ADAL" clId="{4D0D541F-0D3B-4137-977F-6FCCB4E7F0AE}" dt="2021-03-11T16:40:30.612" v="1589" actId="1076"/>
          <ac:spMkLst>
            <pc:docMk/>
            <pc:sldMk cId="1690701889" sldId="319"/>
            <ac:spMk id="13" creationId="{AD13E165-774D-4637-95FD-8F90C8E71B14}"/>
          </ac:spMkLst>
        </pc:spChg>
        <pc:spChg chg="del">
          <ac:chgData name="Elizabeth Brown" userId="83d9dd0a-5bf1-422e-b546-33ea7c027d11" providerId="ADAL" clId="{4D0D541F-0D3B-4137-977F-6FCCB4E7F0AE}" dt="2021-03-11T12:24:29.121" v="1505" actId="478"/>
          <ac:spMkLst>
            <pc:docMk/>
            <pc:sldMk cId="1690701889" sldId="319"/>
            <ac:spMk id="22" creationId="{0ADF9BE4-AA31-4771-A2B4-78254B11CEDA}"/>
          </ac:spMkLst>
        </pc:spChg>
        <pc:grpChg chg="add mod">
          <ac:chgData name="Elizabeth Brown" userId="83d9dd0a-5bf1-422e-b546-33ea7c027d11" providerId="ADAL" clId="{4D0D541F-0D3B-4137-977F-6FCCB4E7F0AE}" dt="2021-03-11T16:39:43.733" v="1578" actId="164"/>
          <ac:grpSpMkLst>
            <pc:docMk/>
            <pc:sldMk cId="1690701889" sldId="319"/>
            <ac:grpSpMk id="3" creationId="{DD09C1DD-3699-4F7D-B7DC-1A944503A0D9}"/>
          </ac:grpSpMkLst>
        </pc:grpChg>
        <pc:grpChg chg="add mod">
          <ac:chgData name="Elizabeth Brown" userId="83d9dd0a-5bf1-422e-b546-33ea7c027d11" providerId="ADAL" clId="{4D0D541F-0D3B-4137-977F-6FCCB4E7F0AE}" dt="2021-03-11T16:40:20.971" v="1588" actId="1076"/>
          <ac:grpSpMkLst>
            <pc:docMk/>
            <pc:sldMk cId="1690701889" sldId="319"/>
            <ac:grpSpMk id="4" creationId="{9D5BD88F-42E8-4E37-A46F-C419FF253763}"/>
          </ac:grpSpMkLst>
        </pc:grpChg>
        <pc:grpChg chg="mod">
          <ac:chgData name="Elizabeth Brown" userId="83d9dd0a-5bf1-422e-b546-33ea7c027d11" providerId="ADAL" clId="{4D0D541F-0D3B-4137-977F-6FCCB4E7F0AE}" dt="2021-03-11T16:40:05.618" v="1582" actId="164"/>
          <ac:grpSpMkLst>
            <pc:docMk/>
            <pc:sldMk cId="1690701889" sldId="319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6:39:43.733" v="1578" actId="164"/>
          <ac:picMkLst>
            <pc:docMk/>
            <pc:sldMk cId="1690701889" sldId="319"/>
            <ac:picMk id="8" creationId="{191F9573-7347-466F-B571-6ABF6820A5CC}"/>
          </ac:picMkLst>
        </pc:picChg>
      </pc:sldChg>
      <pc:sldChg chg="addSp modSp add del mod">
        <pc:chgData name="Elizabeth Brown" userId="83d9dd0a-5bf1-422e-b546-33ea7c027d11" providerId="ADAL" clId="{4D0D541F-0D3B-4137-977F-6FCCB4E7F0AE}" dt="2021-03-11T16:43:26.806" v="1623" actId="47"/>
        <pc:sldMkLst>
          <pc:docMk/>
          <pc:sldMk cId="1431310718" sldId="320"/>
        </pc:sldMkLst>
        <pc:spChg chg="mod">
          <ac:chgData name="Elizabeth Brown" userId="83d9dd0a-5bf1-422e-b546-33ea7c027d11" providerId="ADAL" clId="{4D0D541F-0D3B-4137-977F-6FCCB4E7F0AE}" dt="2021-03-11T12:28:37.159" v="1571" actId="1076"/>
          <ac:spMkLst>
            <pc:docMk/>
            <pc:sldMk cId="1431310718" sldId="320"/>
            <ac:spMk id="14" creationId="{F0EDB932-A547-4D4A-B67A-B3D78334F0CA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5" creationId="{F6D2D460-A51D-4DA5-8D9E-FFAEED5358CB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8" creationId="{6F57D46A-46D8-4AC6-8744-A43751F72815}"/>
          </ac:spMkLst>
        </pc:spChg>
        <pc:cxnChg chg="mod">
          <ac:chgData name="Elizabeth Brown" userId="83d9dd0a-5bf1-422e-b546-33ea7c027d11" providerId="ADAL" clId="{4D0D541F-0D3B-4137-977F-6FCCB4E7F0AE}" dt="2021-03-11T12:28:20.971" v="1560" actId="14100"/>
          <ac:cxnSpMkLst>
            <pc:docMk/>
            <pc:sldMk cId="1431310718" sldId="320"/>
            <ac:cxnSpMk id="3" creationId="{102A6535-8E83-42B3-91D5-64F2F2A541C6}"/>
          </ac:cxnSpMkLst>
        </pc:cxnChg>
      </pc:sldChg>
      <pc:sldChg chg="delSp modSp add del mod">
        <pc:chgData name="Elizabeth Brown" userId="83d9dd0a-5bf1-422e-b546-33ea7c027d11" providerId="ADAL" clId="{4D0D541F-0D3B-4137-977F-6FCCB4E7F0AE}" dt="2021-03-11T16:43:36.597" v="1627" actId="47"/>
        <pc:sldMkLst>
          <pc:docMk/>
          <pc:sldMk cId="1752377918" sldId="321"/>
        </pc:sldMkLst>
        <pc:spChg chg="del">
          <ac:chgData name="Elizabeth Brown" userId="83d9dd0a-5bf1-422e-b546-33ea7c027d11" providerId="ADAL" clId="{4D0D541F-0D3B-4137-977F-6FCCB4E7F0AE}" dt="2021-03-11T12:28:53.898" v="1573" actId="478"/>
          <ac:spMkLst>
            <pc:docMk/>
            <pc:sldMk cId="1752377918" sldId="321"/>
            <ac:spMk id="10" creationId="{4CF20E23-2BC0-42B3-B283-9F14A42D28F9}"/>
          </ac:spMkLst>
        </pc:spChg>
        <pc:spChg chg="del">
          <ac:chgData name="Elizabeth Brown" userId="83d9dd0a-5bf1-422e-b546-33ea7c027d11" providerId="ADAL" clId="{4D0D541F-0D3B-4137-977F-6FCCB4E7F0AE}" dt="2021-03-11T12:28:55.086" v="1574" actId="478"/>
          <ac:spMkLst>
            <pc:docMk/>
            <pc:sldMk cId="1752377918" sldId="321"/>
            <ac:spMk id="14" creationId="{F0EDB932-A547-4D4A-B67A-B3D78334F0CA}"/>
          </ac:spMkLst>
        </pc:spChg>
        <pc:cxnChg chg="del mod">
          <ac:chgData name="Elizabeth Brown" userId="83d9dd0a-5bf1-422e-b546-33ea7c027d11" providerId="ADAL" clId="{4D0D541F-0D3B-4137-977F-6FCCB4E7F0AE}" dt="2021-03-11T12:28:55.856" v="1575" actId="478"/>
          <ac:cxnSpMkLst>
            <pc:docMk/>
            <pc:sldMk cId="1752377918" sldId="321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1:58.001" v="1606" actId="1076"/>
        <pc:sldMkLst>
          <pc:docMk/>
          <pc:sldMk cId="3470104536" sldId="322"/>
        </pc:sldMkLst>
        <pc:spChg chg="del">
          <ac:chgData name="Elizabeth Brown" userId="83d9dd0a-5bf1-422e-b546-33ea7c027d11" providerId="ADAL" clId="{4D0D541F-0D3B-4137-977F-6FCCB4E7F0AE}" dt="2021-03-11T16:41:12.649" v="1596" actId="478"/>
          <ac:spMkLst>
            <pc:docMk/>
            <pc:sldMk cId="3470104536" sldId="322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1T16:41:17.314" v="1598" actId="1076"/>
          <ac:spMkLst>
            <pc:docMk/>
            <pc:sldMk cId="3470104536" sldId="322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1T16:41:36.499" v="1600" actId="1076"/>
          <ac:spMkLst>
            <pc:docMk/>
            <pc:sldMk cId="3470104536" sldId="322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1T16:41:58.001" v="1606" actId="1076"/>
          <ac:spMkLst>
            <pc:docMk/>
            <pc:sldMk cId="3470104536" sldId="322"/>
            <ac:spMk id="17" creationId="{4CE41AAF-6D1D-43AC-BCFE-0E88DA86E3DA}"/>
          </ac:spMkLst>
        </pc:spChg>
        <pc:cxnChg chg="add mod">
          <ac:chgData name="Elizabeth Brown" userId="83d9dd0a-5bf1-422e-b546-33ea7c027d11" providerId="ADAL" clId="{4D0D541F-0D3B-4137-977F-6FCCB4E7F0AE}" dt="2021-03-11T16:41:54.189" v="1605" actId="1076"/>
          <ac:cxnSpMkLst>
            <pc:docMk/>
            <pc:sldMk cId="3470104536" sldId="322"/>
            <ac:cxnSpMk id="16" creationId="{A171A22E-53A5-470E-9020-05355803C6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3:18.369" v="1621" actId="1076"/>
        <pc:sldMkLst>
          <pc:docMk/>
          <pc:sldMk cId="1282568758" sldId="323"/>
        </pc:sldMkLst>
        <pc:spChg chg="del">
          <ac:chgData name="Elizabeth Brown" userId="83d9dd0a-5bf1-422e-b546-33ea7c027d11" providerId="ADAL" clId="{4D0D541F-0D3B-4137-977F-6FCCB4E7F0AE}" dt="2021-03-11T16:42:28.626" v="1610" actId="478"/>
          <ac:spMkLst>
            <pc:docMk/>
            <pc:sldMk cId="1282568758" sldId="323"/>
            <ac:spMk id="17" creationId="{4CE41AAF-6D1D-43AC-BCFE-0E88DA86E3DA}"/>
          </ac:spMkLst>
        </pc:spChg>
        <pc:spChg chg="add mod">
          <ac:chgData name="Elizabeth Brown" userId="83d9dd0a-5bf1-422e-b546-33ea7c027d11" providerId="ADAL" clId="{4D0D541F-0D3B-4137-977F-6FCCB4E7F0AE}" dt="2021-03-11T16:43:18.369" v="1621" actId="1076"/>
          <ac:spMkLst>
            <pc:docMk/>
            <pc:sldMk cId="1282568758" sldId="323"/>
            <ac:spMk id="19" creationId="{73242891-D302-4980-9200-F3939589DC8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0" creationId="{E5188680-A314-4EAA-A1AE-A89CEFF1ED2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1" creationId="{A1496567-4BCB-4ABA-8248-11D2536EFEB2}"/>
          </ac:spMkLst>
        </pc:spChg>
        <pc:spChg chg="add mod">
          <ac:chgData name="Elizabeth Brown" userId="83d9dd0a-5bf1-422e-b546-33ea7c027d11" providerId="ADAL" clId="{4D0D541F-0D3B-4137-977F-6FCCB4E7F0AE}" dt="2021-03-11T16:43:00.615" v="1616" actId="1076"/>
          <ac:spMkLst>
            <pc:docMk/>
            <pc:sldMk cId="1282568758" sldId="323"/>
            <ac:spMk id="22" creationId="{6ED328E3-C559-4B7E-B573-29B013D52E63}"/>
          </ac:spMkLst>
        </pc:spChg>
        <pc:spChg chg="add mod">
          <ac:chgData name="Elizabeth Brown" userId="83d9dd0a-5bf1-422e-b546-33ea7c027d11" providerId="ADAL" clId="{4D0D541F-0D3B-4137-977F-6FCCB4E7F0AE}" dt="2021-03-11T16:43:07.887" v="1618" actId="1076"/>
          <ac:spMkLst>
            <pc:docMk/>
            <pc:sldMk cId="1282568758" sldId="323"/>
            <ac:spMk id="23" creationId="{1469C7F5-BB06-41D7-84A1-C3531C2202FD}"/>
          </ac:spMkLst>
        </pc:spChg>
        <pc:cxnChg chg="del">
          <ac:chgData name="Elizabeth Brown" userId="83d9dd0a-5bf1-422e-b546-33ea7c027d11" providerId="ADAL" clId="{4D0D541F-0D3B-4137-977F-6FCCB4E7F0AE}" dt="2021-03-11T16:42:28.626" v="1610" actId="478"/>
          <ac:cxnSpMkLst>
            <pc:docMk/>
            <pc:sldMk cId="1282568758" sldId="323"/>
            <ac:cxnSpMk id="16" creationId="{A171A22E-53A5-470E-9020-05355803C680}"/>
          </ac:cxnSpMkLst>
        </pc:cxnChg>
        <pc:cxnChg chg="add mod">
          <ac:chgData name="Elizabeth Brown" userId="83d9dd0a-5bf1-422e-b546-33ea7c027d11" providerId="ADAL" clId="{4D0D541F-0D3B-4137-977F-6FCCB4E7F0AE}" dt="2021-03-11T16:43:13.952" v="1620" actId="1076"/>
          <ac:cxnSpMkLst>
            <pc:docMk/>
            <pc:sldMk cId="1282568758" sldId="323"/>
            <ac:cxnSpMk id="18" creationId="{A052CBBB-FD36-4D4D-AFA0-EE17ED00A47C}"/>
          </ac:cxnSpMkLst>
        </pc:cxnChg>
      </pc:sldChg>
      <pc:sldChg chg="delSp add mod">
        <pc:chgData name="Elizabeth Brown" userId="83d9dd0a-5bf1-422e-b546-33ea7c027d11" providerId="ADAL" clId="{4D0D541F-0D3B-4137-977F-6FCCB4E7F0AE}" dt="2021-03-11T16:43:34.527" v="1626" actId="478"/>
        <pc:sldMkLst>
          <pc:docMk/>
          <pc:sldMk cId="1281977866" sldId="324"/>
        </pc:sldMkLst>
        <pc:spChg chg="del">
          <ac:chgData name="Elizabeth Brown" userId="83d9dd0a-5bf1-422e-b546-33ea7c027d11" providerId="ADAL" clId="{4D0D541F-0D3B-4137-977F-6FCCB4E7F0AE}" dt="2021-03-11T16:43:32.476" v="1624" actId="478"/>
          <ac:spMkLst>
            <pc:docMk/>
            <pc:sldMk cId="1281977866" sldId="324"/>
            <ac:spMk id="15" creationId="{1AC565A6-E9C4-47D0-90EC-6E26DF677CBA}"/>
          </ac:spMkLst>
        </pc:spChg>
        <pc:spChg chg="del">
          <ac:chgData name="Elizabeth Brown" userId="83d9dd0a-5bf1-422e-b546-33ea7c027d11" providerId="ADAL" clId="{4D0D541F-0D3B-4137-977F-6FCCB4E7F0AE}" dt="2021-03-11T16:43:33.847" v="1625" actId="478"/>
          <ac:spMkLst>
            <pc:docMk/>
            <pc:sldMk cId="1281977866" sldId="324"/>
            <ac:spMk id="19" creationId="{73242891-D302-4980-9200-F3939589DC8E}"/>
          </ac:spMkLst>
        </pc:spChg>
        <pc:cxnChg chg="del">
          <ac:chgData name="Elizabeth Brown" userId="83d9dd0a-5bf1-422e-b546-33ea7c027d11" providerId="ADAL" clId="{4D0D541F-0D3B-4137-977F-6FCCB4E7F0AE}" dt="2021-03-11T16:43:34.527" v="1626" actId="478"/>
          <ac:cxnSpMkLst>
            <pc:docMk/>
            <pc:sldMk cId="1281977866" sldId="324"/>
            <ac:cxnSpMk id="18" creationId="{A052CBBB-FD36-4D4D-AFA0-EE17ED00A47C}"/>
          </ac:cxnSpMkLst>
        </pc:cxnChg>
      </pc:sldChg>
      <pc:sldChg chg="addSp delSp modSp new del mod">
        <pc:chgData name="Elizabeth Brown" userId="83d9dd0a-5bf1-422e-b546-33ea7c027d11" providerId="ADAL" clId="{4D0D541F-0D3B-4137-977F-6FCCB4E7F0AE}" dt="2021-03-15T09:49:47.658" v="1641" actId="47"/>
        <pc:sldMkLst>
          <pc:docMk/>
          <pc:sldMk cId="1544412451" sldId="325"/>
        </pc:sldMkLst>
        <pc:spChg chg="del">
          <ac:chgData name="Elizabeth Brown" userId="83d9dd0a-5bf1-422e-b546-33ea7c027d11" providerId="ADAL" clId="{4D0D541F-0D3B-4137-977F-6FCCB4E7F0AE}" dt="2021-03-12T16:49:02.281" v="1629" actId="478"/>
          <ac:spMkLst>
            <pc:docMk/>
            <pc:sldMk cId="1544412451" sldId="325"/>
            <ac:spMk id="2" creationId="{67F0A505-E9FF-494B-AA6F-3342AC3C19A9}"/>
          </ac:spMkLst>
        </pc:spChg>
        <pc:spChg chg="del">
          <ac:chgData name="Elizabeth Brown" userId="83d9dd0a-5bf1-422e-b546-33ea7c027d11" providerId="ADAL" clId="{4D0D541F-0D3B-4137-977F-6FCCB4E7F0AE}" dt="2021-03-12T16:49:04.339" v="1630" actId="478"/>
          <ac:spMkLst>
            <pc:docMk/>
            <pc:sldMk cId="1544412451" sldId="325"/>
            <ac:spMk id="3" creationId="{0D4C4630-9612-4594-95F0-5D82ECDC81D7}"/>
          </ac:spMkLst>
        </pc:spChg>
        <pc:spChg chg="del">
          <ac:chgData name="Elizabeth Brown" userId="83d9dd0a-5bf1-422e-b546-33ea7c027d11" providerId="ADAL" clId="{4D0D541F-0D3B-4137-977F-6FCCB4E7F0AE}" dt="2021-03-12T16:49:05.259" v="1631" actId="478"/>
          <ac:spMkLst>
            <pc:docMk/>
            <pc:sldMk cId="1544412451" sldId="325"/>
            <ac:spMk id="4" creationId="{8851A7E6-EEF6-4386-8D78-BBA92C324E24}"/>
          </ac:spMkLst>
        </pc:spChg>
        <pc:spChg chg="add del mod">
          <ac:chgData name="Elizabeth Brown" userId="83d9dd0a-5bf1-422e-b546-33ea7c027d11" providerId="ADAL" clId="{4D0D541F-0D3B-4137-977F-6FCCB4E7F0AE}" dt="2021-03-12T16:49:48.443" v="1634" actId="478"/>
          <ac:spMkLst>
            <pc:docMk/>
            <pc:sldMk cId="1544412451" sldId="325"/>
            <ac:spMk id="5" creationId="{41116753-63B7-45D3-B567-4DECFF820FD1}"/>
          </ac:spMkLst>
        </pc:spChg>
        <pc:picChg chg="add mod">
          <ac:chgData name="Elizabeth Brown" userId="83d9dd0a-5bf1-422e-b546-33ea7c027d11" providerId="ADAL" clId="{4D0D541F-0D3B-4137-977F-6FCCB4E7F0AE}" dt="2021-03-12T16:50:29.496" v="1640" actId="14100"/>
          <ac:picMkLst>
            <pc:docMk/>
            <pc:sldMk cId="1544412451" sldId="325"/>
            <ac:picMk id="7" creationId="{BBD241C9-3FBA-44FC-8193-FCD1FED1E898}"/>
          </ac:picMkLst>
        </pc:picChg>
      </pc:sldChg>
      <pc:sldChg chg="addSp modSp add mod">
        <pc:chgData name="Elizabeth Brown" userId="83d9dd0a-5bf1-422e-b546-33ea7c027d11" providerId="ADAL" clId="{4D0D541F-0D3B-4137-977F-6FCCB4E7F0AE}" dt="2021-03-15T09:54:13.145" v="1674"/>
        <pc:sldMkLst>
          <pc:docMk/>
          <pc:sldMk cId="2841477775" sldId="325"/>
        </pc:sldMkLst>
        <pc:spChg chg="mod">
          <ac:chgData name="Elizabeth Brown" userId="83d9dd0a-5bf1-422e-b546-33ea7c027d11" providerId="ADAL" clId="{4D0D541F-0D3B-4137-977F-6FCCB4E7F0AE}" dt="2021-03-15T09:51:07.462" v="1657" actId="20577"/>
          <ac:spMkLst>
            <pc:docMk/>
            <pc:sldMk cId="2841477775" sldId="325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4" creationId="{65646B39-8422-423D-86F1-469D11E3387F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5" creationId="{C8E5B3C5-1981-429D-B621-DCC7E72EE7BD}"/>
          </ac:spMkLst>
        </pc:spChg>
      </pc:sldChg>
      <pc:sldChg chg="addSp modSp add mod">
        <pc:chgData name="Elizabeth Brown" userId="83d9dd0a-5bf1-422e-b546-33ea7c027d11" providerId="ADAL" clId="{4D0D541F-0D3B-4137-977F-6FCCB4E7F0AE}" dt="2021-03-15T09:56:16.539" v="1692" actId="404"/>
        <pc:sldMkLst>
          <pc:docMk/>
          <pc:sldMk cId="3766417443" sldId="326"/>
        </pc:sldMkLst>
        <pc:spChg chg="mod">
          <ac:chgData name="Elizabeth Brown" userId="83d9dd0a-5bf1-422e-b546-33ea7c027d11" providerId="ADAL" clId="{4D0D541F-0D3B-4137-977F-6FCCB4E7F0AE}" dt="2021-03-15T09:56:16.539" v="1692" actId="404"/>
          <ac:spMkLst>
            <pc:docMk/>
            <pc:sldMk cId="3766417443" sldId="326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2:29.744" v="1665" actId="20577"/>
          <ac:spMkLst>
            <pc:docMk/>
            <pc:sldMk cId="3766417443" sldId="326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8" creationId="{ECF24DEC-34F5-4610-AF2F-DE926AAC2557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9" creationId="{F9B2B927-F005-416C-B6B7-0CF2E24B337D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6:23.642" v="1694"/>
        <pc:sldMkLst>
          <pc:docMk/>
          <pc:sldMk cId="1523688916" sldId="327"/>
        </pc:sldMkLst>
        <pc:spChg chg="del">
          <ac:chgData name="Elizabeth Brown" userId="83d9dd0a-5bf1-422e-b546-33ea7c027d11" providerId="ADAL" clId="{4D0D541F-0D3B-4137-977F-6FCCB4E7F0AE}" dt="2021-03-15T09:56:23.077" v="1693" actId="478"/>
          <ac:spMkLst>
            <pc:docMk/>
            <pc:sldMk cId="1523688916" sldId="327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3:59.907" v="1673" actId="20577"/>
          <ac:spMkLst>
            <pc:docMk/>
            <pc:sldMk cId="1523688916" sldId="327"/>
            <ac:spMk id="15" creationId="{1AC565A6-E9C4-47D0-90EC-6E26DF677CBA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17" creationId="{D6AC4267-78DB-4F88-BF89-C910280AB0B3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20" creationId="{061E8B80-110E-4EBA-9915-78278659C6DD}"/>
          </ac:spMkLst>
        </pc:spChg>
        <pc:spChg chg="add mod">
          <ac:chgData name="Elizabeth Brown" userId="83d9dd0a-5bf1-422e-b546-33ea7c027d11" providerId="ADAL" clId="{4D0D541F-0D3B-4137-977F-6FCCB4E7F0AE}" dt="2021-03-15T09:56:23.642" v="1694"/>
          <ac:spMkLst>
            <pc:docMk/>
            <pc:sldMk cId="1523688916" sldId="327"/>
            <ac:spMk id="21" creationId="{BF278FF7-DA09-47AF-8CA0-FD5810B25F71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9:48.549" v="1731" actId="1076"/>
        <pc:sldMkLst>
          <pc:docMk/>
          <pc:sldMk cId="2720208807" sldId="328"/>
        </pc:sldMkLst>
        <pc:spChg chg="del">
          <ac:chgData name="Elizabeth Brown" userId="83d9dd0a-5bf1-422e-b546-33ea7c027d11" providerId="ADAL" clId="{4D0D541F-0D3B-4137-977F-6FCCB4E7F0AE}" dt="2021-03-15T09:56:27.513" v="1695" actId="478"/>
          <ac:spMkLst>
            <pc:docMk/>
            <pc:sldMk cId="2720208807" sldId="328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5T09:56:28.024" v="1696"/>
          <ac:spMkLst>
            <pc:docMk/>
            <pc:sldMk cId="2720208807" sldId="328"/>
            <ac:spMk id="15" creationId="{675C5E74-FFC9-42D6-B91A-2731681C43A6}"/>
          </ac:spMkLst>
        </pc:spChg>
        <pc:spChg chg="add mod">
          <ac:chgData name="Elizabeth Brown" userId="83d9dd0a-5bf1-422e-b546-33ea7c027d11" providerId="ADAL" clId="{4D0D541F-0D3B-4137-977F-6FCCB4E7F0AE}" dt="2021-03-15T09:56:39.632" v="1699" actId="1076"/>
          <ac:spMkLst>
            <pc:docMk/>
            <pc:sldMk cId="2720208807" sldId="328"/>
            <ac:spMk id="16" creationId="{98E4A098-88D1-448C-9D8A-63B087D6EB34}"/>
          </ac:spMkLst>
        </pc:spChg>
        <pc:spChg chg="add mod">
          <ac:chgData name="Elizabeth Brown" userId="83d9dd0a-5bf1-422e-b546-33ea7c027d11" providerId="ADAL" clId="{4D0D541F-0D3B-4137-977F-6FCCB4E7F0AE}" dt="2021-03-15T09:59:05.326" v="1701" actId="1076"/>
          <ac:spMkLst>
            <pc:docMk/>
            <pc:sldMk cId="2720208807" sldId="328"/>
            <ac:spMk id="17" creationId="{03D81B6E-57A6-4CFA-9BCF-FF00ACCB5537}"/>
          </ac:spMkLst>
        </pc:spChg>
        <pc:spChg chg="add mod">
          <ac:chgData name="Elizabeth Brown" userId="83d9dd0a-5bf1-422e-b546-33ea7c027d11" providerId="ADAL" clId="{4D0D541F-0D3B-4137-977F-6FCCB4E7F0AE}" dt="2021-03-15T09:59:48.549" v="1731" actId="1076"/>
          <ac:spMkLst>
            <pc:docMk/>
            <pc:sldMk cId="2720208807" sldId="328"/>
            <ac:spMk id="18" creationId="{DDBC9728-8403-4127-8FA6-AC0CB7A5D224}"/>
          </ac:spMkLst>
        </pc:spChg>
        <pc:spChg chg="del">
          <ac:chgData name="Elizabeth Brown" userId="83d9dd0a-5bf1-422e-b546-33ea7c027d11" providerId="ADAL" clId="{4D0D541F-0D3B-4137-977F-6FCCB4E7F0AE}" dt="2021-03-15T09:56:31.233" v="1698" actId="478"/>
          <ac:spMkLst>
            <pc:docMk/>
            <pc:sldMk cId="2720208807" sldId="328"/>
            <ac:spMk id="23" creationId="{1469C7F5-BB06-41D7-84A1-C3531C2202FD}"/>
          </ac:spMkLst>
        </pc:spChg>
      </pc:sldChg>
      <pc:sldChg chg="new">
        <pc:chgData name="Elizabeth Brown" userId="83d9dd0a-5bf1-422e-b546-33ea7c027d11" providerId="ADAL" clId="{4D0D541F-0D3B-4137-977F-6FCCB4E7F0AE}" dt="2021-03-15T09:50:41.633" v="1643" actId="680"/>
        <pc:sldMkLst>
          <pc:docMk/>
          <pc:sldMk cId="2558470515" sldId="329"/>
        </pc:sldMkLst>
      </pc:sldChg>
      <pc:sldChg chg="addSp delSp modSp new mod">
        <pc:chgData name="Elizabeth Brown" userId="83d9dd0a-5bf1-422e-b546-33ea7c027d11" providerId="ADAL" clId="{4D0D541F-0D3B-4137-977F-6FCCB4E7F0AE}" dt="2021-03-15T11:29:44.279" v="2050" actId="20577"/>
        <pc:sldMkLst>
          <pc:docMk/>
          <pc:sldMk cId="76111934" sldId="330"/>
        </pc:sldMkLst>
        <pc:spChg chg="del">
          <ac:chgData name="Elizabeth Brown" userId="83d9dd0a-5bf1-422e-b546-33ea7c027d11" providerId="ADAL" clId="{4D0D541F-0D3B-4137-977F-6FCCB4E7F0AE}" dt="2021-03-15T10:31:54.560" v="1733" actId="478"/>
          <ac:spMkLst>
            <pc:docMk/>
            <pc:sldMk cId="76111934" sldId="330"/>
            <ac:spMk id="2" creationId="{12D5FCCE-7D2B-4A26-9B04-8091F8047DD1}"/>
          </ac:spMkLst>
        </pc:spChg>
        <pc:spChg chg="del">
          <ac:chgData name="Elizabeth Brown" userId="83d9dd0a-5bf1-422e-b546-33ea7c027d11" providerId="ADAL" clId="{4D0D541F-0D3B-4137-977F-6FCCB4E7F0AE}" dt="2021-03-15T10:31:56.023" v="1734" actId="478"/>
          <ac:spMkLst>
            <pc:docMk/>
            <pc:sldMk cId="76111934" sldId="330"/>
            <ac:spMk id="3" creationId="{9C55EF9F-0BC0-4A63-8C3B-F0CA764A1E3B}"/>
          </ac:spMkLst>
        </pc:spChg>
        <pc:spChg chg="del">
          <ac:chgData name="Elizabeth Brown" userId="83d9dd0a-5bf1-422e-b546-33ea7c027d11" providerId="ADAL" clId="{4D0D541F-0D3B-4137-977F-6FCCB4E7F0AE}" dt="2021-03-15T10:31:57.937" v="1735" actId="478"/>
          <ac:spMkLst>
            <pc:docMk/>
            <pc:sldMk cId="76111934" sldId="330"/>
            <ac:spMk id="4" creationId="{F001A72D-8516-40CE-89D9-02E5207A3757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7" creationId="{DBECF806-0A9C-4C23-BF50-59A4711D0EB8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0" creationId="{2E3C1453-C938-461F-8707-CC4C36112205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1" creationId="{765E10C7-38B2-40DA-B9B3-6EA33D7E88D6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2" creationId="{9EBE9B90-6736-4096-948D-CC89B65C9E58}"/>
          </ac:spMkLst>
        </pc:spChg>
        <pc:spChg chg="add del">
          <ac:chgData name="Elizabeth Brown" userId="83d9dd0a-5bf1-422e-b546-33ea7c027d11" providerId="ADAL" clId="{4D0D541F-0D3B-4137-977F-6FCCB4E7F0AE}" dt="2021-03-15T11:26:10.545" v="1816" actId="478"/>
          <ac:spMkLst>
            <pc:docMk/>
            <pc:sldMk cId="76111934" sldId="330"/>
            <ac:spMk id="15" creationId="{CEBBDFC1-80A3-49FC-B855-FC82C204B06D}"/>
          </ac:spMkLst>
        </pc:spChg>
        <pc:spChg chg="add del mod">
          <ac:chgData name="Elizabeth Brown" userId="83d9dd0a-5bf1-422e-b546-33ea7c027d11" providerId="ADAL" clId="{4D0D541F-0D3B-4137-977F-6FCCB4E7F0AE}" dt="2021-03-15T11:27:47.796" v="1847" actId="478"/>
          <ac:spMkLst>
            <pc:docMk/>
            <pc:sldMk cId="76111934" sldId="330"/>
            <ac:spMk id="16" creationId="{FA0177CF-635F-40E4-BD46-BC73DCC9EF4C}"/>
          </ac:spMkLst>
        </pc:spChg>
        <pc:spChg chg="add del mod">
          <ac:chgData name="Elizabeth Brown" userId="83d9dd0a-5bf1-422e-b546-33ea7c027d11" providerId="ADAL" clId="{4D0D541F-0D3B-4137-977F-6FCCB4E7F0AE}" dt="2021-03-15T11:27:28.600" v="1844" actId="478"/>
          <ac:spMkLst>
            <pc:docMk/>
            <pc:sldMk cId="76111934" sldId="330"/>
            <ac:spMk id="17" creationId="{458EFBF4-3CEF-4E45-966C-99DDAB010D79}"/>
          </ac:spMkLst>
        </pc:spChg>
        <pc:spChg chg="add mod">
          <ac:chgData name="Elizabeth Brown" userId="83d9dd0a-5bf1-422e-b546-33ea7c027d11" providerId="ADAL" clId="{4D0D541F-0D3B-4137-977F-6FCCB4E7F0AE}" dt="2021-03-15T11:29:14.695" v="1965" actId="20577"/>
          <ac:spMkLst>
            <pc:docMk/>
            <pc:sldMk cId="76111934" sldId="330"/>
            <ac:spMk id="18" creationId="{E1DC9336-D40F-4927-9E28-B427FFE0B2A5}"/>
          </ac:spMkLst>
        </pc:spChg>
        <pc:spChg chg="add mod">
          <ac:chgData name="Elizabeth Brown" userId="83d9dd0a-5bf1-422e-b546-33ea7c027d11" providerId="ADAL" clId="{4D0D541F-0D3B-4137-977F-6FCCB4E7F0AE}" dt="2021-03-15T11:29:44.279" v="2050" actId="20577"/>
          <ac:spMkLst>
            <pc:docMk/>
            <pc:sldMk cId="76111934" sldId="330"/>
            <ac:spMk id="19" creationId="{130EB15A-71D1-4472-B7AD-8D2415C54C3F}"/>
          </ac:spMkLst>
        </pc:spChg>
        <pc:spChg chg="add mod">
          <ac:chgData name="Elizabeth Brown" userId="83d9dd0a-5bf1-422e-b546-33ea7c027d11" providerId="ADAL" clId="{4D0D541F-0D3B-4137-977F-6FCCB4E7F0AE}" dt="2021-03-15T11:28:38.323" v="1857" actId="14100"/>
          <ac:spMkLst>
            <pc:docMk/>
            <pc:sldMk cId="76111934" sldId="330"/>
            <ac:spMk id="20" creationId="{CD4869E8-C14D-455F-8AEB-A76FB2987DBB}"/>
          </ac:spMkLst>
        </pc:spChg>
        <pc:picChg chg="add del mod">
          <ac:chgData name="Elizabeth Brown" userId="83d9dd0a-5bf1-422e-b546-33ea7c027d11" providerId="ADAL" clId="{4D0D541F-0D3B-4137-977F-6FCCB4E7F0AE}" dt="2021-03-15T11:25:50.262" v="1809" actId="478"/>
          <ac:picMkLst>
            <pc:docMk/>
            <pc:sldMk cId="76111934" sldId="330"/>
            <ac:picMk id="6" creationId="{61DD53CB-559B-4F04-874F-F0ED5BB38941}"/>
          </ac:picMkLst>
        </pc:picChg>
        <pc:picChg chg="add del">
          <ac:chgData name="Elizabeth Brown" userId="83d9dd0a-5bf1-422e-b546-33ea7c027d11" providerId="ADAL" clId="{4D0D541F-0D3B-4137-977F-6FCCB4E7F0AE}" dt="2021-03-15T10:34:37.888" v="1748" actId="22"/>
          <ac:picMkLst>
            <pc:docMk/>
            <pc:sldMk cId="76111934" sldId="330"/>
            <ac:picMk id="9" creationId="{30C6D427-16CA-491C-AF70-7A4FD7B21626}"/>
          </ac:picMkLst>
        </pc:picChg>
        <pc:picChg chg="add mod">
          <ac:chgData name="Elizabeth Brown" userId="83d9dd0a-5bf1-422e-b546-33ea7c027d11" providerId="ADAL" clId="{4D0D541F-0D3B-4137-977F-6FCCB4E7F0AE}" dt="2021-03-15T11:26:14.233" v="1819" actId="1076"/>
          <ac:picMkLst>
            <pc:docMk/>
            <pc:sldMk cId="76111934" sldId="330"/>
            <ac:picMk id="14" creationId="{25087F04-F8DF-4988-A558-D6C0991D61D5}"/>
          </ac:picMkLst>
        </pc:picChg>
      </pc:sldChg>
      <pc:sldChg chg="addSp delSp modSp new mod">
        <pc:chgData name="Elizabeth Brown" userId="83d9dd0a-5bf1-422e-b546-33ea7c027d11" providerId="ADAL" clId="{4D0D541F-0D3B-4137-977F-6FCCB4E7F0AE}" dt="2021-03-16T11:31:32.109" v="2304" actId="1076"/>
        <pc:sldMkLst>
          <pc:docMk/>
          <pc:sldMk cId="4207115774" sldId="331"/>
        </pc:sldMkLst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2" creationId="{190D0584-1221-44DF-B8D4-E909F26613FB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3" creationId="{E9F40B18-F5A4-4A57-90C4-7E772ABBD4C0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4" creationId="{35603109-8836-45F9-BDCA-BFB4467F4023}"/>
          </ac:spMkLst>
        </pc:spChg>
        <pc:graphicFrameChg chg="add mod modGraphic">
          <ac:chgData name="Elizabeth Brown" userId="83d9dd0a-5bf1-422e-b546-33ea7c027d11" providerId="ADAL" clId="{4D0D541F-0D3B-4137-977F-6FCCB4E7F0AE}" dt="2021-03-16T11:31:32.109" v="2304" actId="1076"/>
          <ac:graphicFrameMkLst>
            <pc:docMk/>
            <pc:sldMk cId="4207115774" sldId="331"/>
            <ac:graphicFrameMk id="5" creationId="{C5F51BCF-687A-4C2A-B2E0-0AD8D963223D}"/>
          </ac:graphicFrameMkLst>
        </pc:graphicFrameChg>
      </pc:sldChg>
      <pc:sldMasterChg chg="delSldLayout">
        <pc:chgData name="Elizabeth Brown" userId="83d9dd0a-5bf1-422e-b546-33ea7c027d11" providerId="ADAL" clId="{4D0D541F-0D3B-4137-977F-6FCCB4E7F0AE}" dt="2021-03-08T15:11:01.591" v="1314" actId="47"/>
        <pc:sldMasterMkLst>
          <pc:docMk/>
          <pc:sldMasterMk cId="434569386" sldId="2147483648"/>
        </pc:sldMasterMkLst>
        <pc:sldLayoutChg chg="del">
          <pc:chgData name="Elizabeth Brown" userId="83d9dd0a-5bf1-422e-b546-33ea7c027d11" providerId="ADAL" clId="{4D0D541F-0D3B-4137-977F-6FCCB4E7F0AE}" dt="2021-03-08T15:11:01.591" v="1314" actId="47"/>
          <pc:sldLayoutMkLst>
            <pc:docMk/>
            <pc:sldMasterMk cId="434569386" sldId="2147483648"/>
            <pc:sldLayoutMk cId="2320870830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D2CA4227-4145-44D2-848C-93785270C498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6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548AE7BB-1ED1-42E9-BEEA-241DB2A206F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C4BE6A7-970B-4208-880E-655501584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blu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5767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CB7BF-176E-CB43-87B8-6CF89AC91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700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4028"/>
          <a:stretch/>
        </p:blipFill>
        <p:spPr>
          <a:xfrm>
            <a:off x="0" y="0"/>
            <a:ext cx="5604933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89249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40298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89463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340725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52092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79877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52093" y="3141709"/>
            <a:ext cx="2373922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979877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265984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265984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6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5223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you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342000"/>
            <a:ext cx="11473200" cy="6138000"/>
          </a:xfrm>
          <a:prstGeom prst="round2DiagRect">
            <a:avLst>
              <a:gd name="adj1" fmla="val 9989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latin typeface="+mn-lt"/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5" r:id="rId2"/>
    <p:sldLayoutId id="2147483673" r:id="rId3"/>
    <p:sldLayoutId id="2147483674" r:id="rId4"/>
    <p:sldLayoutId id="2147483654" r:id="rId5"/>
    <p:sldLayoutId id="2147483675" r:id="rId6"/>
    <p:sldLayoutId id="2147483663" r:id="rId7"/>
    <p:sldLayoutId id="2147483672" r:id="rId8"/>
    <p:sldLayoutId id="2147483661" r:id="rId9"/>
    <p:sldLayoutId id="2147483662" r:id="rId10"/>
    <p:sldLayoutId id="2147483664" r:id="rId11"/>
    <p:sldLayoutId id="2147483669" r:id="rId12"/>
    <p:sldLayoutId id="2147483665" r:id="rId13"/>
    <p:sldLayoutId id="2147483666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250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89FF-F6EC-4536-B262-27DF8303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WORKFLOW: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CA622-EAD8-4442-8D17-ABE9C64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17E3D-E333-4585-BCA8-5D520BE8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02D583-F3C8-4965-895D-E0155EAEC3CA}"/>
              </a:ext>
            </a:extLst>
          </p:cNvPr>
          <p:cNvGrpSpPr/>
          <p:nvPr/>
        </p:nvGrpSpPr>
        <p:grpSpPr>
          <a:xfrm>
            <a:off x="8235121" y="4299355"/>
            <a:ext cx="3608653" cy="2328660"/>
            <a:chOff x="5533866" y="4161867"/>
            <a:chExt cx="3608653" cy="23286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5776766" y="4471133"/>
              <a:ext cx="3365753" cy="2019394"/>
              <a:chOff x="1973672" y="2229258"/>
              <a:chExt cx="3012313" cy="1720999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8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Working on a Branch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It is good practice to use branching: to work on a particular branch we use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checkout</a:t>
                </a:r>
              </a:p>
            </p:txBody>
          </p:sp>
        </p:grpSp>
        <p:pic>
          <p:nvPicPr>
            <p:cNvPr id="25" name="Graphic 24" descr="Branching diagram with solid fill">
              <a:extLst>
                <a:ext uri="{FF2B5EF4-FFF2-40B4-BE49-F238E27FC236}">
                  <a16:creationId xmlns:a16="http://schemas.microsoft.com/office/drawing/2014/main" id="{03759224-0E35-4B36-99BB-A42B0A89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33866" y="4161867"/>
              <a:ext cx="645767" cy="645767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4FFB8A-B027-4BCB-8C58-4F01966FFB0D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FC2D4C-611C-487C-BD53-628BAA33B97B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83D1A5-29A6-46F5-A71F-C61F02BD8AEA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DB3796-B9C9-445B-8C95-64052158E0BC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064C09-478C-4A4C-9D13-9DB10DFF70FF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5184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4E4C6D-DD18-49E7-BC64-DEA8D645CB69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DC11C0-8102-449D-BB9C-69CF96E9E224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D52CAC-285E-4DD7-96EF-6F6EBECD0C3C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593C70-3144-46EE-BAC6-7FF126A68D5D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3B8C07-E78E-45B0-AAA6-09955152189B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9074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3C62F1-3914-44AC-BDFF-17E0C0E7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5D77C-9DC8-44B4-9729-873DDD98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FOR COMMITTING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EAB1-E177-440D-A19A-37E71AF5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Untracked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</p:spTree>
    <p:extLst>
      <p:ext uri="{BB962C8B-B14F-4D97-AF65-F5344CB8AC3E}">
        <p14:creationId xmlns:p14="http://schemas.microsoft.com/office/powerpoint/2010/main" val="3470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6DE7-E247-4129-A633-00359649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B53E4-195C-4501-9CC4-CDB3CF1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CAEF-446D-43AF-8F3C-2A90F5175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39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Modified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646B39-8422-423D-86F1-469D11E3387F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5B3C5-1981-429D-B621-DCC7E72EE7B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F24DEC-34F5-4610-AF2F-DE926AAC2557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2B927-F005-416C-B6B7-0CF2E24B337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8486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78FF7-DA09-47AF-8CA0-FD5810B25F71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</p:spTree>
    <p:extLst>
      <p:ext uri="{BB962C8B-B14F-4D97-AF65-F5344CB8AC3E}">
        <p14:creationId xmlns:p14="http://schemas.microsoft.com/office/powerpoint/2010/main" val="15236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C5E74-FFC9-42D6-B91A-2731681C43A6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A098-88D1-448C-9D8A-63B087D6EB34}"/>
              </a:ext>
            </a:extLst>
          </p:cNvPr>
          <p:cNvSpPr txBox="1"/>
          <p:nvPr/>
        </p:nvSpPr>
        <p:spPr>
          <a:xfrm>
            <a:off x="9852980" y="3763035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D81B6E-57A6-4CFA-9BCF-FF00ACCB5537}"/>
              </a:ext>
            </a:extLst>
          </p:cNvPr>
          <p:cNvSpPr/>
          <p:nvPr/>
        </p:nvSpPr>
        <p:spPr>
          <a:xfrm>
            <a:off x="9637144" y="4636738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C9728-8403-4127-8FA6-AC0CB7A5D224}"/>
              </a:ext>
            </a:extLst>
          </p:cNvPr>
          <p:cNvSpPr txBox="1"/>
          <p:nvPr/>
        </p:nvSpPr>
        <p:spPr>
          <a:xfrm>
            <a:off x="9852980" y="4796590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(previous version)</a:t>
            </a:r>
          </a:p>
        </p:txBody>
      </p:sp>
    </p:spTree>
    <p:extLst>
      <p:ext uri="{BB962C8B-B14F-4D97-AF65-F5344CB8AC3E}">
        <p14:creationId xmlns:p14="http://schemas.microsoft.com/office/powerpoint/2010/main" val="27202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087F04-F8DF-4988-A558-D6C0991D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64" y="642940"/>
            <a:ext cx="9297440" cy="5053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DC9336-D40F-4927-9E28-B427FFE0B2A5}"/>
              </a:ext>
            </a:extLst>
          </p:cNvPr>
          <p:cNvSpPr/>
          <p:nvPr/>
        </p:nvSpPr>
        <p:spPr>
          <a:xfrm>
            <a:off x="1088064" y="5276675"/>
            <a:ext cx="9297440" cy="226503"/>
          </a:xfrm>
          <a:prstGeom prst="rect">
            <a:avLst/>
          </a:prstGeom>
          <a:solidFill>
            <a:srgbClr val="F5F4F6"/>
          </a:solidFill>
          <a:ln>
            <a:solidFill>
              <a:srgbClr val="F5F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00"/>
                </a:solidFill>
              </a:rPr>
              <a:t>XXXXXXXXXXXXXXXXXXXXXXXXXXXXXXXXXXXXXXXXXXXXXXXXXXXXXXXXXXXXXXXXXXXXXXXXXXXXXXXXXXXXXXXXXXXXXXX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EB15A-71D1-4472-B7AD-8D2415C54C3F}"/>
              </a:ext>
            </a:extLst>
          </p:cNvPr>
          <p:cNvSpPr/>
          <p:nvPr/>
        </p:nvSpPr>
        <p:spPr>
          <a:xfrm>
            <a:off x="1088064" y="5486400"/>
            <a:ext cx="9297440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XXXXXXXXXXXXXXXXXXXXXXXXXXXXXXXXXXXXXXXXXXXXXXXXXXXXXXXXXXXXXXXXXXXXXXXXXXXXXXXXXXX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869E8-C14D-455F-8AEB-A76FB2987DBB}"/>
              </a:ext>
            </a:extLst>
          </p:cNvPr>
          <p:cNvSpPr/>
          <p:nvPr/>
        </p:nvSpPr>
        <p:spPr>
          <a:xfrm>
            <a:off x="2591091" y="1511416"/>
            <a:ext cx="5772733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0500-CB51-4CA6-AED9-E54CDE0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Revert changes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C7D47-3C76-4ACA-ADAC-68076D1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0D7A-499E-4127-A540-C1C4E1C4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6898271" y="4471332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Most recent commit</a:t>
            </a:r>
          </a:p>
          <a:p>
            <a:pPr algn="ctr"/>
            <a:r>
              <a:rPr lang="en-GB" dirty="0"/>
              <a:t>(Tip of branch)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stCxn id="17" idx="0"/>
            <a:endCxn id="8" idx="4"/>
          </p:cNvCxnSpPr>
          <p:nvPr/>
        </p:nvCxnSpPr>
        <p:spPr>
          <a:xfrm rot="5400000" flipH="1" flipV="1">
            <a:off x="8267075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2588002" y="4471333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Want to revert back to this commit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956806" y="3410825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D187533-2557-43E6-8FFE-E403DF7853C6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297548" y="-1355734"/>
            <a:ext cx="1424030" cy="64676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53C32-263F-4DA3-94D3-5B1078EDE21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43383" y="1166070"/>
            <a:ext cx="0" cy="142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4C8E83-7C0A-47AD-B24C-27277FF676D3}"/>
              </a:ext>
            </a:extLst>
          </p:cNvPr>
          <p:cNvSpPr txBox="1"/>
          <p:nvPr/>
        </p:nvSpPr>
        <p:spPr>
          <a:xfrm>
            <a:off x="6187545" y="793063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</a:p>
        </p:txBody>
      </p:sp>
    </p:spTree>
    <p:extLst>
      <p:ext uri="{BB962C8B-B14F-4D97-AF65-F5344CB8AC3E}">
        <p14:creationId xmlns:p14="http://schemas.microsoft.com/office/powerpoint/2010/main" val="18127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7814072" y="4471332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 commit with inverse content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9182876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D87AF-6189-4796-95DE-595A7E658935}"/>
              </a:ext>
            </a:extLst>
          </p:cNvPr>
          <p:cNvGrpSpPr/>
          <p:nvPr/>
        </p:nvGrpSpPr>
        <p:grpSpPr>
          <a:xfrm>
            <a:off x="1837585" y="1798148"/>
            <a:ext cx="3148400" cy="2589053"/>
            <a:chOff x="2340530" y="1857112"/>
            <a:chExt cx="2801921" cy="2254543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17A815-C6ED-4710-90D4-F9290008152D}"/>
                </a:ext>
              </a:extLst>
            </p:cNvPr>
            <p:cNvSpPr/>
            <p:nvPr/>
          </p:nvSpPr>
          <p:spPr>
            <a:xfrm>
              <a:off x="2726424" y="2513551"/>
              <a:ext cx="2416027" cy="159810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2E7D873-DA01-40CC-A81E-CBC28E27823A}"/>
                </a:ext>
              </a:extLst>
            </p:cNvPr>
            <p:cNvSpPr/>
            <p:nvPr/>
          </p:nvSpPr>
          <p:spPr>
            <a:xfrm>
              <a:off x="2461640" y="2232520"/>
              <a:ext cx="1980155" cy="453005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 Git</a:t>
              </a:r>
            </a:p>
          </p:txBody>
        </p:sp>
        <p:pic>
          <p:nvPicPr>
            <p:cNvPr id="4" name="Graphic 3" descr="Marker with solid fill">
              <a:extLst>
                <a:ext uri="{FF2B5EF4-FFF2-40B4-BE49-F238E27FC236}">
                  <a16:creationId xmlns:a16="http://schemas.microsoft.com/office/drawing/2014/main" id="{AF39C483-4EB4-4F54-8F12-A16AB1B0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530" y="1857112"/>
              <a:ext cx="601910" cy="6019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09F5E-B377-42C8-9EB0-4F0BEEE27A7F}"/>
                </a:ext>
              </a:extLst>
            </p:cNvPr>
            <p:cNvSpPr txBox="1"/>
            <p:nvPr/>
          </p:nvSpPr>
          <p:spPr>
            <a:xfrm>
              <a:off x="2839148" y="2736870"/>
              <a:ext cx="21905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Git tracks the changes we make to files on our local machine, e.g. our computer.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3B5AA-D201-47EF-944F-CC4468F43FE1}"/>
              </a:ext>
            </a:extLst>
          </p:cNvPr>
          <p:cNvGrpSpPr/>
          <p:nvPr/>
        </p:nvGrpSpPr>
        <p:grpSpPr>
          <a:xfrm>
            <a:off x="7160384" y="1871066"/>
            <a:ext cx="3057945" cy="2457171"/>
            <a:chOff x="7033992" y="1930030"/>
            <a:chExt cx="2696368" cy="21816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4A1CBB-F742-4D3D-A557-E055521632E2}"/>
                </a:ext>
              </a:extLst>
            </p:cNvPr>
            <p:cNvGrpSpPr/>
            <p:nvPr/>
          </p:nvGrpSpPr>
          <p:grpSpPr>
            <a:xfrm>
              <a:off x="7049549" y="2232520"/>
              <a:ext cx="2680811" cy="1879135"/>
              <a:chOff x="2461640" y="2232520"/>
              <a:chExt cx="2680811" cy="1879135"/>
            </a:xfrm>
          </p:grpSpPr>
          <p:sp>
            <p:nvSpPr>
              <p:cNvPr id="14" name="Rectangle: Diagonal Corners Rounded 13">
                <a:extLst>
                  <a:ext uri="{FF2B5EF4-FFF2-40B4-BE49-F238E27FC236}">
                    <a16:creationId xmlns:a16="http://schemas.microsoft.com/office/drawing/2014/main" id="{073471EF-F871-4490-9FCD-25EAF76F9ECD}"/>
                  </a:ext>
                </a:extLst>
              </p:cNvPr>
              <p:cNvSpPr/>
              <p:nvPr/>
            </p:nvSpPr>
            <p:spPr>
              <a:xfrm>
                <a:off x="2726424" y="2513551"/>
                <a:ext cx="2416027" cy="1598104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Diagonal Corners Rounded 14">
                <a:extLst>
                  <a:ext uri="{FF2B5EF4-FFF2-40B4-BE49-F238E27FC236}">
                    <a16:creationId xmlns:a16="http://schemas.microsoft.com/office/drawing/2014/main" id="{1E939174-DE56-4B3F-9BDD-DECE6B851E82}"/>
                  </a:ext>
                </a:extLst>
              </p:cNvPr>
              <p:cNvSpPr/>
              <p:nvPr/>
            </p:nvSpPr>
            <p:spPr>
              <a:xfrm>
                <a:off x="2461640" y="2232520"/>
                <a:ext cx="1980155" cy="453005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Remote Git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1D7B23-20FB-478C-A974-3AFC7F62AFF7}"/>
                  </a:ext>
                </a:extLst>
              </p:cNvPr>
              <p:cNvSpPr txBox="1"/>
              <p:nvPr/>
            </p:nvSpPr>
            <p:spPr>
              <a:xfrm>
                <a:off x="2839148" y="2786156"/>
                <a:ext cx="219057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Git allows us to store our files and history remotely which can then be accessed on other devices.</a:t>
                </a:r>
              </a:p>
            </p:txBody>
          </p:sp>
        </p:grpSp>
        <p:pic>
          <p:nvPicPr>
            <p:cNvPr id="19" name="Graphic 18" descr="Cloud outline">
              <a:extLst>
                <a:ext uri="{FF2B5EF4-FFF2-40B4-BE49-F238E27FC236}">
                  <a16:creationId xmlns:a16="http://schemas.microsoft.com/office/drawing/2014/main" id="{5D8CDA0D-2DDB-4D95-92CB-16D34433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992" y="1930030"/>
              <a:ext cx="553636" cy="553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7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B74BBA-82C1-452C-8931-6B22AFE8D1BD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2381358" y="2228254"/>
            <a:ext cx="3508831" cy="2740868"/>
            <a:chOff x="1845620" y="1777139"/>
            <a:chExt cx="3140365" cy="2335863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156379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1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Repository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06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where Git tracks and records all the changes made to the files in our project.</a:t>
              </a:r>
            </a:p>
          </p:txBody>
        </p: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529B1B72-5481-4B48-86CD-B2487558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5620" y="1777139"/>
              <a:ext cx="712226" cy="712226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1F20B2-3BD8-4076-8517-F2F5A263F7D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1793171" y="2715965"/>
            <a:ext cx="3365753" cy="1426069"/>
            <a:chOff x="1973672" y="2229257"/>
            <a:chExt cx="3012313" cy="1215346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895393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2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Working Directory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49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the location in which we work and save our files.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9A7268FB-0F73-4175-BE19-F9C9038C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479" y="2348658"/>
            <a:ext cx="716353" cy="71635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230F0-0AC7-4742-85DA-5725A65B30E3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94B384-6FE3-4AF1-9811-1B074F52BD82}"/>
              </a:ext>
            </a:extLst>
          </p:cNvPr>
          <p:cNvGrpSpPr/>
          <p:nvPr/>
        </p:nvGrpSpPr>
        <p:grpSpPr>
          <a:xfrm>
            <a:off x="3594042" y="2953110"/>
            <a:ext cx="3527474" cy="2335354"/>
            <a:chOff x="1631450" y="2400007"/>
            <a:chExt cx="3527474" cy="233535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1793171" y="2715965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225016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Staging Area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822376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Any changes we make to a file that we want Git to track we first add to the staging area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add</a:t>
                </a:r>
              </a:p>
            </p:txBody>
          </p:sp>
        </p:grpSp>
        <p:pic>
          <p:nvPicPr>
            <p:cNvPr id="12" name="Graphic 11" descr="Hamburger Menu Icon with solid fill">
              <a:extLst>
                <a:ext uri="{FF2B5EF4-FFF2-40B4-BE49-F238E27FC236}">
                  <a16:creationId xmlns:a16="http://schemas.microsoft.com/office/drawing/2014/main" id="{88A4851B-D828-4FBE-A4F1-07EF2F2A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1450" y="2400007"/>
              <a:ext cx="607856" cy="607856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288020-B6C9-4376-B9B8-B4193F4B4982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5849770" y="3269068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Commit Changes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918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then commit any changes in the staging area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commit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B8FB325B-17EF-48DA-AD09-F76154F54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424" y="2887108"/>
            <a:ext cx="763919" cy="7639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E672C2-5883-467A-AC83-DCFE8DF1BBA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A909B-01C1-43AE-9C8B-5BA9DC89076F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D3AD37-C505-4EF9-A8D2-129E3DE4698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8388981" y="4535573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Push to Remote Repo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12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push any new changes committed in our local repo to the remote repo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push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4FCD-10D4-420E-800F-8BF29710B696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D7D5E7-DB82-43A8-A9DA-81B4F3B4816C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EBA94EA4-AA92-4905-96C1-AFD8A4A0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1779" y="4192765"/>
            <a:ext cx="645743" cy="64574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26CF57-D053-493F-98B9-C97C949E3019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703D0A-302A-4259-9BB0-40D16A9F845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2DAFF8-000A-4A9D-B3C8-6183BB10B66D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4265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72EE7C-F508-44D0-84C9-A1EE2AA49AD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976BF-8476-480C-8317-EDC125A63788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A2EC8-8191-45EA-95B6-0B8678A63B34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E9B0FC-E8D5-449D-956A-7F9540AF15C7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27D3EF-4C24-4630-992A-19B42EBF1288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8B2975-9750-4BC0-99B6-61935B12CCE6}"/>
              </a:ext>
            </a:extLst>
          </p:cNvPr>
          <p:cNvGrpSpPr/>
          <p:nvPr/>
        </p:nvGrpSpPr>
        <p:grpSpPr>
          <a:xfrm>
            <a:off x="7987065" y="2063216"/>
            <a:ext cx="3554236" cy="2358889"/>
            <a:chOff x="7987065" y="2063216"/>
            <a:chExt cx="3554236" cy="23588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8175548" y="2402709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Pull from Remote Repo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Similarly, we can update and merge with our local repo by pulling from the remote repo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pull</a:t>
                </a:r>
              </a:p>
            </p:txBody>
          </p:sp>
        </p:grpSp>
        <p:pic>
          <p:nvPicPr>
            <p:cNvPr id="13" name="Graphic 12" descr="Download from cloud with solid fill">
              <a:extLst>
                <a:ext uri="{FF2B5EF4-FFF2-40B4-BE49-F238E27FC236}">
                  <a16:creationId xmlns:a16="http://schemas.microsoft.com/office/drawing/2014/main" id="{8C80A00C-456D-48FE-A5B3-DF19746D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7065" y="2063216"/>
              <a:ext cx="620776" cy="620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5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ngo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Mango open sans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EBBA6E-A35D-4805-9832-3D05F30A8FFD}" vid="{439E1CA9-6C17-4F76-AD4F-176E06EF7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649</TotalTime>
  <Words>523</Words>
  <Application>Microsoft Office PowerPoint</Application>
  <PresentationFormat>Widescreen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Open Sans Light</vt:lpstr>
      <vt:lpstr>Mango theme</vt:lpstr>
      <vt:lpstr>BASIC WORKFLOW: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FOR COMMITTING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Revert changes workflow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Brown</dc:creator>
  <cp:lastModifiedBy>Elizabeth Brown</cp:lastModifiedBy>
  <cp:revision>9</cp:revision>
  <cp:lastPrinted>2019-08-14T16:37:39Z</cp:lastPrinted>
  <dcterms:created xsi:type="dcterms:W3CDTF">2021-03-08T13:47:03Z</dcterms:created>
  <dcterms:modified xsi:type="dcterms:W3CDTF">2021-03-26T10:13:49Z</dcterms:modified>
</cp:coreProperties>
</file>