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5" r:id="rId2"/>
    <p:sldId id="304" r:id="rId3"/>
    <p:sldId id="305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9" r:id="rId14"/>
    <p:sldId id="322" r:id="rId15"/>
    <p:sldId id="323" r:id="rId16"/>
    <p:sldId id="324" r:id="rId17"/>
    <p:sldId id="329" r:id="rId18"/>
    <p:sldId id="325" r:id="rId19"/>
    <p:sldId id="326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4" r:id="rId43"/>
    <p:sldId id="353" r:id="rId44"/>
    <p:sldId id="355" r:id="rId45"/>
    <p:sldId id="356" r:id="rId46"/>
    <p:sldId id="352" r:id="rId47"/>
    <p:sldId id="357" r:id="rId48"/>
    <p:sldId id="359" r:id="rId49"/>
    <p:sldId id="358" r:id="rId50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4D77E6-F2F7-433C-BC8B-85E836141080}">
          <p14:sldIdLst>
            <p14:sldId id="315"/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9"/>
            <p14:sldId id="322"/>
            <p14:sldId id="323"/>
            <p14:sldId id="324"/>
            <p14:sldId id="329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4"/>
            <p14:sldId id="353"/>
            <p14:sldId id="355"/>
            <p14:sldId id="356"/>
            <p14:sldId id="352"/>
            <p14:sldId id="357"/>
            <p14:sldId id="359"/>
            <p14:sldId id="358"/>
          </p14:sldIdLst>
        </p14:section>
        <p14:section name="Instructions" id="{153BA7F6-3655-455F-8B0C-D1B6C9FAEB1A}">
          <p14:sldIdLst/>
        </p14:section>
        <p14:section name="Alternative title &amp; dividers" id="{A1B72355-6B64-4986-AC93-FA0BFEEEB5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F4F6"/>
    <a:srgbClr val="0C1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D541F-0D3B-4137-977F-6FCCB4E7F0AE}" v="74" dt="2021-03-15T11:28:3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Brown" userId="83d9dd0a-5bf1-422e-b546-33ea7c027d11" providerId="ADAL" clId="{4D0D541F-0D3B-4137-977F-6FCCB4E7F0AE}"/>
    <pc:docChg chg="undo custSel addSld delSld modSld sldOrd modSection">
      <pc:chgData name="Elizabeth Brown" userId="83d9dd0a-5bf1-422e-b546-33ea7c027d11" providerId="ADAL" clId="{4D0D541F-0D3B-4137-977F-6FCCB4E7F0AE}" dt="2021-03-16T11:31:32.109" v="2304" actId="1076"/>
      <pc:docMkLst>
        <pc:docMk/>
      </pc:docMkLst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992422088" sldId="289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2660857560" sldId="292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790251954" sldId="293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721426840" sldId="295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096676836" sldId="296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3134136743" sldId="298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92723520" sldId="299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354388228" sldId="300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2210858703" sldId="301"/>
        </pc:sldMkLst>
      </pc:sldChg>
      <pc:sldChg chg="del">
        <pc:chgData name="Elizabeth Brown" userId="83d9dd0a-5bf1-422e-b546-33ea7c027d11" providerId="ADAL" clId="{4D0D541F-0D3B-4137-977F-6FCCB4E7F0AE}" dt="2021-03-08T15:11:01.591" v="1314" actId="47"/>
        <pc:sldMkLst>
          <pc:docMk/>
          <pc:sldMk cId="1428794649" sldId="302"/>
        </pc:sldMkLst>
      </pc:sldChg>
      <pc:sldChg chg="del">
        <pc:chgData name="Elizabeth Brown" userId="83d9dd0a-5bf1-422e-b546-33ea7c027d11" providerId="ADAL" clId="{4D0D541F-0D3B-4137-977F-6FCCB4E7F0AE}" dt="2021-03-08T15:10:52.084" v="1313" actId="47"/>
        <pc:sldMkLst>
          <pc:docMk/>
          <pc:sldMk cId="421178758" sldId="303"/>
        </pc:sldMkLst>
      </pc:sldChg>
      <pc:sldChg chg="modSp mod">
        <pc:chgData name="Elizabeth Brown" userId="83d9dd0a-5bf1-422e-b546-33ea7c027d11" providerId="ADAL" clId="{4D0D541F-0D3B-4137-977F-6FCCB4E7F0AE}" dt="2021-03-08T14:58:52.569" v="1290" actId="207"/>
        <pc:sldMkLst>
          <pc:docMk/>
          <pc:sldMk cId="3848698144" sldId="304"/>
        </pc:sldMkLst>
        <pc:spChg chg="mod">
          <ac:chgData name="Elizabeth Brown" userId="83d9dd0a-5bf1-422e-b546-33ea7c027d11" providerId="ADAL" clId="{4D0D541F-0D3B-4137-977F-6FCCB4E7F0AE}" dt="2021-03-08T14:58:52.569" v="1290" actId="207"/>
          <ac:spMkLst>
            <pc:docMk/>
            <pc:sldMk cId="3848698144" sldId="304"/>
            <ac:spMk id="9" creationId="{EE19F0E5-1863-4BA7-9873-92CBF14E6F84}"/>
          </ac:spMkLst>
        </pc:spChg>
      </pc:sldChg>
      <pc:sldChg chg="modSp mod">
        <pc:chgData name="Elizabeth Brown" userId="83d9dd0a-5bf1-422e-b546-33ea7c027d11" providerId="ADAL" clId="{4D0D541F-0D3B-4137-977F-6FCCB4E7F0AE}" dt="2021-03-08T14:50:34.836" v="967" actId="13822"/>
        <pc:sldMkLst>
          <pc:docMk/>
          <pc:sldMk cId="2478896203" sldId="306"/>
        </pc:sldMkLst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38" creationId="{66B74BBA-82C1-452C-8931-6B22AFE8D1BD}"/>
          </ac:cxnSpMkLst>
        </pc:cxnChg>
        <pc:cxnChg chg="mod">
          <ac:chgData name="Elizabeth Brown" userId="83d9dd0a-5bf1-422e-b546-33ea7c027d11" providerId="ADAL" clId="{4D0D541F-0D3B-4137-977F-6FCCB4E7F0AE}" dt="2021-03-08T14:50:34.836" v="967" actId="13822"/>
          <ac:cxnSpMkLst>
            <pc:docMk/>
            <pc:sldMk cId="2478896203" sldId="306"/>
            <ac:cxnSpMk id="40" creationId="{451F20B2-3BD8-4076-8517-F2F5A263F7D2}"/>
          </ac:cxnSpMkLst>
        </pc:cxnChg>
      </pc:sldChg>
      <pc:sldChg chg="modSp del mod">
        <pc:chgData name="Elizabeth Brown" userId="83d9dd0a-5bf1-422e-b546-33ea7c027d11" providerId="ADAL" clId="{4D0D541F-0D3B-4137-977F-6FCCB4E7F0AE}" dt="2021-03-08T14:55:14.428" v="1238" actId="47"/>
        <pc:sldMkLst>
          <pc:docMk/>
          <pc:sldMk cId="2740746366" sldId="307"/>
        </pc:sldMkLst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19" creationId="{A35C224B-70B0-4C8F-BA92-02340CDBD408}"/>
          </ac:cxnSpMkLst>
        </pc:cxnChg>
        <pc:cxnChg chg="mod">
          <ac:chgData name="Elizabeth Brown" userId="83d9dd0a-5bf1-422e-b546-33ea7c027d11" providerId="ADAL" clId="{4D0D541F-0D3B-4137-977F-6FCCB4E7F0AE}" dt="2021-03-08T14:50:27.760" v="965" actId="13822"/>
          <ac:cxnSpMkLst>
            <pc:docMk/>
            <pc:sldMk cId="2740746366" sldId="307"/>
            <ac:cxnSpMk id="20" creationId="{40524F20-9A7B-44DA-BF8A-781F53632457}"/>
          </ac:cxnSpMkLst>
        </pc:cxnChg>
      </pc:sldChg>
      <pc:sldChg chg="modSp mod">
        <pc:chgData name="Elizabeth Brown" userId="83d9dd0a-5bf1-422e-b546-33ea7c027d11" providerId="ADAL" clId="{4D0D541F-0D3B-4137-977F-6FCCB4E7F0AE}" dt="2021-03-08T14:55:18.142" v="1239" actId="14100"/>
        <pc:sldMkLst>
          <pc:docMk/>
          <pc:sldMk cId="1229465368" sldId="308"/>
        </pc:sldMkLst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21.846" v="964" actId="13822"/>
          <ac:cxnSpMkLst>
            <pc:docMk/>
            <pc:sldMk cId="1229465368" sldId="308"/>
            <ac:cxnSpMk id="17" creationId="{2149EAC8-F67D-439F-9B49-6BFCB4F1FBF2}"/>
          </ac:cxnSpMkLst>
        </pc:cxnChg>
        <pc:cxnChg chg="mod">
          <ac:chgData name="Elizabeth Brown" userId="83d9dd0a-5bf1-422e-b546-33ea7c027d11" providerId="ADAL" clId="{4D0D541F-0D3B-4137-977F-6FCCB4E7F0AE}" dt="2021-03-08T14:55:18.142" v="1239" actId="14100"/>
          <ac:cxnSpMkLst>
            <pc:docMk/>
            <pc:sldMk cId="1229465368" sldId="308"/>
            <ac:cxnSpMk id="19" creationId="{75D230F0-0AC7-4742-85DA-5725A65B30E3}"/>
          </ac:cxnSpMkLst>
        </pc:cxnChg>
      </pc:sldChg>
      <pc:sldChg chg="addSp delSp modSp mod">
        <pc:chgData name="Elizabeth Brown" userId="83d9dd0a-5bf1-422e-b546-33ea7c027d11" providerId="ADAL" clId="{4D0D541F-0D3B-4137-977F-6FCCB4E7F0AE}" dt="2021-03-08T15:07:14.335" v="1312" actId="20577"/>
        <pc:sldMkLst>
          <pc:docMk/>
          <pc:sldMk cId="37764724" sldId="309"/>
        </pc:sldMkLst>
        <pc:spChg chg="mod">
          <ac:chgData name="Elizabeth Brown" userId="83d9dd0a-5bf1-422e-b546-33ea7c027d11" providerId="ADAL" clId="{4D0D541F-0D3B-4137-977F-6FCCB4E7F0AE}" dt="2021-03-08T15:07:14.335" v="1312" actId="20577"/>
          <ac:spMkLst>
            <pc:docMk/>
            <pc:sldMk cId="37764724" sldId="309"/>
            <ac:spMk id="27" creationId="{F99FB69B-3A4B-44C7-97EF-7105B19A479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3" creationId="{5A3C102A-5EC5-4653-914F-E223741F57D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4" creationId="{D73026C6-684B-453E-B914-EA60AE593CC3}"/>
          </ac:spMkLst>
        </pc:spChg>
        <pc:spChg chg="mod">
          <ac:chgData name="Elizabeth Brown" userId="83d9dd0a-5bf1-422e-b546-33ea7c027d11" providerId="ADAL" clId="{4D0D541F-0D3B-4137-977F-6FCCB4E7F0AE}" dt="2021-03-08T14:35:22.439" v="0"/>
          <ac:spMkLst>
            <pc:docMk/>
            <pc:sldMk cId="37764724" sldId="309"/>
            <ac:spMk id="35" creationId="{F507BED2-BC7D-4CF0-B764-DA168199C3D7}"/>
          </ac:spMkLst>
        </pc:spChg>
        <pc:grpChg chg="add del mod">
          <ac:chgData name="Elizabeth Brown" userId="83d9dd0a-5bf1-422e-b546-33ea7c027d11" providerId="ADAL" clId="{4D0D541F-0D3B-4137-977F-6FCCB4E7F0AE}" dt="2021-03-08T14:35:24.223" v="1"/>
          <ac:grpSpMkLst>
            <pc:docMk/>
            <pc:sldMk cId="37764724" sldId="309"/>
            <ac:grpSpMk id="32" creationId="{3EA9561E-10F2-4141-9932-D557283A9F32}"/>
          </ac:grpSpMkLst>
        </pc:grpChg>
        <pc:picChg chg="add del mod">
          <ac:chgData name="Elizabeth Brown" userId="83d9dd0a-5bf1-422e-b546-33ea7c027d11" providerId="ADAL" clId="{4D0D541F-0D3B-4137-977F-6FCCB4E7F0AE}" dt="2021-03-08T14:35:24.223" v="1"/>
          <ac:picMkLst>
            <pc:docMk/>
            <pc:sldMk cId="37764724" sldId="309"/>
            <ac:picMk id="36" creationId="{1C8E9934-1341-47D0-97D9-4D5992583EF5}"/>
          </ac:picMkLst>
        </pc:pic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4.150" v="1240" actId="478"/>
          <ac:cxnSpMkLst>
            <pc:docMk/>
            <pc:sldMk cId="37764724" sldId="309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14.958" v="963" actId="13822"/>
          <ac:cxnSpMkLst>
            <pc:docMk/>
            <pc:sldMk cId="37764724" sldId="309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55:24.537" v="1241"/>
          <ac:cxnSpMkLst>
            <pc:docMk/>
            <pc:sldMk cId="37764724" sldId="309"/>
            <ac:cxnSpMk id="37" creationId="{61288020-B6C9-4376-B9B8-B4193F4B4982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06.646" v="1291" actId="1076"/>
        <pc:sldMkLst>
          <pc:docMk/>
          <pc:sldMk cId="1573992631" sldId="310"/>
        </pc:sldMkLst>
        <pc:spChg chg="mod">
          <ac:chgData name="Elizabeth Brown" userId="83d9dd0a-5bf1-422e-b546-33ea7c027d11" providerId="ADAL" clId="{4D0D541F-0D3B-4137-977F-6FCCB4E7F0AE}" dt="2021-03-08T14:36:51.267" v="39" actId="14100"/>
          <ac:spMkLst>
            <pc:docMk/>
            <pc:sldMk cId="1573992631" sldId="310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39:51.954" v="479" actId="20577"/>
          <ac:spMkLst>
            <pc:docMk/>
            <pc:sldMk cId="1573992631" sldId="310"/>
            <ac:spMk id="27" creationId="{F99FB69B-3A4B-44C7-97EF-7105B19A4793}"/>
          </ac:spMkLst>
        </pc:spChg>
        <pc:spChg chg="add mod">
          <ac:chgData name="Elizabeth Brown" userId="83d9dd0a-5bf1-422e-b546-33ea7c027d11" providerId="ADAL" clId="{4D0D541F-0D3B-4137-977F-6FCCB4E7F0AE}" dt="2021-03-08T15:05:06.646" v="1291" actId="1076"/>
          <ac:spMkLst>
            <pc:docMk/>
            <pc:sldMk cId="1573992631" sldId="310"/>
            <ac:spMk id="29" creationId="{637A909B-01C1-43AE-9C8B-5BA9DC89076F}"/>
          </ac:spMkLst>
        </pc:spChg>
        <pc:grpChg chg="del mod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14" creationId="{F294B384-6FE3-4AF1-9811-1B074F52BD82}"/>
          </ac:grpSpMkLst>
        </pc:grpChg>
        <pc:grpChg chg="topLvl">
          <ac:chgData name="Elizabeth Brown" userId="83d9dd0a-5bf1-422e-b546-33ea7c027d11" providerId="ADAL" clId="{4D0D541F-0D3B-4137-977F-6FCCB4E7F0AE}" dt="2021-03-08T14:35:57.870" v="4" actId="478"/>
          <ac:grpSpMkLst>
            <pc:docMk/>
            <pc:sldMk cId="1573992631" sldId="310"/>
            <ac:grpSpMk id="21" creationId="{E6DBF82C-EA68-4447-A010-E5B5B0489FD7}"/>
          </ac:grpSpMkLst>
        </pc:grpChg>
        <pc:picChg chg="del topLvl">
          <ac:chgData name="Elizabeth Brown" userId="83d9dd0a-5bf1-422e-b546-33ea7c027d11" providerId="ADAL" clId="{4D0D541F-0D3B-4137-977F-6FCCB4E7F0AE}" dt="2021-03-08T14:35:57.870" v="4" actId="478"/>
          <ac:picMkLst>
            <pc:docMk/>
            <pc:sldMk cId="1573992631" sldId="310"/>
            <ac:picMk id="12" creationId="{88A4851B-D828-4FBE-A4F1-07EF2F2A17A3}"/>
          </ac:picMkLst>
        </pc:picChg>
        <pc:picChg chg="add mod">
          <ac:chgData name="Elizabeth Brown" userId="83d9dd0a-5bf1-422e-b546-33ea7c027d11" providerId="ADAL" clId="{4D0D541F-0D3B-4137-977F-6FCCB4E7F0AE}" dt="2021-03-08T14:36:21.373" v="8" actId="1076"/>
          <ac:picMkLst>
            <pc:docMk/>
            <pc:sldMk cId="1573992631" sldId="310"/>
            <ac:picMk id="13" creationId="{B8FB325B-17EF-48DA-AD09-F76154F54E10}"/>
          </ac:picMkLst>
        </pc:pic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27.866" v="1242" actId="478"/>
          <ac:cxnSpMkLst>
            <pc:docMk/>
            <pc:sldMk cId="1573992631" sldId="310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50:04.977" v="962" actId="13822"/>
          <ac:cxnSpMkLst>
            <pc:docMk/>
            <pc:sldMk cId="1573992631" sldId="310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5:05:06.646" v="1291" actId="1076"/>
          <ac:cxnSpMkLst>
            <pc:docMk/>
            <pc:sldMk cId="1573992631" sldId="310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28.317" v="1243"/>
          <ac:cxnSpMkLst>
            <pc:docMk/>
            <pc:sldMk cId="1573992631" sldId="310"/>
            <ac:cxnSpMk id="32" creationId="{D8D3AD37-C505-4EF9-A8D2-129E3DE469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5:56.359" v="1302" actId="1076"/>
        <pc:sldMkLst>
          <pc:docMk/>
          <pc:sldMk cId="1426521600" sldId="311"/>
        </pc:sldMkLst>
        <pc:spChg chg="mod">
          <ac:chgData name="Elizabeth Brown" userId="83d9dd0a-5bf1-422e-b546-33ea7c027d11" providerId="ADAL" clId="{4D0D541F-0D3B-4137-977F-6FCCB4E7F0AE}" dt="2021-03-08T14:43:22.839" v="562" actId="20577"/>
          <ac:spMkLst>
            <pc:docMk/>
            <pc:sldMk cId="1426521600" sldId="311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44:36.607" v="707" actId="2711"/>
          <ac:spMkLst>
            <pc:docMk/>
            <pc:sldMk cId="1426521600" sldId="311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5.270" v="1296" actId="478"/>
          <ac:spMkLst>
            <pc:docMk/>
            <pc:sldMk cId="1426521600" sldId="311"/>
            <ac:spMk id="29" creationId="{637A909B-01C1-43AE-9C8B-5BA9DC89076F}"/>
          </ac:spMkLst>
        </pc:spChg>
        <pc:spChg chg="add mod">
          <ac:chgData name="Elizabeth Brown" userId="83d9dd0a-5bf1-422e-b546-33ea7c027d11" providerId="ADAL" clId="{4D0D541F-0D3B-4137-977F-6FCCB4E7F0AE}" dt="2021-03-08T15:05:49.647" v="1301" actId="1076"/>
          <ac:spMkLst>
            <pc:docMk/>
            <pc:sldMk cId="1426521600" sldId="311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14.648" v="1292"/>
          <ac:spMkLst>
            <pc:docMk/>
            <pc:sldMk cId="1426521600" sldId="311"/>
            <ac:spMk id="35" creationId="{ED2DAFF8-000A-4A9D-B3C8-6183BB10B66D}"/>
          </ac:spMkLst>
        </pc:spChg>
        <pc:grpChg chg="mod">
          <ac:chgData name="Elizabeth Brown" userId="83d9dd0a-5bf1-422e-b546-33ea7c027d11" providerId="ADAL" clId="{4D0D541F-0D3B-4137-977F-6FCCB4E7F0AE}" dt="2021-03-08T15:05:56.359" v="1302" actId="1076"/>
          <ac:grpSpMkLst>
            <pc:docMk/>
            <pc:sldMk cId="1426521600" sldId="311"/>
            <ac:grpSpMk id="21" creationId="{E6DBF82C-EA68-4447-A010-E5B5B0489FD7}"/>
          </ac:grpSpMkLst>
        </pc:grpChg>
        <pc:picChg chg="del mod">
          <ac:chgData name="Elizabeth Brown" userId="83d9dd0a-5bf1-422e-b546-33ea7c027d11" providerId="ADAL" clId="{4D0D541F-0D3B-4137-977F-6FCCB4E7F0AE}" dt="2021-03-08T14:42:28.651" v="504" actId="478"/>
          <ac:picMkLst>
            <pc:docMk/>
            <pc:sldMk cId="1426521600" sldId="311"/>
            <ac:picMk id="13" creationId="{B8FB325B-17EF-48DA-AD09-F76154F54E10}"/>
          </ac:picMkLst>
        </pc:picChg>
        <pc:picChg chg="add mod">
          <ac:chgData name="Elizabeth Brown" userId="83d9dd0a-5bf1-422e-b546-33ea7c027d11" providerId="ADAL" clId="{4D0D541F-0D3B-4137-977F-6FCCB4E7F0AE}" dt="2021-03-08T15:05:56.359" v="1302" actId="1076"/>
          <ac:picMkLst>
            <pc:docMk/>
            <pc:sldMk cId="1426521600" sldId="311"/>
            <ac:picMk id="16" creationId="{EBA94EA4-AA92-4905-96C1-AFD8A4A0D670}"/>
          </ac:picMkLst>
        </pc:picChg>
        <pc:cxnChg chg="add mod">
          <ac:chgData name="Elizabeth Brown" userId="83d9dd0a-5bf1-422e-b546-33ea7c027d11" providerId="ADAL" clId="{4D0D541F-0D3B-4137-977F-6FCCB4E7F0AE}" dt="2021-03-08T15:05:49.647" v="1301" actId="1076"/>
          <ac:cxnSpMkLst>
            <pc:docMk/>
            <pc:sldMk cId="1426521600" sldId="311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1.490" v="1244" actId="478"/>
          <ac:cxnSpMkLst>
            <pc:docMk/>
            <pc:sldMk cId="1426521600" sldId="311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56.544" v="961" actId="13822"/>
          <ac:cxnSpMkLst>
            <pc:docMk/>
            <pc:sldMk cId="1426521600" sldId="311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25.270" v="1296" actId="478"/>
          <ac:cxnSpMkLst>
            <pc:docMk/>
            <pc:sldMk cId="1426521600" sldId="311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1.937" v="1245"/>
          <ac:cxnSpMkLst>
            <pc:docMk/>
            <pc:sldMk cId="1426521600" sldId="311"/>
            <ac:cxnSpMk id="33" creationId="{CA26CF57-D053-493F-98B9-C97C949E3019}"/>
          </ac:cxnSpMkLst>
        </pc:cxnChg>
        <pc:cxnChg chg="add mod">
          <ac:chgData name="Elizabeth Brown" userId="83d9dd0a-5bf1-422e-b546-33ea7c027d11" providerId="ADAL" clId="{4D0D541F-0D3B-4137-977F-6FCCB4E7F0AE}" dt="2021-03-08T15:05:14.648" v="1292"/>
          <ac:cxnSpMkLst>
            <pc:docMk/>
            <pc:sldMk cId="1426521600" sldId="311"/>
            <ac:cxnSpMk id="34" creationId="{CD703D0A-302A-4259-9BB0-40D16A9F8459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6:49:34.228" v="1330" actId="20577"/>
        <pc:sldMkLst>
          <pc:docMk/>
          <pc:sldMk cId="2514521591" sldId="312"/>
        </pc:sldMkLst>
        <pc:spChg chg="ord">
          <ac:chgData name="Elizabeth Brown" userId="83d9dd0a-5bf1-422e-b546-33ea7c027d11" providerId="ADAL" clId="{4D0D541F-0D3B-4137-977F-6FCCB4E7F0AE}" dt="2021-03-08T14:45:47.495" v="732" actId="166"/>
          <ac:spMkLst>
            <pc:docMk/>
            <pc:sldMk cId="2514521591" sldId="312"/>
            <ac:spMk id="24" creationId="{02448626-6849-4C2A-9EFB-8869C7A37CDA}"/>
          </ac:spMkLst>
        </pc:spChg>
        <pc:spChg chg="mod">
          <ac:chgData name="Elizabeth Brown" userId="83d9dd0a-5bf1-422e-b546-33ea7c027d11" providerId="ADAL" clId="{4D0D541F-0D3B-4137-977F-6FCCB4E7F0AE}" dt="2021-03-08T14:45:35.976" v="729" actId="20577"/>
          <ac:spMkLst>
            <pc:docMk/>
            <pc:sldMk cId="2514521591" sldId="312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6:49:34.228" v="1330" actId="20577"/>
          <ac:spMkLst>
            <pc:docMk/>
            <pc:sldMk cId="2514521591" sldId="312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27.775" v="1297" actId="478"/>
          <ac:spMkLst>
            <pc:docMk/>
            <pc:sldMk cId="2514521591" sldId="312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8.768" v="1308" actId="478"/>
          <ac:spMkLst>
            <pc:docMk/>
            <pc:sldMk cId="2514521591" sldId="312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46:38.999" v="744" actId="20577"/>
          <ac:spMkLst>
            <pc:docMk/>
            <pc:sldMk cId="2514521591" sldId="312"/>
            <ac:spMk id="34" creationId="{6BE92C61-2813-4A79-BDF1-F190904D6999}"/>
          </ac:spMkLst>
        </pc:spChg>
        <pc:spChg chg="add mod">
          <ac:chgData name="Elizabeth Brown" userId="83d9dd0a-5bf1-422e-b546-33ea7c027d11" providerId="ADAL" clId="{4D0D541F-0D3B-4137-977F-6FCCB4E7F0AE}" dt="2021-03-08T15:05:16.895" v="1293"/>
          <ac:spMkLst>
            <pc:docMk/>
            <pc:sldMk cId="2514521591" sldId="312"/>
            <ac:spMk id="37" creationId="{AE8A2EC8-8191-45EA-95B6-0B8678A63B34}"/>
          </ac:spMkLst>
        </pc:spChg>
        <pc:spChg chg="add mod">
          <ac:chgData name="Elizabeth Brown" userId="83d9dd0a-5bf1-422e-b546-33ea7c027d11" providerId="ADAL" clId="{4D0D541F-0D3B-4137-977F-6FCCB4E7F0AE}" dt="2021-03-08T15:06:05.100" v="1303"/>
          <ac:spMkLst>
            <pc:docMk/>
            <pc:sldMk cId="2514521591" sldId="312"/>
            <ac:spMk id="39" creationId="{6C27D3EF-4C24-4630-992A-19B42EBF1288}"/>
          </ac:spMkLst>
        </pc:spChg>
        <pc:grpChg chg="add mod ord">
          <ac:chgData name="Elizabeth Brown" userId="83d9dd0a-5bf1-422e-b546-33ea7c027d11" providerId="ADAL" clId="{4D0D541F-0D3B-4137-977F-6FCCB4E7F0AE}" dt="2021-03-08T15:06:36.100" v="1309" actId="166"/>
          <ac:grpSpMkLst>
            <pc:docMk/>
            <pc:sldMk cId="2514521591" sldId="312"/>
            <ac:grpSpMk id="14" creationId="{078B2975-9750-4BC0-99B6-61935B12CCE6}"/>
          </ac:grpSpMkLst>
        </pc:grpChg>
        <pc:grpChg chg="mod">
          <ac:chgData name="Elizabeth Brown" userId="83d9dd0a-5bf1-422e-b546-33ea7c027d11" providerId="ADAL" clId="{4D0D541F-0D3B-4137-977F-6FCCB4E7F0AE}" dt="2021-03-08T14:45:54.383" v="733" actId="164"/>
          <ac:grpSpMkLst>
            <pc:docMk/>
            <pc:sldMk cId="2514521591" sldId="312"/>
            <ac:grpSpMk id="21" creationId="{E6DBF82C-EA68-4447-A010-E5B5B0489FD7}"/>
          </ac:grpSpMkLst>
        </pc:grpChg>
        <pc:picChg chg="add mod">
          <ac:chgData name="Elizabeth Brown" userId="83d9dd0a-5bf1-422e-b546-33ea7c027d11" providerId="ADAL" clId="{4D0D541F-0D3B-4137-977F-6FCCB4E7F0AE}" dt="2021-03-08T14:45:54.383" v="733" actId="164"/>
          <ac:picMkLst>
            <pc:docMk/>
            <pc:sldMk cId="2514521591" sldId="312"/>
            <ac:picMk id="13" creationId="{8C80A00C-456D-48FE-A5B3-DF19746DC441}"/>
          </ac:picMkLst>
        </pc:picChg>
        <pc:picChg chg="del mod">
          <ac:chgData name="Elizabeth Brown" userId="83d9dd0a-5bf1-422e-b546-33ea7c027d11" providerId="ADAL" clId="{4D0D541F-0D3B-4137-977F-6FCCB4E7F0AE}" dt="2021-03-08T14:45:07.988" v="710" actId="478"/>
          <ac:picMkLst>
            <pc:docMk/>
            <pc:sldMk cId="2514521591" sldId="312"/>
            <ac:picMk id="16" creationId="{EBA94EA4-AA92-4905-96C1-AFD8A4A0D670}"/>
          </ac:picMkLst>
        </pc:picChg>
        <pc:cxnChg chg="del">
          <ac:chgData name="Elizabeth Brown" userId="83d9dd0a-5bf1-422e-b546-33ea7c027d11" providerId="ADAL" clId="{4D0D541F-0D3B-4137-977F-6FCCB4E7F0AE}" dt="2021-03-08T15:06:18.768" v="1308" actId="478"/>
          <ac:cxnSpMkLst>
            <pc:docMk/>
            <pc:sldMk cId="2514521591" sldId="312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5" creationId="{A423E1C9-6630-4D93-93A0-C4BCC6F5DF1F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4.548" v="1246" actId="478"/>
          <ac:cxnSpMkLst>
            <pc:docMk/>
            <pc:sldMk cId="2514521591" sldId="312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46.330" v="960" actId="13822"/>
          <ac:cxnSpMkLst>
            <pc:docMk/>
            <pc:sldMk cId="2514521591" sldId="312"/>
            <ac:cxnSpMk id="20" creationId="{5BD5522B-99D1-4685-AD92-0C0B05350514}"/>
          </ac:cxnSpMkLst>
        </pc:cxnChg>
        <pc:cxnChg chg="add mod">
          <ac:chgData name="Elizabeth Brown" userId="83d9dd0a-5bf1-422e-b546-33ea7c027d11" providerId="ADAL" clId="{4D0D541F-0D3B-4137-977F-6FCCB4E7F0AE}" dt="2021-03-08T14:46:32.604" v="739" actId="13822"/>
          <ac:cxnSpMkLst>
            <pc:docMk/>
            <pc:sldMk cId="2514521591" sldId="312"/>
            <ac:cxnSpMk id="23" creationId="{B5C95B72-2BFD-4B12-BA1B-D225EB2136D9}"/>
          </ac:cxnSpMkLst>
        </pc:cxnChg>
        <pc:cxnChg chg="del">
          <ac:chgData name="Elizabeth Brown" userId="83d9dd0a-5bf1-422e-b546-33ea7c027d11" providerId="ADAL" clId="{4D0D541F-0D3B-4137-977F-6FCCB4E7F0AE}" dt="2021-03-08T15:05:27.775" v="1297" actId="478"/>
          <ac:cxnSpMkLst>
            <pc:docMk/>
            <pc:sldMk cId="2514521591" sldId="312"/>
            <ac:cxnSpMk id="28" creationId="{B4E672C2-5883-467A-AC83-DCFE8DF1BBA9}"/>
          </ac:cxnSpMkLst>
        </pc:cxnChg>
        <pc:cxnChg chg="add del mod">
          <ac:chgData name="Elizabeth Brown" userId="83d9dd0a-5bf1-422e-b546-33ea7c027d11" providerId="ADAL" clId="{4D0D541F-0D3B-4137-977F-6FCCB4E7F0AE}" dt="2021-03-08T14:46:20.506" v="736" actId="478"/>
          <ac:cxnSpMkLst>
            <pc:docMk/>
            <pc:sldMk cId="2514521591" sldId="312"/>
            <ac:cxnSpMk id="33" creationId="{781CE152-13F2-436B-9EDE-E68531740CD8}"/>
          </ac:cxnSpMkLst>
        </pc:cxnChg>
        <pc:cxnChg chg="add mod">
          <ac:chgData name="Elizabeth Brown" userId="83d9dd0a-5bf1-422e-b546-33ea7c027d11" providerId="ADAL" clId="{4D0D541F-0D3B-4137-977F-6FCCB4E7F0AE}" dt="2021-03-08T14:55:34.993" v="1247"/>
          <ac:cxnSpMkLst>
            <pc:docMk/>
            <pc:sldMk cId="2514521591" sldId="312"/>
            <ac:cxnSpMk id="35" creationId="{3472EE7C-F508-44D0-84C9-A1EE2AA49AD0}"/>
          </ac:cxnSpMkLst>
        </pc:cxnChg>
        <pc:cxnChg chg="add mod">
          <ac:chgData name="Elizabeth Brown" userId="83d9dd0a-5bf1-422e-b546-33ea7c027d11" providerId="ADAL" clId="{4D0D541F-0D3B-4137-977F-6FCCB4E7F0AE}" dt="2021-03-08T15:05:16.895" v="1293"/>
          <ac:cxnSpMkLst>
            <pc:docMk/>
            <pc:sldMk cId="2514521591" sldId="312"/>
            <ac:cxnSpMk id="36" creationId="{9B7976BF-8476-480C-8317-EDC125A63788}"/>
          </ac:cxnSpMkLst>
        </pc:cxnChg>
        <pc:cxnChg chg="add mod">
          <ac:chgData name="Elizabeth Brown" userId="83d9dd0a-5bf1-422e-b546-33ea7c027d11" providerId="ADAL" clId="{4D0D541F-0D3B-4137-977F-6FCCB4E7F0AE}" dt="2021-03-08T15:06:05.100" v="1303"/>
          <ac:cxnSpMkLst>
            <pc:docMk/>
            <pc:sldMk cId="2514521591" sldId="312"/>
            <ac:cxnSpMk id="38" creationId="{17E9B0FC-E8D5-449D-956A-7F9540AF15C7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5.959" v="1307" actId="478"/>
        <pc:sldMkLst>
          <pc:docMk/>
          <pc:sldMk cId="518452085" sldId="313"/>
        </pc:sldMkLst>
        <pc:spChg chg="mod">
          <ac:chgData name="Elizabeth Brown" userId="83d9dd0a-5bf1-422e-b546-33ea7c027d11" providerId="ADAL" clId="{4D0D541F-0D3B-4137-977F-6FCCB4E7F0AE}" dt="2021-03-08T14:52:09.685" v="1004" actId="20577"/>
          <ac:spMkLst>
            <pc:docMk/>
            <pc:sldMk cId="518452085" sldId="313"/>
            <ac:spMk id="26" creationId="{BCA1FB82-F707-497B-BE30-8369D880330D}"/>
          </ac:spMkLst>
        </pc:spChg>
        <pc:spChg chg="mod">
          <ac:chgData name="Elizabeth Brown" userId="83d9dd0a-5bf1-422e-b546-33ea7c027d11" providerId="ADAL" clId="{4D0D541F-0D3B-4137-977F-6FCCB4E7F0AE}" dt="2021-03-08T14:57:39.722" v="1289" actId="20577"/>
          <ac:spMkLst>
            <pc:docMk/>
            <pc:sldMk cId="518452085" sldId="313"/>
            <ac:spMk id="27" creationId="{F99FB69B-3A4B-44C7-97EF-7105B19A4793}"/>
          </ac:spMkLst>
        </pc:spChg>
        <pc:spChg chg="del">
          <ac:chgData name="Elizabeth Brown" userId="83d9dd0a-5bf1-422e-b546-33ea7c027d11" providerId="ADAL" clId="{4D0D541F-0D3B-4137-977F-6FCCB4E7F0AE}" dt="2021-03-08T15:05:30.800" v="1298" actId="478"/>
          <ac:spMkLst>
            <pc:docMk/>
            <pc:sldMk cId="518452085" sldId="313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5.959" v="1307" actId="478"/>
          <ac:spMkLst>
            <pc:docMk/>
            <pc:sldMk cId="518452085" sldId="313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4:50:54.405" v="978" actId="1076"/>
          <ac:spMkLst>
            <pc:docMk/>
            <pc:sldMk cId="518452085" sldId="313"/>
            <ac:spMk id="33" creationId="{E844024F-0EAF-4B08-9E28-FDF9FD08221E}"/>
          </ac:spMkLst>
        </pc:spChg>
        <pc:spChg chg="add mod">
          <ac:chgData name="Elizabeth Brown" userId="83d9dd0a-5bf1-422e-b546-33ea7c027d11" providerId="ADAL" clId="{4D0D541F-0D3B-4137-977F-6FCCB4E7F0AE}" dt="2021-03-08T15:05:18.888" v="1294"/>
          <ac:spMkLst>
            <pc:docMk/>
            <pc:sldMk cId="518452085" sldId="313"/>
            <ac:spMk id="38" creationId="{AB83D1A5-29A6-46F5-A71F-C61F02BD8AEA}"/>
          </ac:spMkLst>
        </pc:spChg>
        <pc:spChg chg="add mod">
          <ac:chgData name="Elizabeth Brown" userId="83d9dd0a-5bf1-422e-b546-33ea7c027d11" providerId="ADAL" clId="{4D0D541F-0D3B-4137-977F-6FCCB4E7F0AE}" dt="2021-03-08T15:06:07.515" v="1304"/>
          <ac:spMkLst>
            <pc:docMk/>
            <pc:sldMk cId="518452085" sldId="313"/>
            <ac:spMk id="40" creationId="{29064C09-478C-4A4C-9D13-9DB10DFF70FF}"/>
          </ac:spMkLst>
        </pc:spChg>
        <pc:grpChg chg="del">
          <ac:chgData name="Elizabeth Brown" userId="83d9dd0a-5bf1-422e-b546-33ea7c027d11" providerId="ADAL" clId="{4D0D541F-0D3B-4137-977F-6FCCB4E7F0AE}" dt="2021-03-08T14:51:02.505" v="979" actId="478"/>
          <ac:grpSpMkLst>
            <pc:docMk/>
            <pc:sldMk cId="518452085" sldId="313"/>
            <ac:grpSpMk id="14" creationId="{078B2975-9750-4BC0-99B6-61935B12CCE6}"/>
          </ac:grpSpMkLst>
        </pc:grpChg>
        <pc:grpChg chg="mod topLvl">
          <ac:chgData name="Elizabeth Brown" userId="83d9dd0a-5bf1-422e-b546-33ea7c027d11" providerId="ADAL" clId="{4D0D541F-0D3B-4137-977F-6FCCB4E7F0AE}" dt="2021-03-08T14:53:45.456" v="1234" actId="164"/>
          <ac:grpSpMkLst>
            <pc:docMk/>
            <pc:sldMk cId="518452085" sldId="313"/>
            <ac:grpSpMk id="21" creationId="{E6DBF82C-EA68-4447-A010-E5B5B0489FD7}"/>
          </ac:grpSpMkLst>
        </pc:grpChg>
        <pc:grpChg chg="add mod">
          <ac:chgData name="Elizabeth Brown" userId="83d9dd0a-5bf1-422e-b546-33ea7c027d11" providerId="ADAL" clId="{4D0D541F-0D3B-4137-977F-6FCCB4E7F0AE}" dt="2021-03-08T14:54:20.142" v="1235" actId="1076"/>
          <ac:grpSpMkLst>
            <pc:docMk/>
            <pc:sldMk cId="518452085" sldId="313"/>
            <ac:grpSpMk id="35" creationId="{D902D583-F3C8-4965-895D-E0155EAEC3CA}"/>
          </ac:grpSpMkLst>
        </pc:grpChg>
        <pc:picChg chg="del topLvl">
          <ac:chgData name="Elizabeth Brown" userId="83d9dd0a-5bf1-422e-b546-33ea7c027d11" providerId="ADAL" clId="{4D0D541F-0D3B-4137-977F-6FCCB4E7F0AE}" dt="2021-03-08T14:51:02.505" v="979" actId="478"/>
          <ac:picMkLst>
            <pc:docMk/>
            <pc:sldMk cId="518452085" sldId="313"/>
            <ac:picMk id="13" creationId="{8C80A00C-456D-48FE-A5B3-DF19746DC441}"/>
          </ac:picMkLst>
        </pc:picChg>
        <pc:picChg chg="add mod">
          <ac:chgData name="Elizabeth Brown" userId="83d9dd0a-5bf1-422e-b546-33ea7c027d11" providerId="ADAL" clId="{4D0D541F-0D3B-4137-977F-6FCCB4E7F0AE}" dt="2021-03-08T14:53:45.456" v="1234" actId="164"/>
          <ac:picMkLst>
            <pc:docMk/>
            <pc:sldMk cId="518452085" sldId="313"/>
            <ac:picMk id="25" creationId="{03759224-0E35-4B36-99BB-A42B0A89246C}"/>
          </ac:picMkLst>
        </pc:picChg>
        <pc:cxnChg chg="del">
          <ac:chgData name="Elizabeth Brown" userId="83d9dd0a-5bf1-422e-b546-33ea7c027d11" providerId="ADAL" clId="{4D0D541F-0D3B-4137-977F-6FCCB4E7F0AE}" dt="2021-03-08T15:06:15.959" v="1307" actId="478"/>
          <ac:cxnSpMkLst>
            <pc:docMk/>
            <pc:sldMk cId="518452085" sldId="313"/>
            <ac:cxnSpMk id="12" creationId="{EB7A4FCD-10D4-420E-800F-8BF29710B696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5" creationId="{A423E1C9-6630-4D93-93A0-C4BCC6F5DF1F}"/>
          </ac:cxnSpMkLst>
        </pc:cxnChg>
        <pc:cxnChg chg="add mod">
          <ac:chgData name="Elizabeth Brown" userId="83d9dd0a-5bf1-422e-b546-33ea7c027d11" providerId="ADAL" clId="{4D0D541F-0D3B-4137-977F-6FCCB4E7F0AE}" dt="2021-03-08T14:48:52.668" v="955" actId="13822"/>
          <ac:cxnSpMkLst>
            <pc:docMk/>
            <pc:sldMk cId="518452085" sldId="313"/>
            <ac:cxnSpMk id="16" creationId="{26ADC53E-36C4-4C8D-98C3-D4C47F50B6BE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17" creationId="{2149EAC8-F67D-439F-9B49-6BFCB4F1FBF2}"/>
          </ac:cxnSpMkLst>
        </pc:cxnChg>
        <pc:cxnChg chg="del mod">
          <ac:chgData name="Elizabeth Brown" userId="83d9dd0a-5bf1-422e-b546-33ea7c027d11" providerId="ADAL" clId="{4D0D541F-0D3B-4137-977F-6FCCB4E7F0AE}" dt="2021-03-08T14:55:38.284" v="1248" actId="478"/>
          <ac:cxnSpMkLst>
            <pc:docMk/>
            <pc:sldMk cId="518452085" sldId="313"/>
            <ac:cxnSpMk id="19" creationId="{75D230F0-0AC7-4742-85DA-5725A65B30E3}"/>
          </ac:cxnSpMkLst>
        </pc:cxnChg>
        <pc:cxnChg chg="mod">
          <ac:chgData name="Elizabeth Brown" userId="83d9dd0a-5bf1-422e-b546-33ea7c027d11" providerId="ADAL" clId="{4D0D541F-0D3B-4137-977F-6FCCB4E7F0AE}" dt="2021-03-08T14:49:30.336" v="959" actId="13822"/>
          <ac:cxnSpMkLst>
            <pc:docMk/>
            <pc:sldMk cId="518452085" sldId="313"/>
            <ac:cxnSpMk id="20" creationId="{5BD5522B-99D1-4685-AD92-0C0B05350514}"/>
          </ac:cxnSpMkLst>
        </pc:cxnChg>
        <pc:cxnChg chg="del">
          <ac:chgData name="Elizabeth Brown" userId="83d9dd0a-5bf1-422e-b546-33ea7c027d11" providerId="ADAL" clId="{4D0D541F-0D3B-4137-977F-6FCCB4E7F0AE}" dt="2021-03-08T15:05:30.800" v="1298" actId="478"/>
          <ac:cxnSpMkLst>
            <pc:docMk/>
            <pc:sldMk cId="518452085" sldId="313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38.719" v="1249"/>
          <ac:cxnSpMkLst>
            <pc:docMk/>
            <pc:sldMk cId="518452085" sldId="313"/>
            <ac:cxnSpMk id="36" creationId="{C34FFB8A-B027-4BCB-8C58-4F01966FFB0D}"/>
          </ac:cxnSpMkLst>
        </pc:cxnChg>
        <pc:cxnChg chg="add mod">
          <ac:chgData name="Elizabeth Brown" userId="83d9dd0a-5bf1-422e-b546-33ea7c027d11" providerId="ADAL" clId="{4D0D541F-0D3B-4137-977F-6FCCB4E7F0AE}" dt="2021-03-08T15:05:18.888" v="1294"/>
          <ac:cxnSpMkLst>
            <pc:docMk/>
            <pc:sldMk cId="518452085" sldId="313"/>
            <ac:cxnSpMk id="37" creationId="{0BFC2D4C-611C-487C-BD53-628BAA33B97B}"/>
          </ac:cxnSpMkLst>
        </pc:cxnChg>
        <pc:cxnChg chg="add mod">
          <ac:chgData name="Elizabeth Brown" userId="83d9dd0a-5bf1-422e-b546-33ea7c027d11" providerId="ADAL" clId="{4D0D541F-0D3B-4137-977F-6FCCB4E7F0AE}" dt="2021-03-08T15:06:07.515" v="1304"/>
          <ac:cxnSpMkLst>
            <pc:docMk/>
            <pc:sldMk cId="518452085" sldId="313"/>
            <ac:cxnSpMk id="39" creationId="{BEDB3796-B9C9-445B-8C95-64052158E0BC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08T15:06:13.178" v="1306" actId="478"/>
        <pc:sldMkLst>
          <pc:docMk/>
          <pc:sldMk cId="907428841" sldId="314"/>
        </pc:sldMkLst>
        <pc:spChg chg="del">
          <ac:chgData name="Elizabeth Brown" userId="83d9dd0a-5bf1-422e-b546-33ea7c027d11" providerId="ADAL" clId="{4D0D541F-0D3B-4137-977F-6FCCB4E7F0AE}" dt="2021-03-08T15:05:33.912" v="1299" actId="478"/>
          <ac:spMkLst>
            <pc:docMk/>
            <pc:sldMk cId="907428841" sldId="314"/>
            <ac:spMk id="29" creationId="{637A909B-01C1-43AE-9C8B-5BA9DC89076F}"/>
          </ac:spMkLst>
        </pc:spChg>
        <pc:spChg chg="del">
          <ac:chgData name="Elizabeth Brown" userId="83d9dd0a-5bf1-422e-b546-33ea7c027d11" providerId="ADAL" clId="{4D0D541F-0D3B-4137-977F-6FCCB4E7F0AE}" dt="2021-03-08T15:06:13.178" v="1306" actId="478"/>
          <ac:spMkLst>
            <pc:docMk/>
            <pc:sldMk cId="907428841" sldId="314"/>
            <ac:spMk id="32" creationId="{4DD7D5E7-DB82-43A8-A9DA-81B4F3B4816C}"/>
          </ac:spMkLst>
        </pc:spChg>
        <pc:spChg chg="add mod">
          <ac:chgData name="Elizabeth Brown" userId="83d9dd0a-5bf1-422e-b546-33ea7c027d11" providerId="ADAL" clId="{4D0D541F-0D3B-4137-977F-6FCCB4E7F0AE}" dt="2021-03-08T15:05:20.608" v="1295"/>
          <ac:spMkLst>
            <pc:docMk/>
            <pc:sldMk cId="907428841" sldId="314"/>
            <ac:spMk id="38" creationId="{30D52CAC-285E-4DD7-96EF-6F6EBECD0C3C}"/>
          </ac:spMkLst>
        </pc:spChg>
        <pc:spChg chg="add mod">
          <ac:chgData name="Elizabeth Brown" userId="83d9dd0a-5bf1-422e-b546-33ea7c027d11" providerId="ADAL" clId="{4D0D541F-0D3B-4137-977F-6FCCB4E7F0AE}" dt="2021-03-08T15:06:10.138" v="1305"/>
          <ac:spMkLst>
            <pc:docMk/>
            <pc:sldMk cId="907428841" sldId="314"/>
            <ac:spMk id="40" creationId="{653B8C07-E78E-45B0-AAA6-09955152189B}"/>
          </ac:spMkLst>
        </pc:spChg>
        <pc:grpChg chg="del">
          <ac:chgData name="Elizabeth Brown" userId="83d9dd0a-5bf1-422e-b546-33ea7c027d11" providerId="ADAL" clId="{4D0D541F-0D3B-4137-977F-6FCCB4E7F0AE}" dt="2021-03-08T14:54:27.865" v="1237" actId="478"/>
          <ac:grpSpMkLst>
            <pc:docMk/>
            <pc:sldMk cId="907428841" sldId="314"/>
            <ac:grpSpMk id="35" creationId="{D902D583-F3C8-4965-895D-E0155EAEC3CA}"/>
          </ac:grpSpMkLst>
        </pc:grpChg>
        <pc:cxnChg chg="del">
          <ac:chgData name="Elizabeth Brown" userId="83d9dd0a-5bf1-422e-b546-33ea7c027d11" providerId="ADAL" clId="{4D0D541F-0D3B-4137-977F-6FCCB4E7F0AE}" dt="2021-03-08T15:06:13.178" v="1306" actId="478"/>
          <ac:cxnSpMkLst>
            <pc:docMk/>
            <pc:sldMk cId="907428841" sldId="314"/>
            <ac:cxnSpMk id="12" creationId="{EB7A4FCD-10D4-420E-800F-8BF29710B696}"/>
          </ac:cxnSpMkLst>
        </pc:cxnChg>
        <pc:cxnChg chg="del">
          <ac:chgData name="Elizabeth Brown" userId="83d9dd0a-5bf1-422e-b546-33ea7c027d11" providerId="ADAL" clId="{4D0D541F-0D3B-4137-977F-6FCCB4E7F0AE}" dt="2021-03-08T14:55:40.976" v="1250" actId="478"/>
          <ac:cxnSpMkLst>
            <pc:docMk/>
            <pc:sldMk cId="907428841" sldId="314"/>
            <ac:cxnSpMk id="19" creationId="{75D230F0-0AC7-4742-85DA-5725A65B30E3}"/>
          </ac:cxnSpMkLst>
        </pc:cxnChg>
        <pc:cxnChg chg="del">
          <ac:chgData name="Elizabeth Brown" userId="83d9dd0a-5bf1-422e-b546-33ea7c027d11" providerId="ADAL" clId="{4D0D541F-0D3B-4137-977F-6FCCB4E7F0AE}" dt="2021-03-08T15:05:33.912" v="1299" actId="478"/>
          <ac:cxnSpMkLst>
            <pc:docMk/>
            <pc:sldMk cId="907428841" sldId="314"/>
            <ac:cxnSpMk id="28" creationId="{B4E672C2-5883-467A-AC83-DCFE8DF1BBA9}"/>
          </ac:cxnSpMkLst>
        </pc:cxnChg>
        <pc:cxnChg chg="add mod">
          <ac:chgData name="Elizabeth Brown" userId="83d9dd0a-5bf1-422e-b546-33ea7c027d11" providerId="ADAL" clId="{4D0D541F-0D3B-4137-977F-6FCCB4E7F0AE}" dt="2021-03-08T14:55:41.408" v="1251"/>
          <ac:cxnSpMkLst>
            <pc:docMk/>
            <pc:sldMk cId="907428841" sldId="314"/>
            <ac:cxnSpMk id="36" creationId="{8C4E4C6D-DD18-49E7-BC64-DEA8D645CB69}"/>
          </ac:cxnSpMkLst>
        </pc:cxnChg>
        <pc:cxnChg chg="add mod">
          <ac:chgData name="Elizabeth Brown" userId="83d9dd0a-5bf1-422e-b546-33ea7c027d11" providerId="ADAL" clId="{4D0D541F-0D3B-4137-977F-6FCCB4E7F0AE}" dt="2021-03-08T15:05:20.608" v="1295"/>
          <ac:cxnSpMkLst>
            <pc:docMk/>
            <pc:sldMk cId="907428841" sldId="314"/>
            <ac:cxnSpMk id="37" creationId="{ACDC11C0-8102-449D-BB9C-69CF96E9E224}"/>
          </ac:cxnSpMkLst>
        </pc:cxnChg>
        <pc:cxnChg chg="add mod">
          <ac:chgData name="Elizabeth Brown" userId="83d9dd0a-5bf1-422e-b546-33ea7c027d11" providerId="ADAL" clId="{4D0D541F-0D3B-4137-977F-6FCCB4E7F0AE}" dt="2021-03-08T15:06:10.138" v="1305"/>
          <ac:cxnSpMkLst>
            <pc:docMk/>
            <pc:sldMk cId="907428841" sldId="314"/>
            <ac:cxnSpMk id="39" creationId="{CF593C70-3144-46EE-BAC6-7FF126A68D5D}"/>
          </ac:cxnSpMkLst>
        </pc:cxnChg>
      </pc:sldChg>
      <pc:sldChg chg="modSp new mod ord">
        <pc:chgData name="Elizabeth Brown" userId="83d9dd0a-5bf1-422e-b546-33ea7c027d11" providerId="ADAL" clId="{4D0D541F-0D3B-4137-977F-6FCCB4E7F0AE}" dt="2021-03-11T11:41:34.251" v="1350" actId="20577"/>
        <pc:sldMkLst>
          <pc:docMk/>
          <pc:sldMk cId="177904309" sldId="315"/>
        </pc:sldMkLst>
        <pc:spChg chg="mod">
          <ac:chgData name="Elizabeth Brown" userId="83d9dd0a-5bf1-422e-b546-33ea7c027d11" providerId="ADAL" clId="{4D0D541F-0D3B-4137-977F-6FCCB4E7F0AE}" dt="2021-03-11T11:41:34.251" v="1350" actId="20577"/>
          <ac:spMkLst>
            <pc:docMk/>
            <pc:sldMk cId="177904309" sldId="315"/>
            <ac:spMk id="2" creationId="{6DB289FF-F6EC-4536-B262-27DF8303CF2C}"/>
          </ac:spMkLst>
        </pc:spChg>
      </pc:sldChg>
      <pc:sldChg chg="modSp new mod">
        <pc:chgData name="Elizabeth Brown" userId="83d9dd0a-5bf1-422e-b546-33ea7c027d11" providerId="ADAL" clId="{4D0D541F-0D3B-4137-977F-6FCCB4E7F0AE}" dt="2021-03-11T11:41:49.084" v="1382" actId="20577"/>
        <pc:sldMkLst>
          <pc:docMk/>
          <pc:sldMk cId="3565973566" sldId="316"/>
        </pc:sldMkLst>
        <pc:spChg chg="mod">
          <ac:chgData name="Elizabeth Brown" userId="83d9dd0a-5bf1-422e-b546-33ea7c027d11" providerId="ADAL" clId="{4D0D541F-0D3B-4137-977F-6FCCB4E7F0AE}" dt="2021-03-11T11:41:49.084" v="1382" actId="20577"/>
          <ac:spMkLst>
            <pc:docMk/>
            <pc:sldMk cId="3565973566" sldId="316"/>
            <ac:spMk id="3" creationId="{42E5D77C-9DC8-44B4-9729-873DDD9887C2}"/>
          </ac:spMkLst>
        </pc:spChg>
      </pc:sldChg>
      <pc:sldChg chg="addSp delSp modSp new del mod">
        <pc:chgData name="Elizabeth Brown" userId="83d9dd0a-5bf1-422e-b546-33ea7c027d11" providerId="ADAL" clId="{4D0D541F-0D3B-4137-977F-6FCCB4E7F0AE}" dt="2021-03-11T12:24:37.174" v="1509" actId="47"/>
        <pc:sldMkLst>
          <pc:docMk/>
          <pc:sldMk cId="1326415131" sldId="317"/>
        </pc:sldMkLst>
        <pc:spChg chg="del">
          <ac:chgData name="Elizabeth Brown" userId="83d9dd0a-5bf1-422e-b546-33ea7c027d11" providerId="ADAL" clId="{4D0D541F-0D3B-4137-977F-6FCCB4E7F0AE}" dt="2021-03-11T12:16:44.825" v="1386" actId="478"/>
          <ac:spMkLst>
            <pc:docMk/>
            <pc:sldMk cId="1326415131" sldId="317"/>
            <ac:spMk id="2" creationId="{831C324D-22CD-4C48-9253-12303BD9651F}"/>
          </ac:spMkLst>
        </pc:spChg>
        <pc:spChg chg="del">
          <ac:chgData name="Elizabeth Brown" userId="83d9dd0a-5bf1-422e-b546-33ea7c027d11" providerId="ADAL" clId="{4D0D541F-0D3B-4137-977F-6FCCB4E7F0AE}" dt="2021-03-11T12:16:46.121" v="1387" actId="478"/>
          <ac:spMkLst>
            <pc:docMk/>
            <pc:sldMk cId="1326415131" sldId="317"/>
            <ac:spMk id="3" creationId="{9E2F128A-925F-4598-9F15-87601A671695}"/>
          </ac:spMkLst>
        </pc:spChg>
        <pc:spChg chg="del">
          <ac:chgData name="Elizabeth Brown" userId="83d9dd0a-5bf1-422e-b546-33ea7c027d11" providerId="ADAL" clId="{4D0D541F-0D3B-4137-977F-6FCCB4E7F0AE}" dt="2021-03-11T12:16:47.371" v="1388" actId="478"/>
          <ac:spMkLst>
            <pc:docMk/>
            <pc:sldMk cId="1326415131" sldId="317"/>
            <ac:spMk id="4" creationId="{53E831BB-4B1B-4BCF-8583-26C21698FAC8}"/>
          </ac:spMkLst>
        </pc:spChg>
        <pc:spChg chg="add mod">
          <ac:chgData name="Elizabeth Brown" userId="83d9dd0a-5bf1-422e-b546-33ea7c027d11" providerId="ADAL" clId="{4D0D541F-0D3B-4137-977F-6FCCB4E7F0AE}" dt="2021-03-11T12:16:59.411" v="1390" actId="1076"/>
          <ac:spMkLst>
            <pc:docMk/>
            <pc:sldMk cId="1326415131" sldId="317"/>
            <ac:spMk id="5" creationId="{690A6463-3DD5-4211-8943-611F09AC7F37}"/>
          </ac:spMkLst>
        </pc:spChg>
        <pc:spChg chg="add mod">
          <ac:chgData name="Elizabeth Brown" userId="83d9dd0a-5bf1-422e-b546-33ea7c027d11" providerId="ADAL" clId="{4D0D541F-0D3B-4137-977F-6FCCB4E7F0AE}" dt="2021-03-11T12:18:07.884" v="1403" actId="408"/>
          <ac:spMkLst>
            <pc:docMk/>
            <pc:sldMk cId="1326415131" sldId="317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2:16:48.713" v="1389"/>
          <ac:spMkLst>
            <pc:docMk/>
            <pc:sldMk cId="1326415131" sldId="317"/>
            <ac:spMk id="9" creationId="{ED28883D-1BB1-470C-9020-E9B0275934B5}"/>
          </ac:spMkLst>
        </pc:spChg>
        <pc:spChg chg="add mod">
          <ac:chgData name="Elizabeth Brown" userId="83d9dd0a-5bf1-422e-b546-33ea7c027d11" providerId="ADAL" clId="{4D0D541F-0D3B-4137-977F-6FCCB4E7F0AE}" dt="2021-03-11T12:18:20.529" v="1405" actId="14100"/>
          <ac:spMkLst>
            <pc:docMk/>
            <pc:sldMk cId="1326415131" sldId="317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17:56.689" v="1401" actId="12788"/>
          <ac:spMkLst>
            <pc:docMk/>
            <pc:sldMk cId="1326415131" sldId="317"/>
            <ac:spMk id="12" creationId="{1EFFCFDC-870C-4301-B70D-E47FABD7F6AA}"/>
          </ac:spMkLst>
        </pc:spChg>
        <pc:spChg chg="add del mod">
          <ac:chgData name="Elizabeth Brown" userId="83d9dd0a-5bf1-422e-b546-33ea7c027d11" providerId="ADAL" clId="{4D0D541F-0D3B-4137-977F-6FCCB4E7F0AE}" dt="2021-03-11T12:17:10.852" v="1391" actId="478"/>
          <ac:spMkLst>
            <pc:docMk/>
            <pc:sldMk cId="1326415131" sldId="317"/>
            <ac:spMk id="15" creationId="{2DE44B3E-797A-4B00-8699-15CAB956E06C}"/>
          </ac:spMkLst>
        </pc:spChg>
        <pc:spChg chg="add del mod">
          <ac:chgData name="Elizabeth Brown" userId="83d9dd0a-5bf1-422e-b546-33ea7c027d11" providerId="ADAL" clId="{4D0D541F-0D3B-4137-977F-6FCCB4E7F0AE}" dt="2021-03-11T12:17:15.402" v="1393" actId="478"/>
          <ac:spMkLst>
            <pc:docMk/>
            <pc:sldMk cId="1326415131" sldId="317"/>
            <ac:spMk id="17" creationId="{2F5CE68C-B8CB-4ACF-8B24-9EFB6A88930E}"/>
          </ac:spMkLst>
        </pc:spChg>
        <pc:spChg chg="add del mod">
          <ac:chgData name="Elizabeth Brown" userId="83d9dd0a-5bf1-422e-b546-33ea7c027d11" providerId="ADAL" clId="{4D0D541F-0D3B-4137-977F-6FCCB4E7F0AE}" dt="2021-03-11T12:17:12.904" v="1392" actId="478"/>
          <ac:spMkLst>
            <pc:docMk/>
            <pc:sldMk cId="1326415131" sldId="317"/>
            <ac:spMk id="20" creationId="{2DA8284B-B5B5-4195-BA2E-DC26B839DEF7}"/>
          </ac:spMkLst>
        </pc:spChg>
        <pc:spChg chg="add del mod">
          <ac:chgData name="Elizabeth Brown" userId="83d9dd0a-5bf1-422e-b546-33ea7c027d11" providerId="ADAL" clId="{4D0D541F-0D3B-4137-977F-6FCCB4E7F0AE}" dt="2021-03-11T12:20:35.164" v="1411" actId="478"/>
          <ac:spMkLst>
            <pc:docMk/>
            <pc:sldMk cId="1326415131" sldId="317"/>
            <ac:spMk id="21" creationId="{2B714377-F001-4550-8AC7-1E8324EE58E9}"/>
          </ac:spMkLst>
        </pc:spChg>
        <pc:spChg chg="add mod">
          <ac:chgData name="Elizabeth Brown" userId="83d9dd0a-5bf1-422e-b546-33ea7c027d11" providerId="ADAL" clId="{4D0D541F-0D3B-4137-977F-6FCCB4E7F0AE}" dt="2021-03-11T12:21:46.156" v="1457" actId="1076"/>
          <ac:spMkLst>
            <pc:docMk/>
            <pc:sldMk cId="1326415131" sldId="317"/>
            <ac:spMk id="22" creationId="{0ADF9BE4-AA31-4771-A2B4-78254B11CEDA}"/>
          </ac:spMkLst>
        </pc:spChg>
        <pc:spChg chg="add mod">
          <ac:chgData name="Elizabeth Brown" userId="83d9dd0a-5bf1-422e-b546-33ea7c027d11" providerId="ADAL" clId="{4D0D541F-0D3B-4137-977F-6FCCB4E7F0AE}" dt="2021-03-11T12:24:19.052" v="1503"/>
          <ac:spMkLst>
            <pc:docMk/>
            <pc:sldMk cId="1326415131" sldId="317"/>
            <ac:spMk id="23" creationId="{9D5DDB3A-E001-43C4-8271-2421A5C705C0}"/>
          </ac:spMkLst>
        </pc:spChg>
        <pc:grpChg chg="add mod">
          <ac:chgData name="Elizabeth Brown" userId="83d9dd0a-5bf1-422e-b546-33ea7c027d11" providerId="ADAL" clId="{4D0D541F-0D3B-4137-977F-6FCCB4E7F0AE}" dt="2021-03-11T12:18:11.169" v="1404" actId="1076"/>
          <ac:grpSpMkLst>
            <pc:docMk/>
            <pc:sldMk cId="1326415131" sldId="317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2:16:48.713" v="1389"/>
          <ac:picMkLst>
            <pc:docMk/>
            <pc:sldMk cId="1326415131" sldId="317"/>
            <ac:picMk id="8" creationId="{191F9573-7347-466F-B571-6ABF6820A5CC}"/>
          </ac:picMkLst>
        </pc:picChg>
        <pc:cxnChg chg="add del mod">
          <ac:chgData name="Elizabeth Brown" userId="83d9dd0a-5bf1-422e-b546-33ea7c027d11" providerId="ADAL" clId="{4D0D541F-0D3B-4137-977F-6FCCB4E7F0AE}" dt="2021-03-11T12:20:26.329" v="1408" actId="478"/>
          <ac:cxnSpMkLst>
            <pc:docMk/>
            <pc:sldMk cId="1326415131" sldId="317"/>
            <ac:cxnSpMk id="10" creationId="{730E4C58-3158-4D7F-B642-4BFCC6943102}"/>
          </ac:cxnSpMkLst>
        </pc:cxnChg>
        <pc:cxnChg chg="add del mod">
          <ac:chgData name="Elizabeth Brown" userId="83d9dd0a-5bf1-422e-b546-33ea7c027d11" providerId="ADAL" clId="{4D0D541F-0D3B-4137-977F-6FCCB4E7F0AE}" dt="2021-03-11T12:20:25.558" v="1407" actId="478"/>
          <ac:cxnSpMkLst>
            <pc:docMk/>
            <pc:sldMk cId="1326415131" sldId="317"/>
            <ac:cxnSpMk id="13" creationId="{043D8CAB-1102-4055-BA9C-2EE81558A6AD}"/>
          </ac:cxnSpMkLst>
        </pc:cxnChg>
        <pc:cxnChg chg="add del mod">
          <ac:chgData name="Elizabeth Brown" userId="83d9dd0a-5bf1-422e-b546-33ea7c027d11" providerId="ADAL" clId="{4D0D541F-0D3B-4137-977F-6FCCB4E7F0AE}" dt="2021-03-11T12:17:10.852" v="1391" actId="478"/>
          <ac:cxnSpMkLst>
            <pc:docMk/>
            <pc:sldMk cId="1326415131" sldId="317"/>
            <ac:cxnSpMk id="14" creationId="{96B38894-64DB-476C-84A1-C4F537BCA159}"/>
          </ac:cxnSpMkLst>
        </pc:cxnChg>
        <pc:cxnChg chg="add del mod">
          <ac:chgData name="Elizabeth Brown" userId="83d9dd0a-5bf1-422e-b546-33ea7c027d11" providerId="ADAL" clId="{4D0D541F-0D3B-4137-977F-6FCCB4E7F0AE}" dt="2021-03-11T12:17:15.402" v="1393" actId="478"/>
          <ac:cxnSpMkLst>
            <pc:docMk/>
            <pc:sldMk cId="1326415131" sldId="317"/>
            <ac:cxnSpMk id="16" creationId="{A6179BB2-4B31-47D8-BD59-FB5E83BD3620}"/>
          </ac:cxnSpMkLst>
        </pc:cxnChg>
        <pc:cxnChg chg="add del mod">
          <ac:chgData name="Elizabeth Brown" userId="83d9dd0a-5bf1-422e-b546-33ea7c027d11" providerId="ADAL" clId="{4D0D541F-0D3B-4137-977F-6FCCB4E7F0AE}" dt="2021-03-11T12:20:24.029" v="1406" actId="478"/>
          <ac:cxnSpMkLst>
            <pc:docMk/>
            <pc:sldMk cId="1326415131" sldId="317"/>
            <ac:cxnSpMk id="18" creationId="{7CCA041C-776B-4F08-A995-0BE0B3E39AB6}"/>
          </ac:cxnSpMkLst>
        </pc:cxnChg>
        <pc:cxnChg chg="add del mod">
          <ac:chgData name="Elizabeth Brown" userId="83d9dd0a-5bf1-422e-b546-33ea7c027d11" providerId="ADAL" clId="{4D0D541F-0D3B-4137-977F-6FCCB4E7F0AE}" dt="2021-03-11T12:17:12.904" v="1392" actId="478"/>
          <ac:cxnSpMkLst>
            <pc:docMk/>
            <pc:sldMk cId="1326415131" sldId="317"/>
            <ac:cxnSpMk id="19" creationId="{F280A6CC-9743-4517-B10C-E8C4056A4D9A}"/>
          </ac:cxnSpMkLst>
        </pc:cxnChg>
      </pc:sldChg>
      <pc:sldChg chg="new del">
        <pc:chgData name="Elizabeth Brown" userId="83d9dd0a-5bf1-422e-b546-33ea7c027d11" providerId="ADAL" clId="{4D0D541F-0D3B-4137-977F-6FCCB4E7F0AE}" dt="2021-03-11T12:16:40.739" v="1384" actId="47"/>
        <pc:sldMkLst>
          <pc:docMk/>
          <pc:sldMk cId="1548511046" sldId="317"/>
        </pc:sldMkLst>
      </pc:sldChg>
      <pc:sldChg chg="addSp delSp modSp add del mod">
        <pc:chgData name="Elizabeth Brown" userId="83d9dd0a-5bf1-422e-b546-33ea7c027d11" providerId="ADAL" clId="{4D0D541F-0D3B-4137-977F-6FCCB4E7F0AE}" dt="2021-03-11T16:42:09.094" v="1608" actId="47"/>
        <pc:sldMkLst>
          <pc:docMk/>
          <pc:sldMk cId="3891995006" sldId="318"/>
        </pc:sldMkLst>
        <pc:spChg chg="mod">
          <ac:chgData name="Elizabeth Brown" userId="83d9dd0a-5bf1-422e-b546-33ea7c027d11" providerId="ADAL" clId="{4D0D541F-0D3B-4137-977F-6FCCB4E7F0AE}" dt="2021-03-11T12:24:14.645" v="1502" actId="1076"/>
          <ac:spMkLst>
            <pc:docMk/>
            <pc:sldMk cId="3891995006" sldId="318"/>
            <ac:spMk id="6" creationId="{D95B4742-D8C9-4FC9-BCCE-7CBE8D0E0873}"/>
          </ac:spMkLst>
        </pc:spChg>
        <pc:spChg chg="add mod">
          <ac:chgData name="Elizabeth Brown" userId="83d9dd0a-5bf1-422e-b546-33ea7c027d11" providerId="ADAL" clId="{4D0D541F-0D3B-4137-977F-6FCCB4E7F0AE}" dt="2021-03-11T12:27:12.423" v="1537" actId="1076"/>
          <ac:spMkLst>
            <pc:docMk/>
            <pc:sldMk cId="3891995006" sldId="318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2:23:01.361" v="1492" actId="14100"/>
          <ac:spMkLst>
            <pc:docMk/>
            <pc:sldMk cId="3891995006" sldId="318"/>
            <ac:spMk id="11" creationId="{37694077-A180-4D12-A518-CD7360EBAA7F}"/>
          </ac:spMkLst>
        </pc:spChg>
        <pc:spChg chg="add mod">
          <ac:chgData name="Elizabeth Brown" userId="83d9dd0a-5bf1-422e-b546-33ea7c027d11" providerId="ADAL" clId="{4D0D541F-0D3B-4137-977F-6FCCB4E7F0AE}" dt="2021-03-11T12:27:16.258" v="1538" actId="1076"/>
          <ac:spMkLst>
            <pc:docMk/>
            <pc:sldMk cId="3891995006" sldId="318"/>
            <ac:spMk id="14" creationId="{F0EDB932-A547-4D4A-B67A-B3D78334F0CA}"/>
          </ac:spMkLst>
        </pc:spChg>
        <pc:spChg chg="add del mod or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15" creationId="{69C5AC9D-2573-40A2-A95A-4C8190C5ABC8}"/>
          </ac:spMkLst>
        </pc:spChg>
        <pc:spChg chg="add mod">
          <ac:chgData name="Elizabeth Brown" userId="83d9dd0a-5bf1-422e-b546-33ea7c027d11" providerId="ADAL" clId="{4D0D541F-0D3B-4137-977F-6FCCB4E7F0AE}" dt="2021-03-11T12:26:44.394" v="1530"/>
          <ac:spMkLst>
            <pc:docMk/>
            <pc:sldMk cId="3891995006" sldId="318"/>
            <ac:spMk id="16" creationId="{06965D98-0E92-464E-A938-1292C4DF7B4D}"/>
          </ac:spMkLst>
        </pc:spChg>
        <pc:spChg chg="add mod">
          <ac:chgData name="Elizabeth Brown" userId="83d9dd0a-5bf1-422e-b546-33ea7c027d11" providerId="ADAL" clId="{4D0D541F-0D3B-4137-977F-6FCCB4E7F0AE}" dt="2021-03-11T12:27:30.620" v="1553" actId="1076"/>
          <ac:spMkLst>
            <pc:docMk/>
            <pc:sldMk cId="3891995006" sldId="318"/>
            <ac:spMk id="17" creationId="{759E8C7A-C153-419D-82A4-603177E99FA8}"/>
          </ac:spMkLst>
        </pc:spChg>
        <pc:spChg chg="del mod">
          <ac:chgData name="Elizabeth Brown" userId="83d9dd0a-5bf1-422e-b546-33ea7c027d11" providerId="ADAL" clId="{4D0D541F-0D3B-4137-977F-6FCCB4E7F0AE}" dt="2021-03-11T12:26:36.634" v="1529" actId="478"/>
          <ac:spMkLst>
            <pc:docMk/>
            <pc:sldMk cId="3891995006" sldId="318"/>
            <ac:spMk id="22" creationId="{0ADF9BE4-AA31-4771-A2B4-78254B11CEDA}"/>
          </ac:spMkLst>
        </pc:spChg>
        <pc:grpChg chg="mod">
          <ac:chgData name="Elizabeth Brown" userId="83d9dd0a-5bf1-422e-b546-33ea7c027d11" providerId="ADAL" clId="{4D0D541F-0D3B-4137-977F-6FCCB4E7F0AE}" dt="2021-03-11T12:24:07.707" v="1501" actId="1076"/>
          <ac:grpSpMkLst>
            <pc:docMk/>
            <pc:sldMk cId="3891995006" sldId="318"/>
            <ac:grpSpMk id="7" creationId="{10DFD3A0-86D8-4CFE-90EC-79788ADA22FC}"/>
          </ac:grpSpMkLst>
        </pc:grpChg>
        <pc:cxnChg chg="add mod">
          <ac:chgData name="Elizabeth Brown" userId="83d9dd0a-5bf1-422e-b546-33ea7c027d11" providerId="ADAL" clId="{4D0D541F-0D3B-4137-977F-6FCCB4E7F0AE}" dt="2021-03-11T12:27:30.620" v="1553" actId="1076"/>
          <ac:cxnSpMkLst>
            <pc:docMk/>
            <pc:sldMk cId="3891995006" sldId="318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0:52.019" v="1594" actId="1076"/>
        <pc:sldMkLst>
          <pc:docMk/>
          <pc:sldMk cId="1690701889" sldId="319"/>
        </pc:sldMkLst>
        <pc:spChg chg="add mod or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2" creationId="{DDB17B81-4802-4F64-9C75-F9EBD5E2D73E}"/>
          </ac:spMkLst>
        </pc:spChg>
        <pc:spChg chg="mod">
          <ac:chgData name="Elizabeth Brown" userId="83d9dd0a-5bf1-422e-b546-33ea7c027d11" providerId="ADAL" clId="{4D0D541F-0D3B-4137-977F-6FCCB4E7F0AE}" dt="2021-03-11T16:40:52.019" v="1594" actId="1076"/>
          <ac:spMkLst>
            <pc:docMk/>
            <pc:sldMk cId="1690701889" sldId="319"/>
            <ac:spMk id="5" creationId="{690A6463-3DD5-4211-8943-611F09AC7F37}"/>
          </ac:spMkLst>
        </pc:spChg>
        <pc:spChg chg="mod">
          <ac:chgData name="Elizabeth Brown" userId="83d9dd0a-5bf1-422e-b546-33ea7c027d11" providerId="ADAL" clId="{4D0D541F-0D3B-4137-977F-6FCCB4E7F0AE}" dt="2021-03-11T16:40:05.618" v="1582" actId="164"/>
          <ac:spMkLst>
            <pc:docMk/>
            <pc:sldMk cId="1690701889" sldId="319"/>
            <ac:spMk id="6" creationId="{D95B4742-D8C9-4FC9-BCCE-7CBE8D0E0873}"/>
          </ac:spMkLst>
        </pc:spChg>
        <pc:spChg chg="mod">
          <ac:chgData name="Elizabeth Brown" userId="83d9dd0a-5bf1-422e-b546-33ea7c027d11" providerId="ADAL" clId="{4D0D541F-0D3B-4137-977F-6FCCB4E7F0AE}" dt="2021-03-11T16:40:32.994" v="1590" actId="1076"/>
          <ac:spMkLst>
            <pc:docMk/>
            <pc:sldMk cId="1690701889" sldId="319"/>
            <ac:spMk id="9" creationId="{ED28883D-1BB1-470C-9020-E9B0275934B5}"/>
          </ac:spMkLst>
        </pc:spChg>
        <pc:spChg chg="del">
          <ac:chgData name="Elizabeth Brown" userId="83d9dd0a-5bf1-422e-b546-33ea7c027d11" providerId="ADAL" clId="{4D0D541F-0D3B-4137-977F-6FCCB4E7F0AE}" dt="2021-03-11T12:24:36.031" v="1508" actId="478"/>
          <ac:spMkLst>
            <pc:docMk/>
            <pc:sldMk cId="1690701889" sldId="319"/>
            <ac:spMk id="10" creationId="{4CF20E23-2BC0-42B3-B283-9F14A42D28F9}"/>
          </ac:spMkLst>
        </pc:spChg>
        <pc:spChg chg="mod">
          <ac:chgData name="Elizabeth Brown" userId="83d9dd0a-5bf1-422e-b546-33ea7c027d11" providerId="ADAL" clId="{4D0D541F-0D3B-4137-977F-6FCCB4E7F0AE}" dt="2021-03-11T16:40:47.760" v="1592" actId="1076"/>
          <ac:spMkLst>
            <pc:docMk/>
            <pc:sldMk cId="1690701889" sldId="319"/>
            <ac:spMk id="11" creationId="{37694077-A180-4D12-A518-CD7360EBAA7F}"/>
          </ac:spMkLst>
        </pc:spChg>
        <pc:spChg chg="mod">
          <ac:chgData name="Elizabeth Brown" userId="83d9dd0a-5bf1-422e-b546-33ea7c027d11" providerId="ADAL" clId="{4D0D541F-0D3B-4137-977F-6FCCB4E7F0AE}" dt="2021-03-11T16:40:49.814" v="1593" actId="1076"/>
          <ac:spMkLst>
            <pc:docMk/>
            <pc:sldMk cId="1690701889" sldId="319"/>
            <ac:spMk id="12" creationId="{1EFFCFDC-870C-4301-B70D-E47FABD7F6AA}"/>
          </ac:spMkLst>
        </pc:spChg>
        <pc:spChg chg="add mod">
          <ac:chgData name="Elizabeth Brown" userId="83d9dd0a-5bf1-422e-b546-33ea7c027d11" providerId="ADAL" clId="{4D0D541F-0D3B-4137-977F-6FCCB4E7F0AE}" dt="2021-03-11T16:40:30.612" v="1589" actId="1076"/>
          <ac:spMkLst>
            <pc:docMk/>
            <pc:sldMk cId="1690701889" sldId="319"/>
            <ac:spMk id="13" creationId="{AD13E165-774D-4637-95FD-8F90C8E71B14}"/>
          </ac:spMkLst>
        </pc:spChg>
        <pc:spChg chg="del">
          <ac:chgData name="Elizabeth Brown" userId="83d9dd0a-5bf1-422e-b546-33ea7c027d11" providerId="ADAL" clId="{4D0D541F-0D3B-4137-977F-6FCCB4E7F0AE}" dt="2021-03-11T12:24:29.121" v="1505" actId="478"/>
          <ac:spMkLst>
            <pc:docMk/>
            <pc:sldMk cId="1690701889" sldId="319"/>
            <ac:spMk id="22" creationId="{0ADF9BE4-AA31-4771-A2B4-78254B11CEDA}"/>
          </ac:spMkLst>
        </pc:spChg>
        <pc:grpChg chg="add mod">
          <ac:chgData name="Elizabeth Brown" userId="83d9dd0a-5bf1-422e-b546-33ea7c027d11" providerId="ADAL" clId="{4D0D541F-0D3B-4137-977F-6FCCB4E7F0AE}" dt="2021-03-11T16:39:43.733" v="1578" actId="164"/>
          <ac:grpSpMkLst>
            <pc:docMk/>
            <pc:sldMk cId="1690701889" sldId="319"/>
            <ac:grpSpMk id="3" creationId="{DD09C1DD-3699-4F7D-B7DC-1A944503A0D9}"/>
          </ac:grpSpMkLst>
        </pc:grpChg>
        <pc:grpChg chg="add mod">
          <ac:chgData name="Elizabeth Brown" userId="83d9dd0a-5bf1-422e-b546-33ea7c027d11" providerId="ADAL" clId="{4D0D541F-0D3B-4137-977F-6FCCB4E7F0AE}" dt="2021-03-11T16:40:20.971" v="1588" actId="1076"/>
          <ac:grpSpMkLst>
            <pc:docMk/>
            <pc:sldMk cId="1690701889" sldId="319"/>
            <ac:grpSpMk id="4" creationId="{9D5BD88F-42E8-4E37-A46F-C419FF253763}"/>
          </ac:grpSpMkLst>
        </pc:grpChg>
        <pc:grpChg chg="mod">
          <ac:chgData name="Elizabeth Brown" userId="83d9dd0a-5bf1-422e-b546-33ea7c027d11" providerId="ADAL" clId="{4D0D541F-0D3B-4137-977F-6FCCB4E7F0AE}" dt="2021-03-11T16:40:05.618" v="1582" actId="164"/>
          <ac:grpSpMkLst>
            <pc:docMk/>
            <pc:sldMk cId="1690701889" sldId="319"/>
            <ac:grpSpMk id="7" creationId="{10DFD3A0-86D8-4CFE-90EC-79788ADA22FC}"/>
          </ac:grpSpMkLst>
        </pc:grpChg>
        <pc:picChg chg="mod">
          <ac:chgData name="Elizabeth Brown" userId="83d9dd0a-5bf1-422e-b546-33ea7c027d11" providerId="ADAL" clId="{4D0D541F-0D3B-4137-977F-6FCCB4E7F0AE}" dt="2021-03-11T16:39:43.733" v="1578" actId="164"/>
          <ac:picMkLst>
            <pc:docMk/>
            <pc:sldMk cId="1690701889" sldId="319"/>
            <ac:picMk id="8" creationId="{191F9573-7347-466F-B571-6ABF6820A5CC}"/>
          </ac:picMkLst>
        </pc:picChg>
      </pc:sldChg>
      <pc:sldChg chg="addSp modSp add del mod">
        <pc:chgData name="Elizabeth Brown" userId="83d9dd0a-5bf1-422e-b546-33ea7c027d11" providerId="ADAL" clId="{4D0D541F-0D3B-4137-977F-6FCCB4E7F0AE}" dt="2021-03-11T16:43:26.806" v="1623" actId="47"/>
        <pc:sldMkLst>
          <pc:docMk/>
          <pc:sldMk cId="1431310718" sldId="320"/>
        </pc:sldMkLst>
        <pc:spChg chg="mod">
          <ac:chgData name="Elizabeth Brown" userId="83d9dd0a-5bf1-422e-b546-33ea7c027d11" providerId="ADAL" clId="{4D0D541F-0D3B-4137-977F-6FCCB4E7F0AE}" dt="2021-03-11T12:28:37.159" v="1571" actId="1076"/>
          <ac:spMkLst>
            <pc:docMk/>
            <pc:sldMk cId="1431310718" sldId="320"/>
            <ac:spMk id="14" creationId="{F0EDB932-A547-4D4A-B67A-B3D78334F0CA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5" creationId="{F6D2D460-A51D-4DA5-8D9E-FFAEED5358CB}"/>
          </ac:spMkLst>
        </pc:spChg>
        <pc:spChg chg="add mod">
          <ac:chgData name="Elizabeth Brown" userId="83d9dd0a-5bf1-422e-b546-33ea7c027d11" providerId="ADAL" clId="{4D0D541F-0D3B-4137-977F-6FCCB4E7F0AE}" dt="2021-03-11T12:28:13.031" v="1557" actId="1076"/>
          <ac:spMkLst>
            <pc:docMk/>
            <pc:sldMk cId="1431310718" sldId="320"/>
            <ac:spMk id="18" creationId="{6F57D46A-46D8-4AC6-8744-A43751F72815}"/>
          </ac:spMkLst>
        </pc:spChg>
        <pc:cxnChg chg="mod">
          <ac:chgData name="Elizabeth Brown" userId="83d9dd0a-5bf1-422e-b546-33ea7c027d11" providerId="ADAL" clId="{4D0D541F-0D3B-4137-977F-6FCCB4E7F0AE}" dt="2021-03-11T12:28:20.971" v="1560" actId="14100"/>
          <ac:cxnSpMkLst>
            <pc:docMk/>
            <pc:sldMk cId="1431310718" sldId="320"/>
            <ac:cxnSpMk id="3" creationId="{102A6535-8E83-42B3-91D5-64F2F2A541C6}"/>
          </ac:cxnSpMkLst>
        </pc:cxnChg>
      </pc:sldChg>
      <pc:sldChg chg="delSp modSp add del mod">
        <pc:chgData name="Elizabeth Brown" userId="83d9dd0a-5bf1-422e-b546-33ea7c027d11" providerId="ADAL" clId="{4D0D541F-0D3B-4137-977F-6FCCB4E7F0AE}" dt="2021-03-11T16:43:36.597" v="1627" actId="47"/>
        <pc:sldMkLst>
          <pc:docMk/>
          <pc:sldMk cId="1752377918" sldId="321"/>
        </pc:sldMkLst>
        <pc:spChg chg="del">
          <ac:chgData name="Elizabeth Brown" userId="83d9dd0a-5bf1-422e-b546-33ea7c027d11" providerId="ADAL" clId="{4D0D541F-0D3B-4137-977F-6FCCB4E7F0AE}" dt="2021-03-11T12:28:53.898" v="1573" actId="478"/>
          <ac:spMkLst>
            <pc:docMk/>
            <pc:sldMk cId="1752377918" sldId="321"/>
            <ac:spMk id="10" creationId="{4CF20E23-2BC0-42B3-B283-9F14A42D28F9}"/>
          </ac:spMkLst>
        </pc:spChg>
        <pc:spChg chg="del">
          <ac:chgData name="Elizabeth Brown" userId="83d9dd0a-5bf1-422e-b546-33ea7c027d11" providerId="ADAL" clId="{4D0D541F-0D3B-4137-977F-6FCCB4E7F0AE}" dt="2021-03-11T12:28:55.086" v="1574" actId="478"/>
          <ac:spMkLst>
            <pc:docMk/>
            <pc:sldMk cId="1752377918" sldId="321"/>
            <ac:spMk id="14" creationId="{F0EDB932-A547-4D4A-B67A-B3D78334F0CA}"/>
          </ac:spMkLst>
        </pc:spChg>
        <pc:cxnChg chg="del mod">
          <ac:chgData name="Elizabeth Brown" userId="83d9dd0a-5bf1-422e-b546-33ea7c027d11" providerId="ADAL" clId="{4D0D541F-0D3B-4137-977F-6FCCB4E7F0AE}" dt="2021-03-11T12:28:55.856" v="1575" actId="478"/>
          <ac:cxnSpMkLst>
            <pc:docMk/>
            <pc:sldMk cId="1752377918" sldId="321"/>
            <ac:cxnSpMk id="3" creationId="{102A6535-8E83-42B3-91D5-64F2F2A541C6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1:58.001" v="1606" actId="1076"/>
        <pc:sldMkLst>
          <pc:docMk/>
          <pc:sldMk cId="3470104536" sldId="322"/>
        </pc:sldMkLst>
        <pc:spChg chg="del">
          <ac:chgData name="Elizabeth Brown" userId="83d9dd0a-5bf1-422e-b546-33ea7c027d11" providerId="ADAL" clId="{4D0D541F-0D3B-4137-977F-6FCCB4E7F0AE}" dt="2021-03-11T16:41:12.649" v="1596" actId="478"/>
          <ac:spMkLst>
            <pc:docMk/>
            <pc:sldMk cId="3470104536" sldId="322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1T16:41:17.314" v="1598" actId="1076"/>
          <ac:spMkLst>
            <pc:docMk/>
            <pc:sldMk cId="3470104536" sldId="322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1T16:41:36.499" v="1600" actId="1076"/>
          <ac:spMkLst>
            <pc:docMk/>
            <pc:sldMk cId="3470104536" sldId="322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1T16:41:58.001" v="1606" actId="1076"/>
          <ac:spMkLst>
            <pc:docMk/>
            <pc:sldMk cId="3470104536" sldId="322"/>
            <ac:spMk id="17" creationId="{4CE41AAF-6D1D-43AC-BCFE-0E88DA86E3DA}"/>
          </ac:spMkLst>
        </pc:spChg>
        <pc:cxnChg chg="add mod">
          <ac:chgData name="Elizabeth Brown" userId="83d9dd0a-5bf1-422e-b546-33ea7c027d11" providerId="ADAL" clId="{4D0D541F-0D3B-4137-977F-6FCCB4E7F0AE}" dt="2021-03-11T16:41:54.189" v="1605" actId="1076"/>
          <ac:cxnSpMkLst>
            <pc:docMk/>
            <pc:sldMk cId="3470104536" sldId="322"/>
            <ac:cxnSpMk id="16" creationId="{A171A22E-53A5-470E-9020-05355803C680}"/>
          </ac:cxnSpMkLst>
        </pc:cxnChg>
      </pc:sldChg>
      <pc:sldChg chg="addSp delSp modSp add mod">
        <pc:chgData name="Elizabeth Brown" userId="83d9dd0a-5bf1-422e-b546-33ea7c027d11" providerId="ADAL" clId="{4D0D541F-0D3B-4137-977F-6FCCB4E7F0AE}" dt="2021-03-11T16:43:18.369" v="1621" actId="1076"/>
        <pc:sldMkLst>
          <pc:docMk/>
          <pc:sldMk cId="1282568758" sldId="323"/>
        </pc:sldMkLst>
        <pc:spChg chg="del">
          <ac:chgData name="Elizabeth Brown" userId="83d9dd0a-5bf1-422e-b546-33ea7c027d11" providerId="ADAL" clId="{4D0D541F-0D3B-4137-977F-6FCCB4E7F0AE}" dt="2021-03-11T16:42:28.626" v="1610" actId="478"/>
          <ac:spMkLst>
            <pc:docMk/>
            <pc:sldMk cId="1282568758" sldId="323"/>
            <ac:spMk id="17" creationId="{4CE41AAF-6D1D-43AC-BCFE-0E88DA86E3DA}"/>
          </ac:spMkLst>
        </pc:spChg>
        <pc:spChg chg="add mod">
          <ac:chgData name="Elizabeth Brown" userId="83d9dd0a-5bf1-422e-b546-33ea7c027d11" providerId="ADAL" clId="{4D0D541F-0D3B-4137-977F-6FCCB4E7F0AE}" dt="2021-03-11T16:43:18.369" v="1621" actId="1076"/>
          <ac:spMkLst>
            <pc:docMk/>
            <pc:sldMk cId="1282568758" sldId="323"/>
            <ac:spMk id="19" creationId="{73242891-D302-4980-9200-F3939589DC8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0" creationId="{E5188680-A314-4EAA-A1AE-A89CEFF1ED2E}"/>
          </ac:spMkLst>
        </pc:spChg>
        <pc:spChg chg="add del mod">
          <ac:chgData name="Elizabeth Brown" userId="83d9dd0a-5bf1-422e-b546-33ea7c027d11" providerId="ADAL" clId="{4D0D541F-0D3B-4137-977F-6FCCB4E7F0AE}" dt="2021-03-11T16:42:46.535" v="1614" actId="478"/>
          <ac:spMkLst>
            <pc:docMk/>
            <pc:sldMk cId="1282568758" sldId="323"/>
            <ac:spMk id="21" creationId="{A1496567-4BCB-4ABA-8248-11D2536EFEB2}"/>
          </ac:spMkLst>
        </pc:spChg>
        <pc:spChg chg="add mod">
          <ac:chgData name="Elizabeth Brown" userId="83d9dd0a-5bf1-422e-b546-33ea7c027d11" providerId="ADAL" clId="{4D0D541F-0D3B-4137-977F-6FCCB4E7F0AE}" dt="2021-03-11T16:43:00.615" v="1616" actId="1076"/>
          <ac:spMkLst>
            <pc:docMk/>
            <pc:sldMk cId="1282568758" sldId="323"/>
            <ac:spMk id="22" creationId="{6ED328E3-C559-4B7E-B573-29B013D52E63}"/>
          </ac:spMkLst>
        </pc:spChg>
        <pc:spChg chg="add mod">
          <ac:chgData name="Elizabeth Brown" userId="83d9dd0a-5bf1-422e-b546-33ea7c027d11" providerId="ADAL" clId="{4D0D541F-0D3B-4137-977F-6FCCB4E7F0AE}" dt="2021-03-11T16:43:07.887" v="1618" actId="1076"/>
          <ac:spMkLst>
            <pc:docMk/>
            <pc:sldMk cId="1282568758" sldId="323"/>
            <ac:spMk id="23" creationId="{1469C7F5-BB06-41D7-84A1-C3531C2202FD}"/>
          </ac:spMkLst>
        </pc:spChg>
        <pc:cxnChg chg="del">
          <ac:chgData name="Elizabeth Brown" userId="83d9dd0a-5bf1-422e-b546-33ea7c027d11" providerId="ADAL" clId="{4D0D541F-0D3B-4137-977F-6FCCB4E7F0AE}" dt="2021-03-11T16:42:28.626" v="1610" actId="478"/>
          <ac:cxnSpMkLst>
            <pc:docMk/>
            <pc:sldMk cId="1282568758" sldId="323"/>
            <ac:cxnSpMk id="16" creationId="{A171A22E-53A5-470E-9020-05355803C680}"/>
          </ac:cxnSpMkLst>
        </pc:cxnChg>
        <pc:cxnChg chg="add mod">
          <ac:chgData name="Elizabeth Brown" userId="83d9dd0a-5bf1-422e-b546-33ea7c027d11" providerId="ADAL" clId="{4D0D541F-0D3B-4137-977F-6FCCB4E7F0AE}" dt="2021-03-11T16:43:13.952" v="1620" actId="1076"/>
          <ac:cxnSpMkLst>
            <pc:docMk/>
            <pc:sldMk cId="1282568758" sldId="323"/>
            <ac:cxnSpMk id="18" creationId="{A052CBBB-FD36-4D4D-AFA0-EE17ED00A47C}"/>
          </ac:cxnSpMkLst>
        </pc:cxnChg>
      </pc:sldChg>
      <pc:sldChg chg="delSp add mod">
        <pc:chgData name="Elizabeth Brown" userId="83d9dd0a-5bf1-422e-b546-33ea7c027d11" providerId="ADAL" clId="{4D0D541F-0D3B-4137-977F-6FCCB4E7F0AE}" dt="2021-03-11T16:43:34.527" v="1626" actId="478"/>
        <pc:sldMkLst>
          <pc:docMk/>
          <pc:sldMk cId="1281977866" sldId="324"/>
        </pc:sldMkLst>
        <pc:spChg chg="del">
          <ac:chgData name="Elizabeth Brown" userId="83d9dd0a-5bf1-422e-b546-33ea7c027d11" providerId="ADAL" clId="{4D0D541F-0D3B-4137-977F-6FCCB4E7F0AE}" dt="2021-03-11T16:43:32.476" v="1624" actId="478"/>
          <ac:spMkLst>
            <pc:docMk/>
            <pc:sldMk cId="1281977866" sldId="324"/>
            <ac:spMk id="15" creationId="{1AC565A6-E9C4-47D0-90EC-6E26DF677CBA}"/>
          </ac:spMkLst>
        </pc:spChg>
        <pc:spChg chg="del">
          <ac:chgData name="Elizabeth Brown" userId="83d9dd0a-5bf1-422e-b546-33ea7c027d11" providerId="ADAL" clId="{4D0D541F-0D3B-4137-977F-6FCCB4E7F0AE}" dt="2021-03-11T16:43:33.847" v="1625" actId="478"/>
          <ac:spMkLst>
            <pc:docMk/>
            <pc:sldMk cId="1281977866" sldId="324"/>
            <ac:spMk id="19" creationId="{73242891-D302-4980-9200-F3939589DC8E}"/>
          </ac:spMkLst>
        </pc:spChg>
        <pc:cxnChg chg="del">
          <ac:chgData name="Elizabeth Brown" userId="83d9dd0a-5bf1-422e-b546-33ea7c027d11" providerId="ADAL" clId="{4D0D541F-0D3B-4137-977F-6FCCB4E7F0AE}" dt="2021-03-11T16:43:34.527" v="1626" actId="478"/>
          <ac:cxnSpMkLst>
            <pc:docMk/>
            <pc:sldMk cId="1281977866" sldId="324"/>
            <ac:cxnSpMk id="18" creationId="{A052CBBB-FD36-4D4D-AFA0-EE17ED00A47C}"/>
          </ac:cxnSpMkLst>
        </pc:cxnChg>
      </pc:sldChg>
      <pc:sldChg chg="addSp delSp modSp new del mod">
        <pc:chgData name="Elizabeth Brown" userId="83d9dd0a-5bf1-422e-b546-33ea7c027d11" providerId="ADAL" clId="{4D0D541F-0D3B-4137-977F-6FCCB4E7F0AE}" dt="2021-03-15T09:49:47.658" v="1641" actId="47"/>
        <pc:sldMkLst>
          <pc:docMk/>
          <pc:sldMk cId="1544412451" sldId="325"/>
        </pc:sldMkLst>
        <pc:spChg chg="del">
          <ac:chgData name="Elizabeth Brown" userId="83d9dd0a-5bf1-422e-b546-33ea7c027d11" providerId="ADAL" clId="{4D0D541F-0D3B-4137-977F-6FCCB4E7F0AE}" dt="2021-03-12T16:49:02.281" v="1629" actId="478"/>
          <ac:spMkLst>
            <pc:docMk/>
            <pc:sldMk cId="1544412451" sldId="325"/>
            <ac:spMk id="2" creationId="{67F0A505-E9FF-494B-AA6F-3342AC3C19A9}"/>
          </ac:spMkLst>
        </pc:spChg>
        <pc:spChg chg="del">
          <ac:chgData name="Elizabeth Brown" userId="83d9dd0a-5bf1-422e-b546-33ea7c027d11" providerId="ADAL" clId="{4D0D541F-0D3B-4137-977F-6FCCB4E7F0AE}" dt="2021-03-12T16:49:04.339" v="1630" actId="478"/>
          <ac:spMkLst>
            <pc:docMk/>
            <pc:sldMk cId="1544412451" sldId="325"/>
            <ac:spMk id="3" creationId="{0D4C4630-9612-4594-95F0-5D82ECDC81D7}"/>
          </ac:spMkLst>
        </pc:spChg>
        <pc:spChg chg="del">
          <ac:chgData name="Elizabeth Brown" userId="83d9dd0a-5bf1-422e-b546-33ea7c027d11" providerId="ADAL" clId="{4D0D541F-0D3B-4137-977F-6FCCB4E7F0AE}" dt="2021-03-12T16:49:05.259" v="1631" actId="478"/>
          <ac:spMkLst>
            <pc:docMk/>
            <pc:sldMk cId="1544412451" sldId="325"/>
            <ac:spMk id="4" creationId="{8851A7E6-EEF6-4386-8D78-BBA92C324E24}"/>
          </ac:spMkLst>
        </pc:spChg>
        <pc:spChg chg="add del mod">
          <ac:chgData name="Elizabeth Brown" userId="83d9dd0a-5bf1-422e-b546-33ea7c027d11" providerId="ADAL" clId="{4D0D541F-0D3B-4137-977F-6FCCB4E7F0AE}" dt="2021-03-12T16:49:48.443" v="1634" actId="478"/>
          <ac:spMkLst>
            <pc:docMk/>
            <pc:sldMk cId="1544412451" sldId="325"/>
            <ac:spMk id="5" creationId="{41116753-63B7-45D3-B567-4DECFF820FD1}"/>
          </ac:spMkLst>
        </pc:spChg>
        <pc:picChg chg="add mod">
          <ac:chgData name="Elizabeth Brown" userId="83d9dd0a-5bf1-422e-b546-33ea7c027d11" providerId="ADAL" clId="{4D0D541F-0D3B-4137-977F-6FCCB4E7F0AE}" dt="2021-03-12T16:50:29.496" v="1640" actId="14100"/>
          <ac:picMkLst>
            <pc:docMk/>
            <pc:sldMk cId="1544412451" sldId="325"/>
            <ac:picMk id="7" creationId="{BBD241C9-3FBA-44FC-8193-FCD1FED1E898}"/>
          </ac:picMkLst>
        </pc:picChg>
      </pc:sldChg>
      <pc:sldChg chg="addSp modSp add mod">
        <pc:chgData name="Elizabeth Brown" userId="83d9dd0a-5bf1-422e-b546-33ea7c027d11" providerId="ADAL" clId="{4D0D541F-0D3B-4137-977F-6FCCB4E7F0AE}" dt="2021-03-15T09:54:13.145" v="1674"/>
        <pc:sldMkLst>
          <pc:docMk/>
          <pc:sldMk cId="2841477775" sldId="325"/>
        </pc:sldMkLst>
        <pc:spChg chg="mod">
          <ac:chgData name="Elizabeth Brown" userId="83d9dd0a-5bf1-422e-b546-33ea7c027d11" providerId="ADAL" clId="{4D0D541F-0D3B-4137-977F-6FCCB4E7F0AE}" dt="2021-03-15T09:51:07.462" v="1657" actId="20577"/>
          <ac:spMkLst>
            <pc:docMk/>
            <pc:sldMk cId="2841477775" sldId="325"/>
            <ac:spMk id="13" creationId="{AD13E165-774D-4637-95FD-8F90C8E71B14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4" creationId="{65646B39-8422-423D-86F1-469D11E3387F}"/>
          </ac:spMkLst>
        </pc:spChg>
        <pc:spChg chg="add mod">
          <ac:chgData name="Elizabeth Brown" userId="83d9dd0a-5bf1-422e-b546-33ea7c027d11" providerId="ADAL" clId="{4D0D541F-0D3B-4137-977F-6FCCB4E7F0AE}" dt="2021-03-15T09:54:13.145" v="1674"/>
          <ac:spMkLst>
            <pc:docMk/>
            <pc:sldMk cId="2841477775" sldId="325"/>
            <ac:spMk id="15" creationId="{C8E5B3C5-1981-429D-B621-DCC7E72EE7BD}"/>
          </ac:spMkLst>
        </pc:spChg>
      </pc:sldChg>
      <pc:sldChg chg="addSp modSp add mod">
        <pc:chgData name="Elizabeth Brown" userId="83d9dd0a-5bf1-422e-b546-33ea7c027d11" providerId="ADAL" clId="{4D0D541F-0D3B-4137-977F-6FCCB4E7F0AE}" dt="2021-03-15T09:56:16.539" v="1692" actId="404"/>
        <pc:sldMkLst>
          <pc:docMk/>
          <pc:sldMk cId="3766417443" sldId="326"/>
        </pc:sldMkLst>
        <pc:spChg chg="mod">
          <ac:chgData name="Elizabeth Brown" userId="83d9dd0a-5bf1-422e-b546-33ea7c027d11" providerId="ADAL" clId="{4D0D541F-0D3B-4137-977F-6FCCB4E7F0AE}" dt="2021-03-15T09:56:16.539" v="1692" actId="404"/>
          <ac:spMkLst>
            <pc:docMk/>
            <pc:sldMk cId="3766417443" sldId="326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2:29.744" v="1665" actId="20577"/>
          <ac:spMkLst>
            <pc:docMk/>
            <pc:sldMk cId="3766417443" sldId="326"/>
            <ac:spMk id="15" creationId="{1AC565A6-E9C4-47D0-90EC-6E26DF677CBA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8" creationId="{ECF24DEC-34F5-4610-AF2F-DE926AAC2557}"/>
          </ac:spMkLst>
        </pc:spChg>
        <pc:spChg chg="add mod">
          <ac:chgData name="Elizabeth Brown" userId="83d9dd0a-5bf1-422e-b546-33ea7c027d11" providerId="ADAL" clId="{4D0D541F-0D3B-4137-977F-6FCCB4E7F0AE}" dt="2021-03-15T09:54:16.780" v="1675"/>
          <ac:spMkLst>
            <pc:docMk/>
            <pc:sldMk cId="3766417443" sldId="326"/>
            <ac:spMk id="19" creationId="{F9B2B927-F005-416C-B6B7-0CF2E24B337D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6:23.642" v="1694"/>
        <pc:sldMkLst>
          <pc:docMk/>
          <pc:sldMk cId="1523688916" sldId="327"/>
        </pc:sldMkLst>
        <pc:spChg chg="del">
          <ac:chgData name="Elizabeth Brown" userId="83d9dd0a-5bf1-422e-b546-33ea7c027d11" providerId="ADAL" clId="{4D0D541F-0D3B-4137-977F-6FCCB4E7F0AE}" dt="2021-03-15T09:56:23.077" v="1693" actId="478"/>
          <ac:spMkLst>
            <pc:docMk/>
            <pc:sldMk cId="1523688916" sldId="327"/>
            <ac:spMk id="14" creationId="{24F8C13A-4B63-4FF5-A502-B3670265C2D2}"/>
          </ac:spMkLst>
        </pc:spChg>
        <pc:spChg chg="mod">
          <ac:chgData name="Elizabeth Brown" userId="83d9dd0a-5bf1-422e-b546-33ea7c027d11" providerId="ADAL" clId="{4D0D541F-0D3B-4137-977F-6FCCB4E7F0AE}" dt="2021-03-15T09:53:59.907" v="1673" actId="20577"/>
          <ac:spMkLst>
            <pc:docMk/>
            <pc:sldMk cId="1523688916" sldId="327"/>
            <ac:spMk id="15" creationId="{1AC565A6-E9C4-47D0-90EC-6E26DF677CBA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17" creationId="{D6AC4267-78DB-4F88-BF89-C910280AB0B3}"/>
          </ac:spMkLst>
        </pc:spChg>
        <pc:spChg chg="add del mod">
          <ac:chgData name="Elizabeth Brown" userId="83d9dd0a-5bf1-422e-b546-33ea7c027d11" providerId="ADAL" clId="{4D0D541F-0D3B-4137-977F-6FCCB4E7F0AE}" dt="2021-03-15T09:54:26.879" v="1677"/>
          <ac:spMkLst>
            <pc:docMk/>
            <pc:sldMk cId="1523688916" sldId="327"/>
            <ac:spMk id="20" creationId="{061E8B80-110E-4EBA-9915-78278659C6DD}"/>
          </ac:spMkLst>
        </pc:spChg>
        <pc:spChg chg="add mod">
          <ac:chgData name="Elizabeth Brown" userId="83d9dd0a-5bf1-422e-b546-33ea7c027d11" providerId="ADAL" clId="{4D0D541F-0D3B-4137-977F-6FCCB4E7F0AE}" dt="2021-03-15T09:56:23.642" v="1694"/>
          <ac:spMkLst>
            <pc:docMk/>
            <pc:sldMk cId="1523688916" sldId="327"/>
            <ac:spMk id="21" creationId="{BF278FF7-DA09-47AF-8CA0-FD5810B25F71}"/>
          </ac:spMkLst>
        </pc:spChg>
      </pc:sldChg>
      <pc:sldChg chg="addSp delSp modSp add mod">
        <pc:chgData name="Elizabeth Brown" userId="83d9dd0a-5bf1-422e-b546-33ea7c027d11" providerId="ADAL" clId="{4D0D541F-0D3B-4137-977F-6FCCB4E7F0AE}" dt="2021-03-15T09:59:48.549" v="1731" actId="1076"/>
        <pc:sldMkLst>
          <pc:docMk/>
          <pc:sldMk cId="2720208807" sldId="328"/>
        </pc:sldMkLst>
        <pc:spChg chg="del">
          <ac:chgData name="Elizabeth Brown" userId="83d9dd0a-5bf1-422e-b546-33ea7c027d11" providerId="ADAL" clId="{4D0D541F-0D3B-4137-977F-6FCCB4E7F0AE}" dt="2021-03-15T09:56:27.513" v="1695" actId="478"/>
          <ac:spMkLst>
            <pc:docMk/>
            <pc:sldMk cId="2720208807" sldId="328"/>
            <ac:spMk id="14" creationId="{24F8C13A-4B63-4FF5-A502-B3670265C2D2}"/>
          </ac:spMkLst>
        </pc:spChg>
        <pc:spChg chg="add mod">
          <ac:chgData name="Elizabeth Brown" userId="83d9dd0a-5bf1-422e-b546-33ea7c027d11" providerId="ADAL" clId="{4D0D541F-0D3B-4137-977F-6FCCB4E7F0AE}" dt="2021-03-15T09:56:28.024" v="1696"/>
          <ac:spMkLst>
            <pc:docMk/>
            <pc:sldMk cId="2720208807" sldId="328"/>
            <ac:spMk id="15" creationId="{675C5E74-FFC9-42D6-B91A-2731681C43A6}"/>
          </ac:spMkLst>
        </pc:spChg>
        <pc:spChg chg="add mod">
          <ac:chgData name="Elizabeth Brown" userId="83d9dd0a-5bf1-422e-b546-33ea7c027d11" providerId="ADAL" clId="{4D0D541F-0D3B-4137-977F-6FCCB4E7F0AE}" dt="2021-03-15T09:56:39.632" v="1699" actId="1076"/>
          <ac:spMkLst>
            <pc:docMk/>
            <pc:sldMk cId="2720208807" sldId="328"/>
            <ac:spMk id="16" creationId="{98E4A098-88D1-448C-9D8A-63B087D6EB34}"/>
          </ac:spMkLst>
        </pc:spChg>
        <pc:spChg chg="add mod">
          <ac:chgData name="Elizabeth Brown" userId="83d9dd0a-5bf1-422e-b546-33ea7c027d11" providerId="ADAL" clId="{4D0D541F-0D3B-4137-977F-6FCCB4E7F0AE}" dt="2021-03-15T09:59:05.326" v="1701" actId="1076"/>
          <ac:spMkLst>
            <pc:docMk/>
            <pc:sldMk cId="2720208807" sldId="328"/>
            <ac:spMk id="17" creationId="{03D81B6E-57A6-4CFA-9BCF-FF00ACCB5537}"/>
          </ac:spMkLst>
        </pc:spChg>
        <pc:spChg chg="add mod">
          <ac:chgData name="Elizabeth Brown" userId="83d9dd0a-5bf1-422e-b546-33ea7c027d11" providerId="ADAL" clId="{4D0D541F-0D3B-4137-977F-6FCCB4E7F0AE}" dt="2021-03-15T09:59:48.549" v="1731" actId="1076"/>
          <ac:spMkLst>
            <pc:docMk/>
            <pc:sldMk cId="2720208807" sldId="328"/>
            <ac:spMk id="18" creationId="{DDBC9728-8403-4127-8FA6-AC0CB7A5D224}"/>
          </ac:spMkLst>
        </pc:spChg>
        <pc:spChg chg="del">
          <ac:chgData name="Elizabeth Brown" userId="83d9dd0a-5bf1-422e-b546-33ea7c027d11" providerId="ADAL" clId="{4D0D541F-0D3B-4137-977F-6FCCB4E7F0AE}" dt="2021-03-15T09:56:31.233" v="1698" actId="478"/>
          <ac:spMkLst>
            <pc:docMk/>
            <pc:sldMk cId="2720208807" sldId="328"/>
            <ac:spMk id="23" creationId="{1469C7F5-BB06-41D7-84A1-C3531C2202FD}"/>
          </ac:spMkLst>
        </pc:spChg>
      </pc:sldChg>
      <pc:sldChg chg="new">
        <pc:chgData name="Elizabeth Brown" userId="83d9dd0a-5bf1-422e-b546-33ea7c027d11" providerId="ADAL" clId="{4D0D541F-0D3B-4137-977F-6FCCB4E7F0AE}" dt="2021-03-15T09:50:41.633" v="1643" actId="680"/>
        <pc:sldMkLst>
          <pc:docMk/>
          <pc:sldMk cId="2558470515" sldId="329"/>
        </pc:sldMkLst>
      </pc:sldChg>
      <pc:sldChg chg="addSp delSp modSp new mod">
        <pc:chgData name="Elizabeth Brown" userId="83d9dd0a-5bf1-422e-b546-33ea7c027d11" providerId="ADAL" clId="{4D0D541F-0D3B-4137-977F-6FCCB4E7F0AE}" dt="2021-03-15T11:29:44.279" v="2050" actId="20577"/>
        <pc:sldMkLst>
          <pc:docMk/>
          <pc:sldMk cId="76111934" sldId="330"/>
        </pc:sldMkLst>
        <pc:spChg chg="del">
          <ac:chgData name="Elizabeth Brown" userId="83d9dd0a-5bf1-422e-b546-33ea7c027d11" providerId="ADAL" clId="{4D0D541F-0D3B-4137-977F-6FCCB4E7F0AE}" dt="2021-03-15T10:31:54.560" v="1733" actId="478"/>
          <ac:spMkLst>
            <pc:docMk/>
            <pc:sldMk cId="76111934" sldId="330"/>
            <ac:spMk id="2" creationId="{12D5FCCE-7D2B-4A26-9B04-8091F8047DD1}"/>
          </ac:spMkLst>
        </pc:spChg>
        <pc:spChg chg="del">
          <ac:chgData name="Elizabeth Brown" userId="83d9dd0a-5bf1-422e-b546-33ea7c027d11" providerId="ADAL" clId="{4D0D541F-0D3B-4137-977F-6FCCB4E7F0AE}" dt="2021-03-15T10:31:56.023" v="1734" actId="478"/>
          <ac:spMkLst>
            <pc:docMk/>
            <pc:sldMk cId="76111934" sldId="330"/>
            <ac:spMk id="3" creationId="{9C55EF9F-0BC0-4A63-8C3B-F0CA764A1E3B}"/>
          </ac:spMkLst>
        </pc:spChg>
        <pc:spChg chg="del">
          <ac:chgData name="Elizabeth Brown" userId="83d9dd0a-5bf1-422e-b546-33ea7c027d11" providerId="ADAL" clId="{4D0D541F-0D3B-4137-977F-6FCCB4E7F0AE}" dt="2021-03-15T10:31:57.937" v="1735" actId="478"/>
          <ac:spMkLst>
            <pc:docMk/>
            <pc:sldMk cId="76111934" sldId="330"/>
            <ac:spMk id="4" creationId="{F001A72D-8516-40CE-89D9-02E5207A3757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7" creationId="{DBECF806-0A9C-4C23-BF50-59A4711D0EB8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0" creationId="{2E3C1453-C938-461F-8707-CC4C36112205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1" creationId="{765E10C7-38B2-40DA-B9B3-6EA33D7E88D6}"/>
          </ac:spMkLst>
        </pc:spChg>
        <pc:spChg chg="add del mod">
          <ac:chgData name="Elizabeth Brown" userId="83d9dd0a-5bf1-422e-b546-33ea7c027d11" providerId="ADAL" clId="{4D0D541F-0D3B-4137-977F-6FCCB4E7F0AE}" dt="2021-03-15T11:25:50.262" v="1809" actId="478"/>
          <ac:spMkLst>
            <pc:docMk/>
            <pc:sldMk cId="76111934" sldId="330"/>
            <ac:spMk id="12" creationId="{9EBE9B90-6736-4096-948D-CC89B65C9E58}"/>
          </ac:spMkLst>
        </pc:spChg>
        <pc:spChg chg="add del">
          <ac:chgData name="Elizabeth Brown" userId="83d9dd0a-5bf1-422e-b546-33ea7c027d11" providerId="ADAL" clId="{4D0D541F-0D3B-4137-977F-6FCCB4E7F0AE}" dt="2021-03-15T11:26:10.545" v="1816" actId="478"/>
          <ac:spMkLst>
            <pc:docMk/>
            <pc:sldMk cId="76111934" sldId="330"/>
            <ac:spMk id="15" creationId="{CEBBDFC1-80A3-49FC-B855-FC82C204B06D}"/>
          </ac:spMkLst>
        </pc:spChg>
        <pc:spChg chg="add del mod">
          <ac:chgData name="Elizabeth Brown" userId="83d9dd0a-5bf1-422e-b546-33ea7c027d11" providerId="ADAL" clId="{4D0D541F-0D3B-4137-977F-6FCCB4E7F0AE}" dt="2021-03-15T11:27:47.796" v="1847" actId="478"/>
          <ac:spMkLst>
            <pc:docMk/>
            <pc:sldMk cId="76111934" sldId="330"/>
            <ac:spMk id="16" creationId="{FA0177CF-635F-40E4-BD46-BC73DCC9EF4C}"/>
          </ac:spMkLst>
        </pc:spChg>
        <pc:spChg chg="add del mod">
          <ac:chgData name="Elizabeth Brown" userId="83d9dd0a-5bf1-422e-b546-33ea7c027d11" providerId="ADAL" clId="{4D0D541F-0D3B-4137-977F-6FCCB4E7F0AE}" dt="2021-03-15T11:27:28.600" v="1844" actId="478"/>
          <ac:spMkLst>
            <pc:docMk/>
            <pc:sldMk cId="76111934" sldId="330"/>
            <ac:spMk id="17" creationId="{458EFBF4-3CEF-4E45-966C-99DDAB010D79}"/>
          </ac:spMkLst>
        </pc:spChg>
        <pc:spChg chg="add mod">
          <ac:chgData name="Elizabeth Brown" userId="83d9dd0a-5bf1-422e-b546-33ea7c027d11" providerId="ADAL" clId="{4D0D541F-0D3B-4137-977F-6FCCB4E7F0AE}" dt="2021-03-15T11:29:14.695" v="1965" actId="20577"/>
          <ac:spMkLst>
            <pc:docMk/>
            <pc:sldMk cId="76111934" sldId="330"/>
            <ac:spMk id="18" creationId="{E1DC9336-D40F-4927-9E28-B427FFE0B2A5}"/>
          </ac:spMkLst>
        </pc:spChg>
        <pc:spChg chg="add mod">
          <ac:chgData name="Elizabeth Brown" userId="83d9dd0a-5bf1-422e-b546-33ea7c027d11" providerId="ADAL" clId="{4D0D541F-0D3B-4137-977F-6FCCB4E7F0AE}" dt="2021-03-15T11:29:44.279" v="2050" actId="20577"/>
          <ac:spMkLst>
            <pc:docMk/>
            <pc:sldMk cId="76111934" sldId="330"/>
            <ac:spMk id="19" creationId="{130EB15A-71D1-4472-B7AD-8D2415C54C3F}"/>
          </ac:spMkLst>
        </pc:spChg>
        <pc:spChg chg="add mod">
          <ac:chgData name="Elizabeth Brown" userId="83d9dd0a-5bf1-422e-b546-33ea7c027d11" providerId="ADAL" clId="{4D0D541F-0D3B-4137-977F-6FCCB4E7F0AE}" dt="2021-03-15T11:28:38.323" v="1857" actId="14100"/>
          <ac:spMkLst>
            <pc:docMk/>
            <pc:sldMk cId="76111934" sldId="330"/>
            <ac:spMk id="20" creationId="{CD4869E8-C14D-455F-8AEB-A76FB2987DBB}"/>
          </ac:spMkLst>
        </pc:spChg>
        <pc:picChg chg="add del mod">
          <ac:chgData name="Elizabeth Brown" userId="83d9dd0a-5bf1-422e-b546-33ea7c027d11" providerId="ADAL" clId="{4D0D541F-0D3B-4137-977F-6FCCB4E7F0AE}" dt="2021-03-15T11:25:50.262" v="1809" actId="478"/>
          <ac:picMkLst>
            <pc:docMk/>
            <pc:sldMk cId="76111934" sldId="330"/>
            <ac:picMk id="6" creationId="{61DD53CB-559B-4F04-874F-F0ED5BB38941}"/>
          </ac:picMkLst>
        </pc:picChg>
        <pc:picChg chg="add del">
          <ac:chgData name="Elizabeth Brown" userId="83d9dd0a-5bf1-422e-b546-33ea7c027d11" providerId="ADAL" clId="{4D0D541F-0D3B-4137-977F-6FCCB4E7F0AE}" dt="2021-03-15T10:34:37.888" v="1748" actId="22"/>
          <ac:picMkLst>
            <pc:docMk/>
            <pc:sldMk cId="76111934" sldId="330"/>
            <ac:picMk id="9" creationId="{30C6D427-16CA-491C-AF70-7A4FD7B21626}"/>
          </ac:picMkLst>
        </pc:picChg>
        <pc:picChg chg="add mod">
          <ac:chgData name="Elizabeth Brown" userId="83d9dd0a-5bf1-422e-b546-33ea7c027d11" providerId="ADAL" clId="{4D0D541F-0D3B-4137-977F-6FCCB4E7F0AE}" dt="2021-03-15T11:26:14.233" v="1819" actId="1076"/>
          <ac:picMkLst>
            <pc:docMk/>
            <pc:sldMk cId="76111934" sldId="330"/>
            <ac:picMk id="14" creationId="{25087F04-F8DF-4988-A558-D6C0991D61D5}"/>
          </ac:picMkLst>
        </pc:picChg>
      </pc:sldChg>
      <pc:sldChg chg="addSp delSp modSp new mod">
        <pc:chgData name="Elizabeth Brown" userId="83d9dd0a-5bf1-422e-b546-33ea7c027d11" providerId="ADAL" clId="{4D0D541F-0D3B-4137-977F-6FCCB4E7F0AE}" dt="2021-03-16T11:31:32.109" v="2304" actId="1076"/>
        <pc:sldMkLst>
          <pc:docMk/>
          <pc:sldMk cId="4207115774" sldId="331"/>
        </pc:sldMkLst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2" creationId="{190D0584-1221-44DF-B8D4-E909F26613FB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3" creationId="{E9F40B18-F5A4-4A57-90C4-7E772ABBD4C0}"/>
          </ac:spMkLst>
        </pc:spChg>
        <pc:spChg chg="del">
          <ac:chgData name="Elizabeth Brown" userId="83d9dd0a-5bf1-422e-b546-33ea7c027d11" providerId="ADAL" clId="{4D0D541F-0D3B-4137-977F-6FCCB4E7F0AE}" dt="2021-03-15T15:29:56.298" v="2052" actId="478"/>
          <ac:spMkLst>
            <pc:docMk/>
            <pc:sldMk cId="4207115774" sldId="331"/>
            <ac:spMk id="4" creationId="{35603109-8836-45F9-BDCA-BFB4467F4023}"/>
          </ac:spMkLst>
        </pc:spChg>
        <pc:graphicFrameChg chg="add mod modGraphic">
          <ac:chgData name="Elizabeth Brown" userId="83d9dd0a-5bf1-422e-b546-33ea7c027d11" providerId="ADAL" clId="{4D0D541F-0D3B-4137-977F-6FCCB4E7F0AE}" dt="2021-03-16T11:31:32.109" v="2304" actId="1076"/>
          <ac:graphicFrameMkLst>
            <pc:docMk/>
            <pc:sldMk cId="4207115774" sldId="331"/>
            <ac:graphicFrameMk id="5" creationId="{C5F51BCF-687A-4C2A-B2E0-0AD8D963223D}"/>
          </ac:graphicFrameMkLst>
        </pc:graphicFrameChg>
      </pc:sldChg>
      <pc:sldMasterChg chg="delSldLayout">
        <pc:chgData name="Elizabeth Brown" userId="83d9dd0a-5bf1-422e-b546-33ea7c027d11" providerId="ADAL" clId="{4D0D541F-0D3B-4137-977F-6FCCB4E7F0AE}" dt="2021-03-08T15:11:01.591" v="1314" actId="47"/>
        <pc:sldMasterMkLst>
          <pc:docMk/>
          <pc:sldMasterMk cId="434569386" sldId="2147483648"/>
        </pc:sldMasterMkLst>
        <pc:sldLayoutChg chg="del">
          <pc:chgData name="Elizabeth Brown" userId="83d9dd0a-5bf1-422e-b546-33ea7c027d11" providerId="ADAL" clId="{4D0D541F-0D3B-4137-977F-6FCCB4E7F0AE}" dt="2021-03-08T15:11:01.591" v="1314" actId="47"/>
          <pc:sldLayoutMkLst>
            <pc:docMk/>
            <pc:sldMasterMk cId="434569386" sldId="2147483648"/>
            <pc:sldLayoutMk cId="2320870830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D2CA4227-4145-44D2-848C-93785270C498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6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548AE7BB-1ED1-42E9-BEEA-241DB2A206FC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C4BE6A7-970B-4208-880E-655501584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7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blue/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5767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2908893"/>
            <a:ext cx="4749800" cy="176986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2565263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CB7BF-176E-CB43-87B8-6CF89AC91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540000"/>
            <a:ext cx="1620000" cy="388800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500" y="4852811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7700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4028"/>
          <a:stretch/>
        </p:blipFill>
        <p:spPr>
          <a:xfrm>
            <a:off x="0" y="0"/>
            <a:ext cx="5604933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5500" y="3906838"/>
            <a:ext cx="4749800" cy="220186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5500" y="3563208"/>
            <a:ext cx="4749800" cy="306388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825500" y="6206105"/>
            <a:ext cx="4114800" cy="26917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767388" y="0"/>
            <a:ext cx="642461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4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89249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340298" y="2107470"/>
            <a:ext cx="3013502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89463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340725" y="3141709"/>
            <a:ext cx="3013075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8200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52092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979877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38200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52093" y="3141709"/>
            <a:ext cx="2373922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8979877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65984" y="2051425"/>
            <a:ext cx="2373923" cy="852607"/>
          </a:xfrm>
          <a:prstGeom prst="round2DiagRect">
            <a:avLst>
              <a:gd name="adj1" fmla="val 24179"/>
              <a:gd name="adj2" fmla="val 0"/>
            </a:avLst>
          </a:prstGeom>
          <a:solidFill>
            <a:schemeClr val="tx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265984" y="3141709"/>
            <a:ext cx="2373923" cy="29003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0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Alternative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5223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>
              <a:defRPr sz="800"/>
            </a:lvl1pPr>
          </a:lstStyle>
          <a:p>
            <a:r>
              <a:rPr lang="en-US" dirty="0"/>
              <a:t>REPLACE WITH CONFIDENTIALITY STATEMENT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you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342000"/>
            <a:ext cx="11473200" cy="6138000"/>
          </a:xfrm>
          <a:prstGeom prst="round2DiagRect">
            <a:avLst>
              <a:gd name="adj1" fmla="val 9989"/>
              <a:gd name="adj2" fmla="val 0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ive layout - grey/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2000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42000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360000" y="6543611"/>
            <a:ext cx="2621113" cy="269172"/>
          </a:xfrm>
        </p:spPr>
        <p:txBody>
          <a:bodyPr anchor="ctr"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43611"/>
            <a:ext cx="4114800" cy="269172"/>
          </a:xfrm>
        </p:spPr>
        <p:txBody>
          <a:bodyPr anchor="ctr"/>
          <a:lstStyle>
            <a:lvl1pPr>
              <a:defRPr sz="800"/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360000" y="6543611"/>
            <a:ext cx="2621113" cy="269172"/>
          </a:xfrm>
          <a:prstGeom prst="rect">
            <a:avLst/>
          </a:prstGeom>
        </p:spPr>
        <p:txBody>
          <a:bodyPr anchor="ctr"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543611"/>
            <a:ext cx="4114800" cy="269172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latin typeface="+mn-lt"/>
              </a:defRPr>
            </a:lvl1pPr>
          </a:lstStyle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06579" y="6200775"/>
            <a:ext cx="2619526" cy="269172"/>
          </a:xfrm>
          <a:prstGeom prst="rect">
            <a:avLst/>
          </a:prstGeom>
        </p:spPr>
        <p:txBody>
          <a:bodyPr bIns="0" anchor="ctr"/>
          <a:lstStyle>
            <a:lvl1pPr algn="r">
              <a:defRPr sz="800" b="1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5" r:id="rId2"/>
    <p:sldLayoutId id="2147483673" r:id="rId3"/>
    <p:sldLayoutId id="2147483674" r:id="rId4"/>
    <p:sldLayoutId id="2147483654" r:id="rId5"/>
    <p:sldLayoutId id="2147483675" r:id="rId6"/>
    <p:sldLayoutId id="2147483663" r:id="rId7"/>
    <p:sldLayoutId id="2147483672" r:id="rId8"/>
    <p:sldLayoutId id="2147483661" r:id="rId9"/>
    <p:sldLayoutId id="2147483662" r:id="rId10"/>
    <p:sldLayoutId id="2147483664" r:id="rId11"/>
    <p:sldLayoutId id="214748366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89FF-F6EC-4536-B262-27DF8303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WORKFLOW: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CA622-EAD8-4442-8D17-ABE9C64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17E3D-E333-4585-BCA8-5D520BE8B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02D583-F3C8-4965-895D-E0155EAEC3CA}"/>
              </a:ext>
            </a:extLst>
          </p:cNvPr>
          <p:cNvGrpSpPr/>
          <p:nvPr/>
        </p:nvGrpSpPr>
        <p:grpSpPr>
          <a:xfrm>
            <a:off x="8235121" y="4299355"/>
            <a:ext cx="3608653" cy="2328660"/>
            <a:chOff x="5533866" y="4161867"/>
            <a:chExt cx="3608653" cy="232866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5776766" y="4471133"/>
              <a:ext cx="3365753" cy="2019394"/>
              <a:chOff x="1973672" y="2229258"/>
              <a:chExt cx="3012313" cy="1720999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8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Working on a Branch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It is good practice to use branching: to work on a particular branch we use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</a:t>
                </a:r>
              </a:p>
            </p:txBody>
          </p:sp>
        </p:grpSp>
        <p:pic>
          <p:nvPicPr>
            <p:cNvPr id="25" name="Graphic 24" descr="Branching diagram with solid fill">
              <a:extLst>
                <a:ext uri="{FF2B5EF4-FFF2-40B4-BE49-F238E27FC236}">
                  <a16:creationId xmlns:a16="http://schemas.microsoft.com/office/drawing/2014/main" id="{03759224-0E35-4B36-99BB-A42B0A89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33866" y="4161867"/>
              <a:ext cx="645767" cy="645767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34FFB8A-B027-4BCB-8C58-4F01966FFB0D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FC2D4C-611C-487C-BD53-628BAA33B97B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B83D1A5-29A6-46F5-A71F-C61F02BD8AEA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B3796-B9C9-445B-8C95-64052158E0BC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064C09-478C-4A4C-9D13-9DB10DFF70FF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5184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ADC53E-36C4-4C8D-98C3-D4C47F50B6BE}"/>
              </a:ext>
            </a:extLst>
          </p:cNvPr>
          <p:cNvCxnSpPr/>
          <p:nvPr/>
        </p:nvCxnSpPr>
        <p:spPr>
          <a:xfrm flipH="1">
            <a:off x="1225834" y="5989739"/>
            <a:ext cx="413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4024F-0EAF-4B08-9E28-FDF9FD08221E}"/>
              </a:ext>
            </a:extLst>
          </p:cNvPr>
          <p:cNvSpPr txBox="1"/>
          <p:nvPr/>
        </p:nvSpPr>
        <p:spPr>
          <a:xfrm>
            <a:off x="2498072" y="5564791"/>
            <a:ext cx="185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4E4C6D-DD18-49E7-BC64-DEA8D645CB6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DC11C0-8102-449D-BB9C-69CF96E9E224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D52CAC-285E-4DD7-96EF-6F6EBECD0C3C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593C70-3144-46EE-BAC6-7FF126A68D5D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3B8C07-E78E-45B0-AAA6-09955152189B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074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3C62F1-3914-44AC-BDFF-17E0C0E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5D77C-9DC8-44B4-9729-873DDD98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FOR COMMITTING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EAB1-E177-440D-A19A-37E71AF5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Untracked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7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</p:spTree>
    <p:extLst>
      <p:ext uri="{BB962C8B-B14F-4D97-AF65-F5344CB8AC3E}">
        <p14:creationId xmlns:p14="http://schemas.microsoft.com/office/powerpoint/2010/main" val="34701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new file: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912681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7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6DE7-E247-4129-A633-00359649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53E4-195C-4501-9CC4-CDB3CF17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CAEF-446D-43AF-8F3C-2A90F5175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7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3E165-774D-4637-95FD-8F90C8E71B14}"/>
                </a:ext>
              </a:extLst>
            </p:cNvPr>
            <p:cNvSpPr txBox="1"/>
            <p:nvPr/>
          </p:nvSpPr>
          <p:spPr>
            <a:xfrm>
              <a:off x="1596351" y="2292961"/>
              <a:ext cx="1643530" cy="391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Modified files:</a:t>
              </a:r>
            </a:p>
            <a:p>
              <a:r>
                <a:rPr lang="en-GB" sz="1600" dirty="0"/>
                <a:t>  </a:t>
              </a:r>
              <a:r>
                <a:rPr lang="en-GB" sz="1600" dirty="0">
                  <a:solidFill>
                    <a:schemeClr val="accent1"/>
                  </a:solidFill>
                </a:rPr>
                <a:t>example.txt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646B39-8422-423D-86F1-469D11E3387F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5B3C5-1981-429D-B621-DCC7E72EE7B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8C13A-4B63-4FF5-A502-B3670265C2D2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71A22E-53A5-470E-9020-05355803C680}"/>
              </a:ext>
            </a:extLst>
          </p:cNvPr>
          <p:cNvCxnSpPr>
            <a:cxnSpLocks/>
          </p:cNvCxnSpPr>
          <p:nvPr/>
        </p:nvCxnSpPr>
        <p:spPr>
          <a:xfrm>
            <a:off x="2750917" y="4045141"/>
            <a:ext cx="2057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E41AAF-6D1D-43AC-BCFE-0E88DA86E3DA}"/>
              </a:ext>
            </a:extLst>
          </p:cNvPr>
          <p:cNvSpPr txBox="1"/>
          <p:nvPr/>
        </p:nvSpPr>
        <p:spPr>
          <a:xfrm>
            <a:off x="2987884" y="3692629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F24DEC-34F5-4610-AF2F-DE926AAC2557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B2B927-F005-416C-B6B7-0CF2E24B337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8486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C565A6-E9C4-47D0-90EC-6E26DF677CBA}"/>
              </a:ext>
            </a:extLst>
          </p:cNvPr>
          <p:cNvSpPr txBox="1"/>
          <p:nvPr/>
        </p:nvSpPr>
        <p:spPr>
          <a:xfrm>
            <a:off x="5015519" y="3875864"/>
            <a:ext cx="227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modified:   example.txt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2CBBB-FD36-4D4D-AFA0-EE17ED00A47C}"/>
              </a:ext>
            </a:extLst>
          </p:cNvPr>
          <p:cNvCxnSpPr>
            <a:cxnSpLocks/>
          </p:cNvCxnSpPr>
          <p:nvPr/>
        </p:nvCxnSpPr>
        <p:spPr>
          <a:xfrm>
            <a:off x="7207737" y="4040034"/>
            <a:ext cx="239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42891-D302-4980-9200-F3939589DC8E}"/>
              </a:ext>
            </a:extLst>
          </p:cNvPr>
          <p:cNvSpPr txBox="1"/>
          <p:nvPr/>
        </p:nvSpPr>
        <p:spPr>
          <a:xfrm>
            <a:off x="7546379" y="3670702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9C7F5-BB06-41D7-84A1-C3531C2202FD}"/>
              </a:ext>
            </a:extLst>
          </p:cNvPr>
          <p:cNvSpPr txBox="1"/>
          <p:nvPr/>
        </p:nvSpPr>
        <p:spPr>
          <a:xfrm>
            <a:off x="10068817" y="3870758"/>
            <a:ext cx="164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example.txt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78FF7-DA09-47AF-8CA0-FD5810B25F71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</p:spTree>
    <p:extLst>
      <p:ext uri="{BB962C8B-B14F-4D97-AF65-F5344CB8AC3E}">
        <p14:creationId xmlns:p14="http://schemas.microsoft.com/office/powerpoint/2010/main" val="15236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5BD88F-42E8-4E37-A46F-C419FF253763}"/>
              </a:ext>
            </a:extLst>
          </p:cNvPr>
          <p:cNvGrpSpPr/>
          <p:nvPr/>
        </p:nvGrpSpPr>
        <p:grpSpPr>
          <a:xfrm>
            <a:off x="571001" y="708935"/>
            <a:ext cx="11049998" cy="4747767"/>
            <a:chOff x="1432821" y="251291"/>
            <a:chExt cx="8223732" cy="31777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0A6463-3DD5-4211-8943-611F09AC7F37}"/>
                </a:ext>
              </a:extLst>
            </p:cNvPr>
            <p:cNvSpPr/>
            <p:nvPr/>
          </p:nvSpPr>
          <p:spPr>
            <a:xfrm>
              <a:off x="4636910" y="251291"/>
              <a:ext cx="1795244" cy="45300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D95B4742-D8C9-4FC9-BCCE-7CBE8D0E0873}"/>
                </a:ext>
              </a:extLst>
            </p:cNvPr>
            <p:cNvSpPr/>
            <p:nvPr/>
          </p:nvSpPr>
          <p:spPr>
            <a:xfrm>
              <a:off x="8180110" y="1168901"/>
              <a:ext cx="1476443" cy="696287"/>
            </a:xfrm>
            <a:prstGeom prst="can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Local Repo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DFD3A0-86D8-4CFE-90EC-79788ADA22FC}"/>
                </a:ext>
              </a:extLst>
            </p:cNvPr>
            <p:cNvGrpSpPr/>
            <p:nvPr/>
          </p:nvGrpSpPr>
          <p:grpSpPr>
            <a:xfrm>
              <a:off x="1432821" y="732296"/>
              <a:ext cx="1456133" cy="1456133"/>
              <a:chOff x="500570" y="746620"/>
              <a:chExt cx="1456133" cy="1456133"/>
            </a:xfrm>
          </p:grpSpPr>
          <p:pic>
            <p:nvPicPr>
              <p:cNvPr id="8" name="Graphic 7" descr="Folder with solid fill">
                <a:extLst>
                  <a:ext uri="{FF2B5EF4-FFF2-40B4-BE49-F238E27FC236}">
                    <a16:creationId xmlns:a16="http://schemas.microsoft.com/office/drawing/2014/main" id="{191F9573-7347-466F-B571-6ABF6820A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0570" y="746620"/>
                <a:ext cx="1456133" cy="1456133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8883D-1BB1-470C-9020-E9B0275934B5}"/>
                  </a:ext>
                </a:extLst>
              </p:cNvPr>
              <p:cNvSpPr txBox="1"/>
              <p:nvPr/>
            </p:nvSpPr>
            <p:spPr>
              <a:xfrm>
                <a:off x="827632" y="1314904"/>
                <a:ext cx="1129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Working Directory</a:t>
                </a:r>
              </a:p>
            </p:txBody>
          </p:sp>
        </p:grp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37694077-A180-4D12-A518-CD7360EBAA7F}"/>
                </a:ext>
              </a:extLst>
            </p:cNvPr>
            <p:cNvSpPr/>
            <p:nvPr/>
          </p:nvSpPr>
          <p:spPr>
            <a:xfrm>
              <a:off x="4066459" y="1156923"/>
              <a:ext cx="2936146" cy="2272077"/>
            </a:xfrm>
            <a:prstGeom prst="bracketPair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FFCFDC-870C-4301-B70D-E47FABD7F6AA}"/>
                </a:ext>
              </a:extLst>
            </p:cNvPr>
            <p:cNvSpPr txBox="1"/>
            <p:nvPr/>
          </p:nvSpPr>
          <p:spPr>
            <a:xfrm>
              <a:off x="4933053" y="1255720"/>
              <a:ext cx="15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Staging Area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B17B81-4802-4F64-9C75-F9EBD5E2D73E}"/>
                </a:ext>
              </a:extLst>
            </p:cNvPr>
            <p:cNvSpPr/>
            <p:nvPr/>
          </p:nvSpPr>
          <p:spPr>
            <a:xfrm>
              <a:off x="1432821" y="2188429"/>
              <a:ext cx="1544427" cy="5847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D328E3-C559-4B7E-B573-29B013D52E63}"/>
              </a:ext>
            </a:extLst>
          </p:cNvPr>
          <p:cNvSpPr/>
          <p:nvPr/>
        </p:nvSpPr>
        <p:spPr>
          <a:xfrm>
            <a:off x="9637144" y="3603183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C5E74-FFC9-42D6-B91A-2731681C43A6}"/>
              </a:ext>
            </a:extLst>
          </p:cNvPr>
          <p:cNvSpPr txBox="1"/>
          <p:nvPr/>
        </p:nvSpPr>
        <p:spPr>
          <a:xfrm>
            <a:off x="783423" y="3747646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A098-88D1-448C-9D8A-63B087D6EB34}"/>
              </a:ext>
            </a:extLst>
          </p:cNvPr>
          <p:cNvSpPr txBox="1"/>
          <p:nvPr/>
        </p:nvSpPr>
        <p:spPr>
          <a:xfrm>
            <a:off x="9852980" y="3763035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(modified)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D81B6E-57A6-4CFA-9BCF-FF00ACCB5537}"/>
              </a:ext>
            </a:extLst>
          </p:cNvPr>
          <p:cNvSpPr/>
          <p:nvPr/>
        </p:nvSpPr>
        <p:spPr>
          <a:xfrm>
            <a:off x="9637144" y="4636738"/>
            <a:ext cx="2075203" cy="8737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C9728-8403-4127-8FA6-AC0CB7A5D224}"/>
              </a:ext>
            </a:extLst>
          </p:cNvPr>
          <p:cNvSpPr txBox="1"/>
          <p:nvPr/>
        </p:nvSpPr>
        <p:spPr>
          <a:xfrm>
            <a:off x="9852980" y="4796590"/>
            <a:ext cx="1643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example.txt</a:t>
            </a:r>
          </a:p>
          <a:p>
            <a:pPr algn="ctr"/>
            <a:r>
              <a:rPr lang="en-GB" sz="1400" dirty="0"/>
              <a:t>(previous version)</a:t>
            </a:r>
          </a:p>
        </p:txBody>
      </p:sp>
    </p:spTree>
    <p:extLst>
      <p:ext uri="{BB962C8B-B14F-4D97-AF65-F5344CB8AC3E}">
        <p14:creationId xmlns:p14="http://schemas.microsoft.com/office/powerpoint/2010/main" val="27202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5087F04-F8DF-4988-A558-D6C0991D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64" y="642940"/>
            <a:ext cx="9297440" cy="5053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DC9336-D40F-4927-9E28-B427FFE0B2A5}"/>
              </a:ext>
            </a:extLst>
          </p:cNvPr>
          <p:cNvSpPr/>
          <p:nvPr/>
        </p:nvSpPr>
        <p:spPr>
          <a:xfrm>
            <a:off x="1088064" y="5276675"/>
            <a:ext cx="9297440" cy="226503"/>
          </a:xfrm>
          <a:prstGeom prst="rect">
            <a:avLst/>
          </a:prstGeom>
          <a:solidFill>
            <a:srgbClr val="F5F4F6"/>
          </a:solidFill>
          <a:ln>
            <a:solidFill>
              <a:srgbClr val="F5F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</a:rPr>
              <a:t>XXXXXXXXXXXXXXXXXXXXXXXXXXXXXXXXXXXXXXXXXXXXXXXXXXXXXXXXXXXXXXXXXXXXXXXXXXXXXXXXXXXXXXXXXXXXXXX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EB15A-71D1-4472-B7AD-8D2415C54C3F}"/>
              </a:ext>
            </a:extLst>
          </p:cNvPr>
          <p:cNvSpPr/>
          <p:nvPr/>
        </p:nvSpPr>
        <p:spPr>
          <a:xfrm>
            <a:off x="1088064" y="5486400"/>
            <a:ext cx="9297440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XXXXXXXXXXXXXXXXXXXXXXXXXXXXXXXXXXXXXXXXXXXXXXXXXXXXXXXXXXXXXXXXXXXXXXXXXXXXXXXXXXX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869E8-C14D-455F-8AEB-A76FB2987DBB}"/>
              </a:ext>
            </a:extLst>
          </p:cNvPr>
          <p:cNvSpPr/>
          <p:nvPr/>
        </p:nvSpPr>
        <p:spPr>
          <a:xfrm>
            <a:off x="2591091" y="1511416"/>
            <a:ext cx="5772733" cy="22650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0500-CB51-4CA6-AED9-E54CDE0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Revert changes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C7D47-3C76-4ACA-ADAC-68076D1C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0D7A-499E-4127-A540-C1C4E1C4F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6898271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Most recent commit</a:t>
            </a:r>
          </a:p>
          <a:p>
            <a:pPr algn="ctr"/>
            <a:r>
              <a:rPr lang="en-GB" dirty="0"/>
              <a:t>(Tip of branch)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stCxn id="17" idx="0"/>
            <a:endCxn id="8" idx="4"/>
          </p:cNvCxnSpPr>
          <p:nvPr/>
        </p:nvCxnSpPr>
        <p:spPr>
          <a:xfrm rot="5400000" flipH="1" flipV="1">
            <a:off x="8267075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2445015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D9BDB5-3760-46F5-8433-E19C46DBA284}"/>
              </a:ext>
            </a:extLst>
          </p:cNvPr>
          <p:cNvSpPr/>
          <p:nvPr/>
        </p:nvSpPr>
        <p:spPr>
          <a:xfrm>
            <a:off x="2588002" y="4471333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Want to revert back to this commit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7306DA-3D0E-4B5A-AFB8-099AA8B3329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956806" y="3410825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8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187533-2557-43E6-8FFE-E403DF7853C6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297548" y="-1355734"/>
            <a:ext cx="1424030" cy="64676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A53C32-263F-4DA3-94D3-5B1078EDE21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43383" y="1166070"/>
            <a:ext cx="0" cy="1424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4C8E83-7C0A-47AD-B24C-27277FF676D3}"/>
              </a:ext>
            </a:extLst>
          </p:cNvPr>
          <p:cNvSpPr txBox="1"/>
          <p:nvPr/>
        </p:nvSpPr>
        <p:spPr>
          <a:xfrm>
            <a:off x="6187545" y="793063"/>
            <a:ext cx="16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</a:p>
        </p:txBody>
      </p:sp>
    </p:spTree>
    <p:extLst>
      <p:ext uri="{BB962C8B-B14F-4D97-AF65-F5344CB8AC3E}">
        <p14:creationId xmlns:p14="http://schemas.microsoft.com/office/powerpoint/2010/main" val="18127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ED899-C8B5-4DCD-A3FE-5BC53BFBC59A}"/>
              </a:ext>
            </a:extLst>
          </p:cNvPr>
          <p:cNvGrpSpPr/>
          <p:nvPr/>
        </p:nvGrpSpPr>
        <p:grpSpPr>
          <a:xfrm>
            <a:off x="1203444" y="2590101"/>
            <a:ext cx="7301969" cy="838899"/>
            <a:chOff x="1610686" y="2427215"/>
            <a:chExt cx="7301969" cy="8388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EAB375-4E55-4DA3-AB91-11D763061AB3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8C3255-B913-41A3-A188-31518827648B}"/>
                </a:ext>
              </a:extLst>
            </p:cNvPr>
            <p:cNvSpPr/>
            <p:nvPr/>
          </p:nvSpPr>
          <p:spPr>
            <a:xfrm>
              <a:off x="37635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6BD09B-B29D-4246-9083-6399829ED246}"/>
                </a:ext>
              </a:extLst>
            </p:cNvPr>
            <p:cNvSpPr/>
            <p:nvPr/>
          </p:nvSpPr>
          <p:spPr>
            <a:xfrm>
              <a:off x="591648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234D3A-7A58-4CF7-B129-DDF618445D86}"/>
                </a:ext>
              </a:extLst>
            </p:cNvPr>
            <p:cNvSpPr/>
            <p:nvPr/>
          </p:nvSpPr>
          <p:spPr>
            <a:xfrm>
              <a:off x="8073855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1F8B73-26CA-4CEB-88A7-ACFAC430AE75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449486" y="2846665"/>
              <a:ext cx="131409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0244D4-664B-4E6A-BDE8-3BD9944B902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602385" y="2846665"/>
              <a:ext cx="13141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71ADF1-27C4-4C71-BBBC-1E4E5A1A80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755285" y="2846665"/>
              <a:ext cx="131857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B1C27DC-8C69-4BB0-B0CD-011C146B231F}"/>
              </a:ext>
            </a:extLst>
          </p:cNvPr>
          <p:cNvSpPr/>
          <p:nvPr/>
        </p:nvSpPr>
        <p:spPr>
          <a:xfrm>
            <a:off x="9823983" y="2590100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57732A-05B9-47F9-9BA6-6567C38B996F}"/>
              </a:ext>
            </a:extLst>
          </p:cNvPr>
          <p:cNvCxnSpPr/>
          <p:nvPr/>
        </p:nvCxnSpPr>
        <p:spPr>
          <a:xfrm>
            <a:off x="8505413" y="3009549"/>
            <a:ext cx="1318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2EB8C4-C73C-4C00-BE6D-CF78DB88CB68}"/>
              </a:ext>
            </a:extLst>
          </p:cNvPr>
          <p:cNvSpPr/>
          <p:nvPr/>
        </p:nvSpPr>
        <p:spPr>
          <a:xfrm>
            <a:off x="7814072" y="4471332"/>
            <a:ext cx="2701255" cy="10737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 commit with inverse content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F677E97-2D63-4BD2-A742-9C914AA00CB6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9182876" y="3410824"/>
            <a:ext cx="1042332" cy="1078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0DD-B293-4BFC-98C6-FC333E03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branching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34BD-5257-495C-9B9E-960A520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00E84-FB12-44C4-BE0B-A5167A18A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Development work is being carried out on this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D87AF-6189-4796-95DE-595A7E658935}"/>
              </a:ext>
            </a:extLst>
          </p:cNvPr>
          <p:cNvGrpSpPr/>
          <p:nvPr/>
        </p:nvGrpSpPr>
        <p:grpSpPr>
          <a:xfrm>
            <a:off x="1837585" y="1798148"/>
            <a:ext cx="3148400" cy="2589053"/>
            <a:chOff x="2340530" y="1857112"/>
            <a:chExt cx="2801921" cy="2254543"/>
          </a:xfrm>
        </p:grpSpPr>
        <p:sp>
          <p:nvSpPr>
            <p:cNvPr id="5" name="Rectangle: Diagonal Corners Rounded 4">
              <a:extLst>
                <a:ext uri="{FF2B5EF4-FFF2-40B4-BE49-F238E27FC236}">
                  <a16:creationId xmlns:a16="http://schemas.microsoft.com/office/drawing/2014/main" id="{D017A815-C6ED-4710-90D4-F9290008152D}"/>
                </a:ext>
              </a:extLst>
            </p:cNvPr>
            <p:cNvSpPr/>
            <p:nvPr/>
          </p:nvSpPr>
          <p:spPr>
            <a:xfrm>
              <a:off x="2726424" y="2513551"/>
              <a:ext cx="2416027" cy="159810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2E7D873-DA01-40CC-A81E-CBC28E27823A}"/>
                </a:ext>
              </a:extLst>
            </p:cNvPr>
            <p:cNvSpPr/>
            <p:nvPr/>
          </p:nvSpPr>
          <p:spPr>
            <a:xfrm>
              <a:off x="2461640" y="2232520"/>
              <a:ext cx="1980155" cy="453005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Local Git</a:t>
              </a:r>
            </a:p>
          </p:txBody>
        </p:sp>
        <p:pic>
          <p:nvPicPr>
            <p:cNvPr id="4" name="Graphic 3" descr="Marker with solid fill">
              <a:extLst>
                <a:ext uri="{FF2B5EF4-FFF2-40B4-BE49-F238E27FC236}">
                  <a16:creationId xmlns:a16="http://schemas.microsoft.com/office/drawing/2014/main" id="{AF39C483-4EB4-4F54-8F12-A16AB1B0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530" y="1857112"/>
              <a:ext cx="601910" cy="6019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09F5E-B377-42C8-9EB0-4F0BEEE27A7F}"/>
                </a:ext>
              </a:extLst>
            </p:cNvPr>
            <p:cNvSpPr txBox="1"/>
            <p:nvPr/>
          </p:nvSpPr>
          <p:spPr>
            <a:xfrm>
              <a:off x="2839148" y="2736870"/>
              <a:ext cx="219057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Git tracks the changes we make to files on our local machine, e.g. our computer.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3B5AA-D201-47EF-944F-CC4468F43FE1}"/>
              </a:ext>
            </a:extLst>
          </p:cNvPr>
          <p:cNvGrpSpPr/>
          <p:nvPr/>
        </p:nvGrpSpPr>
        <p:grpSpPr>
          <a:xfrm>
            <a:off x="7160384" y="1871066"/>
            <a:ext cx="3057945" cy="2457171"/>
            <a:chOff x="7033992" y="1930030"/>
            <a:chExt cx="2696368" cy="2181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4A1CBB-F742-4D3D-A557-E055521632E2}"/>
                </a:ext>
              </a:extLst>
            </p:cNvPr>
            <p:cNvGrpSpPr/>
            <p:nvPr/>
          </p:nvGrpSpPr>
          <p:grpSpPr>
            <a:xfrm>
              <a:off x="7049549" y="2232520"/>
              <a:ext cx="2680811" cy="1879135"/>
              <a:chOff x="2461640" y="2232520"/>
              <a:chExt cx="2680811" cy="1879135"/>
            </a:xfrm>
          </p:grpSpPr>
          <p:sp>
            <p:nvSpPr>
              <p:cNvPr id="14" name="Rectangle: Diagonal Corners Rounded 13">
                <a:extLst>
                  <a:ext uri="{FF2B5EF4-FFF2-40B4-BE49-F238E27FC236}">
                    <a16:creationId xmlns:a16="http://schemas.microsoft.com/office/drawing/2014/main" id="{073471EF-F871-4490-9FCD-25EAF76F9ECD}"/>
                  </a:ext>
                </a:extLst>
              </p:cNvPr>
              <p:cNvSpPr/>
              <p:nvPr/>
            </p:nvSpPr>
            <p:spPr>
              <a:xfrm>
                <a:off x="2726424" y="2513551"/>
                <a:ext cx="2416027" cy="159810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Diagonal Corners Rounded 14">
                <a:extLst>
                  <a:ext uri="{FF2B5EF4-FFF2-40B4-BE49-F238E27FC236}">
                    <a16:creationId xmlns:a16="http://schemas.microsoft.com/office/drawing/2014/main" id="{1E939174-DE56-4B3F-9BDD-DECE6B851E82}"/>
                  </a:ext>
                </a:extLst>
              </p:cNvPr>
              <p:cNvSpPr/>
              <p:nvPr/>
            </p:nvSpPr>
            <p:spPr>
              <a:xfrm>
                <a:off x="2461640" y="2232520"/>
                <a:ext cx="1980155" cy="453005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Remote Git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1D7B23-20FB-478C-A974-3AFC7F62AFF7}"/>
                  </a:ext>
                </a:extLst>
              </p:cNvPr>
              <p:cNvSpPr txBox="1"/>
              <p:nvPr/>
            </p:nvSpPr>
            <p:spPr>
              <a:xfrm>
                <a:off x="2839148" y="2786156"/>
                <a:ext cx="219057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Git allows us to store our files and history remotely which can then be accessed on other devices.</a:t>
                </a:r>
              </a:p>
            </p:txBody>
          </p:sp>
        </p:grp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5D8CDA0D-2DDB-4D95-92CB-16D34433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3992" y="1930030"/>
              <a:ext cx="553636" cy="55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7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While working on this branch, a new branch could be created, e.g. to develop a new feature.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4981673" y="3848449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</p:cNvCxnSpPr>
          <p:nvPr/>
        </p:nvCxnSpPr>
        <p:spPr>
          <a:xfrm flipV="1">
            <a:off x="5452200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F16552C-7A3B-448C-8D90-77601C327492}"/>
              </a:ext>
            </a:extLst>
          </p:cNvPr>
          <p:cNvSpPr/>
          <p:nvPr/>
        </p:nvSpPr>
        <p:spPr>
          <a:xfrm>
            <a:off x="64679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D2C5E5-B3C9-45EF-AE05-9211EC6A4693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5" y="4079146"/>
            <a:ext cx="2807992" cy="15939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Another branch could then be created to fix a bug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03839E0-4757-428F-9612-4480AD48D5B9}"/>
              </a:ext>
            </a:extLst>
          </p:cNvPr>
          <p:cNvSpPr/>
          <p:nvPr/>
        </p:nvSpPr>
        <p:spPr>
          <a:xfrm>
            <a:off x="6561322" y="3842161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 branch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51AD8-0D37-4C85-8073-71EBC8B6A565}"/>
              </a:ext>
            </a:extLst>
          </p:cNvPr>
          <p:cNvCxnSpPr>
            <a:cxnSpLocks/>
            <a:stCxn id="16" idx="3"/>
            <a:endCxn id="18" idx="4"/>
          </p:cNvCxnSpPr>
          <p:nvPr/>
        </p:nvCxnSpPr>
        <p:spPr>
          <a:xfrm flipV="1">
            <a:off x="7035300" y="3429000"/>
            <a:ext cx="0" cy="41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5DD6C2D3-E837-409A-ADAF-1370ADC582AC}"/>
              </a:ext>
            </a:extLst>
          </p:cNvPr>
          <p:cNvSpPr/>
          <p:nvPr/>
        </p:nvSpPr>
        <p:spPr>
          <a:xfrm>
            <a:off x="8051022" y="874555"/>
            <a:ext cx="1098947" cy="620778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feature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DD4D7-B7BE-4318-9D31-1D8DB73C1C79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74588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A9141DE7-B69E-46F4-A1C9-F2F7E71787A7}"/>
              </a:ext>
            </a:extLst>
          </p:cNvPr>
          <p:cNvSpPr/>
          <p:nvPr/>
        </p:nvSpPr>
        <p:spPr>
          <a:xfrm>
            <a:off x="8198416" y="4985159"/>
            <a:ext cx="1098947" cy="620778"/>
          </a:xfrm>
          <a:prstGeom prst="round2Diag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Bug fix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A583B4-1D9F-4B49-80A3-6664E20F2B55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7454700" y="5295548"/>
            <a:ext cx="74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there are three pieces of independent development work being carried out alongside each other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9D3782-5F2D-4846-A561-56DCEF504C72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A2C4A-CA16-44A7-A144-D182126ABD50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E235D1-3D5B-48E3-B005-235179F6D922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2754B-CC1E-4EB9-874D-8AFB0F5B25EB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5DA3C7-4173-462B-BA15-9FCD562D195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A6D9EC-7A99-46E2-B3D5-219CACE97D2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9EDCD39-0CE5-4FA4-BE32-64EF92AA7AFE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9A3B61-0D07-4843-AE02-F8F520A1AC3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F097433-53E8-4B8F-BAC2-79268AFEFD6E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E90231-188F-4BCF-82B1-19008D47CD26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CCCA15-17FB-4AAA-B730-F2B5D870F1C5}"/>
              </a:ext>
            </a:extLst>
          </p:cNvPr>
          <p:cNvSpPr/>
          <p:nvPr/>
        </p:nvSpPr>
        <p:spPr>
          <a:xfrm>
            <a:off x="6615900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BAE851-9DE4-4CF7-8636-06004D08680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871600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A12E314-7309-412E-AAFB-1B223829F5AF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B551E1-ABD6-4D1B-BA23-0F524DFB4AE4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B30E8C0-47B5-438A-9179-5A351B2D42D4}"/>
              </a:ext>
            </a:extLst>
          </p:cNvPr>
          <p:cNvSpPr/>
          <p:nvPr/>
        </p:nvSpPr>
        <p:spPr>
          <a:xfrm>
            <a:off x="6615900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96D08A-8EAF-4D9E-AC59-6516A5D78A32}"/>
              </a:ext>
            </a:extLst>
          </p:cNvPr>
          <p:cNvCxnSpPr>
            <a:stCxn id="25" idx="4"/>
            <a:endCxn id="36" idx="2"/>
          </p:cNvCxnSpPr>
          <p:nvPr/>
        </p:nvCxnSpPr>
        <p:spPr>
          <a:xfrm rot="16200000" flipH="1">
            <a:off x="5102848" y="3782496"/>
            <a:ext cx="1866549" cy="1159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1290816-B977-42DF-B418-FF5F602DCE5B}"/>
              </a:ext>
            </a:extLst>
          </p:cNvPr>
          <p:cNvSpPr/>
          <p:nvPr/>
        </p:nvSpPr>
        <p:spPr>
          <a:xfrm>
            <a:off x="8210781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5656F-EDFC-4888-A231-2B40230CBBE5}"/>
              </a:ext>
            </a:extLst>
          </p:cNvPr>
          <p:cNvCxnSpPr>
            <a:cxnSpLocks/>
          </p:cNvCxnSpPr>
          <p:nvPr/>
        </p:nvCxnSpPr>
        <p:spPr>
          <a:xfrm>
            <a:off x="7466481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DE4A5D4-3A09-4880-8214-FE4063F2F54D}"/>
              </a:ext>
            </a:extLst>
          </p:cNvPr>
          <p:cNvSpPr/>
          <p:nvPr/>
        </p:nvSpPr>
        <p:spPr>
          <a:xfrm>
            <a:off x="8210781" y="2590102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46A68E-9928-42DD-ABED-1A5E7020EE5D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466481" y="3009552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BF005-9A28-45FB-A77C-F9EA7C8E9519}"/>
              </a:ext>
            </a:extLst>
          </p:cNvPr>
          <p:cNvCxnSpPr>
            <a:cxnSpLocks/>
          </p:cNvCxnSpPr>
          <p:nvPr/>
        </p:nvCxnSpPr>
        <p:spPr>
          <a:xfrm>
            <a:off x="7454700" y="5295548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6A073F-52B3-4AC3-A87E-E15C8F59590A}"/>
              </a:ext>
            </a:extLst>
          </p:cNvPr>
          <p:cNvSpPr/>
          <p:nvPr/>
        </p:nvSpPr>
        <p:spPr>
          <a:xfrm>
            <a:off x="8210781" y="4876099"/>
            <a:ext cx="838800" cy="83889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7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EFE2-1500-4B1F-A837-1DCB732C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workflow for working on a branch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69013-C1D4-41F3-A32B-51D1B966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FB0D-753B-43D7-8088-62237918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509316" y="3848449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create a new branch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3399267" y="1549873"/>
            <a:ext cx="947956" cy="620779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98595" y="4163026"/>
            <a:ext cx="2701255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branch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master* tells us that we are still working on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19809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2938735" y="1472279"/>
            <a:ext cx="1869019" cy="69837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1"/>
            <a:endCxn id="8" idx="0"/>
          </p:cNvCxnSpPr>
          <p:nvPr/>
        </p:nvCxnSpPr>
        <p:spPr>
          <a:xfrm>
            <a:off x="3873245" y="2170652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have now switched to the branch </a:t>
            </a:r>
            <a:r>
              <a:rPr lang="en-GB" dirty="0" err="1"/>
              <a:t>new_branch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5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4A7F89-0EE4-44B2-BDAA-9CD575279057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add ; git commit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1226F3-8E67-4FF6-BB6C-973F9BFC3E41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Committing a change is now done on </a:t>
            </a:r>
            <a:r>
              <a:rPr lang="en-GB" dirty="0" err="1"/>
              <a:t>new_branch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r>
              <a:rPr lang="en-GB" sz="1600" dirty="0"/>
              <a:t>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8424102-ABB2-4589-939A-7C06AE2B23CB}"/>
              </a:ext>
            </a:extLst>
          </p:cNvPr>
          <p:cNvSpPr/>
          <p:nvPr/>
        </p:nvSpPr>
        <p:spPr>
          <a:xfrm>
            <a:off x="7457714" y="2433861"/>
            <a:ext cx="3338819" cy="1990278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“</a:t>
            </a:r>
            <a:r>
              <a:rPr lang="en-GB" dirty="0" err="1"/>
              <a:t>new_branch</a:t>
            </a:r>
            <a:r>
              <a:rPr lang="en-GB" dirty="0"/>
              <a:t> is ahead of master branch by 1 commit”</a:t>
            </a:r>
          </a:p>
        </p:txBody>
      </p:sp>
    </p:spTree>
    <p:extLst>
      <p:ext uri="{BB962C8B-B14F-4D97-AF65-F5344CB8AC3E}">
        <p14:creationId xmlns:p14="http://schemas.microsoft.com/office/powerpoint/2010/main" val="9853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1FC04C-9592-46C4-97F9-2DA71A6A4041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6CE5C0-6164-44AC-909C-343BE70F065C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6C70B-C3ED-4BF7-9667-B033842F747D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EE916C-6335-4905-8A98-04BB985989F5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C8EE9D-A29D-4139-B54A-67590A19E522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88FC6-C12D-4D61-A308-1DDAFACC37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72308B0A-46FB-4622-97AF-3C2A9F25C8A6}"/>
              </a:ext>
            </a:extLst>
          </p:cNvPr>
          <p:cNvSpPr/>
          <p:nvPr/>
        </p:nvSpPr>
        <p:spPr>
          <a:xfrm>
            <a:off x="516148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54E91-43B3-40B3-A128-97B6456522D6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292645" y="3009551"/>
            <a:ext cx="868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BF823D-67D4-46D8-92BC-858E7D8B25AF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239A91D-23E1-4C67-853B-B529CC676674}"/>
              </a:ext>
            </a:extLst>
          </p:cNvPr>
          <p:cNvCxnSpPr>
            <a:endCxn id="12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A6CB1DAD-8FB6-4E7F-B78D-2F4D0D076814}"/>
              </a:ext>
            </a:extLst>
          </p:cNvPr>
          <p:cNvSpPr/>
          <p:nvPr/>
        </p:nvSpPr>
        <p:spPr>
          <a:xfrm>
            <a:off x="6467922" y="874555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F8288-14AA-4802-AF1E-A9939FB637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875745" y="1184944"/>
            <a:ext cx="59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5C962B-2ED6-4922-9CAF-94A54874A774}"/>
              </a:ext>
            </a:extLst>
          </p:cNvPr>
          <p:cNvSpPr/>
          <p:nvPr/>
        </p:nvSpPr>
        <p:spPr>
          <a:xfrm>
            <a:off x="1452197" y="4163026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master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BB0C02-6B1D-43E0-9779-74D6D66918C0}"/>
              </a:ext>
            </a:extLst>
          </p:cNvPr>
          <p:cNvSpPr/>
          <p:nvPr/>
        </p:nvSpPr>
        <p:spPr>
          <a:xfrm>
            <a:off x="1498595" y="4702018"/>
            <a:ext cx="2701255" cy="136740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can then switch back to the master branch to continue work there</a:t>
            </a:r>
          </a:p>
        </p:txBody>
      </p:sp>
    </p:spTree>
    <p:extLst>
      <p:ext uri="{BB962C8B-B14F-4D97-AF65-F5344CB8AC3E}">
        <p14:creationId xmlns:p14="http://schemas.microsoft.com/office/powerpoint/2010/main" val="28820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B74BBA-82C1-452C-8931-6B22AFE8D1BD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2381358" y="2228254"/>
            <a:ext cx="3508831" cy="2740868"/>
            <a:chOff x="1845620" y="1777139"/>
            <a:chExt cx="3140365" cy="2335863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156379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1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Git Repository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06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where Git tracks and records all the changes made to the files in our project.</a:t>
              </a:r>
            </a:p>
          </p:txBody>
        </p:sp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529B1B72-5481-4B48-86CD-B248755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45620" y="1777139"/>
              <a:ext cx="712226" cy="712226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1F20B2-3BD8-4076-8517-F2F5A263F7D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8818-D4E9-40E8-94CD-779A7DA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merging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E4018-BBC8-40AB-9E87-87D61D1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REPLACE WITH CONFIDENTIALITY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3253-327D-4C7F-88FA-845F73CB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A698C9-1510-40C5-97B1-482F8D10637D}"/>
              </a:ext>
            </a:extLst>
          </p:cNvPr>
          <p:cNvSpPr/>
          <p:nvPr/>
        </p:nvSpPr>
        <p:spPr>
          <a:xfrm>
            <a:off x="4603919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 do this we need to be on the master branch, which we are, indicated by master*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698B4D-9EC2-4C40-981A-3DB67D6BB2E1}"/>
              </a:ext>
            </a:extLst>
          </p:cNvPr>
          <p:cNvSpPr/>
          <p:nvPr/>
        </p:nvSpPr>
        <p:spPr>
          <a:xfrm>
            <a:off x="1126444" y="4079146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 would like to merge the branch </a:t>
            </a:r>
            <a:r>
              <a:rPr lang="en-GB" dirty="0" err="1"/>
              <a:t>new_branch</a:t>
            </a:r>
            <a:r>
              <a:rPr lang="en-GB" dirty="0"/>
              <a:t> into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65138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5456345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 merge finds a common commit and merges the branches from there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E5B764AF-38E6-46F8-A4E4-7B28449C0484}"/>
              </a:ext>
            </a:extLst>
          </p:cNvPr>
          <p:cNvSpPr/>
          <p:nvPr/>
        </p:nvSpPr>
        <p:spPr>
          <a:xfrm>
            <a:off x="6805627" y="2729571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30C47A-62B2-4A65-9D42-F8C89B6A9A35}"/>
              </a:ext>
            </a:extLst>
          </p:cNvPr>
          <p:cNvCxnSpPr>
            <a:cxnSpLocks/>
            <a:stCxn id="28" idx="2"/>
            <a:endCxn id="12" idx="6"/>
          </p:cNvCxnSpPr>
          <p:nvPr/>
        </p:nvCxnSpPr>
        <p:spPr>
          <a:xfrm flipH="1">
            <a:off x="5875745" y="3009551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2BD97A6-7394-4B20-852C-3B320CACB4C1}"/>
              </a:ext>
            </a:extLst>
          </p:cNvPr>
          <p:cNvSpPr/>
          <p:nvPr/>
        </p:nvSpPr>
        <p:spPr>
          <a:xfrm>
            <a:off x="8071149" y="904964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7F6648-7365-4B27-A5B3-4BD470AEA8F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>
            <a:off x="7458845" y="1184944"/>
            <a:ext cx="61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7B3721-B145-43E7-936B-62EB312563B9}"/>
              </a:ext>
            </a:extLst>
          </p:cNvPr>
          <p:cNvSpPr/>
          <p:nvPr/>
        </p:nvSpPr>
        <p:spPr>
          <a:xfrm>
            <a:off x="3114041" y="3848449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Common commit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A15E1-FDE4-4B7C-AD6A-342A38809855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3873245" y="3429000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2B1A7-844D-47CB-9A08-4B6A53C51629}"/>
              </a:ext>
            </a:extLst>
          </p:cNvPr>
          <p:cNvSpPr/>
          <p:nvPr/>
        </p:nvSpPr>
        <p:spPr>
          <a:xfrm>
            <a:off x="3453845" y="4542640"/>
            <a:ext cx="2794050" cy="5389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merge </a:t>
            </a:r>
            <a:r>
              <a:rPr lang="en-GB" dirty="0" err="1"/>
              <a:t>new_branch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5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1B3BFB-7133-4E1D-811C-914DC8F59CE0}"/>
              </a:ext>
            </a:extLst>
          </p:cNvPr>
          <p:cNvSpPr/>
          <p:nvPr/>
        </p:nvSpPr>
        <p:spPr>
          <a:xfrm>
            <a:off x="2618524" y="4225974"/>
            <a:ext cx="2984161" cy="18665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Now we have a merge commit on the master branch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F17FF6-3DF4-4B51-B3F3-E77A1AB28A78}"/>
              </a:ext>
            </a:extLst>
          </p:cNvPr>
          <p:cNvSpPr/>
          <p:nvPr/>
        </p:nvSpPr>
        <p:spPr>
          <a:xfrm>
            <a:off x="7863341" y="3861073"/>
            <a:ext cx="1518408" cy="72980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commit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DBC13-BBFB-4E22-A6A0-554023893348}"/>
              </a:ext>
            </a:extLst>
          </p:cNvPr>
          <p:cNvCxnSpPr>
            <a:stCxn id="26" idx="0"/>
          </p:cNvCxnSpPr>
          <p:nvPr/>
        </p:nvCxnSpPr>
        <p:spPr>
          <a:xfrm flipV="1">
            <a:off x="8622545" y="3441624"/>
            <a:ext cx="0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306435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16919081-1D92-4ED2-A42A-F8B5BB98AE91}"/>
              </a:ext>
            </a:extLst>
          </p:cNvPr>
          <p:cNvSpPr/>
          <p:nvPr/>
        </p:nvSpPr>
        <p:spPr>
          <a:xfrm>
            <a:off x="7458845" y="175162"/>
            <a:ext cx="1568731" cy="559959"/>
          </a:xfrm>
          <a:prstGeom prst="round2Diag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E3F1A3-9FB2-4900-AA15-4D42CEB33B8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39445" y="455142"/>
            <a:ext cx="419406" cy="3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E0D699-E208-40D2-BCD7-69B815C32316}"/>
              </a:ext>
            </a:extLst>
          </p:cNvPr>
          <p:cNvSpPr/>
          <p:nvPr/>
        </p:nvSpPr>
        <p:spPr>
          <a:xfrm>
            <a:off x="9381749" y="418404"/>
            <a:ext cx="2485739" cy="14051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Finally, we might want the </a:t>
            </a:r>
            <a:r>
              <a:rPr lang="en-GB" dirty="0" err="1"/>
              <a:t>new_branch</a:t>
            </a:r>
            <a:r>
              <a:rPr lang="en-GB" dirty="0"/>
              <a:t> to point to the merge commit as well</a:t>
            </a:r>
          </a:p>
        </p:txBody>
      </p:sp>
    </p:spTree>
    <p:extLst>
      <p:ext uri="{BB962C8B-B14F-4D97-AF65-F5344CB8AC3E}">
        <p14:creationId xmlns:p14="http://schemas.microsoft.com/office/powerpoint/2010/main" val="33088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73B38B-942E-4AA3-A724-7A6C81E5413E}"/>
              </a:ext>
            </a:extLst>
          </p:cNvPr>
          <p:cNvSpPr/>
          <p:nvPr/>
        </p:nvSpPr>
        <p:spPr>
          <a:xfrm>
            <a:off x="3366968" y="4588709"/>
            <a:ext cx="2863065" cy="7297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checkout </a:t>
            </a:r>
            <a:r>
              <a:rPr lang="en-GB" dirty="0" err="1"/>
              <a:t>new_branch</a:t>
            </a:r>
            <a:endParaRPr lang="en-GB" dirty="0"/>
          </a:p>
          <a:p>
            <a:pPr algn="ctr"/>
            <a:r>
              <a:rPr lang="en-GB" dirty="0"/>
              <a:t>git merge master</a:t>
            </a:r>
          </a:p>
        </p:txBody>
      </p:sp>
    </p:spTree>
    <p:extLst>
      <p:ext uri="{BB962C8B-B14F-4D97-AF65-F5344CB8AC3E}">
        <p14:creationId xmlns:p14="http://schemas.microsoft.com/office/powerpoint/2010/main" val="40169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F7B9EF-B9CA-4078-92C8-BD9284473484}"/>
              </a:ext>
            </a:extLst>
          </p:cNvPr>
          <p:cNvGrpSpPr/>
          <p:nvPr/>
        </p:nvGrpSpPr>
        <p:grpSpPr>
          <a:xfrm>
            <a:off x="287645" y="2590101"/>
            <a:ext cx="4005000" cy="838899"/>
            <a:chOff x="1610686" y="2427215"/>
            <a:chExt cx="4005000" cy="8388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43AA13-5151-4AFF-A31E-DE07FA23DBD9}"/>
                </a:ext>
              </a:extLst>
            </p:cNvPr>
            <p:cNvSpPr/>
            <p:nvPr/>
          </p:nvSpPr>
          <p:spPr>
            <a:xfrm>
              <a:off x="16106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9F59F8-17CE-474A-A442-92BE09E4CC2A}"/>
                </a:ext>
              </a:extLst>
            </p:cNvPr>
            <p:cNvSpPr/>
            <p:nvPr/>
          </p:nvSpPr>
          <p:spPr>
            <a:xfrm>
              <a:off x="31937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A74586-6BF9-4FC3-AEA5-C1BBDAA30729}"/>
                </a:ext>
              </a:extLst>
            </p:cNvPr>
            <p:cNvSpPr/>
            <p:nvPr/>
          </p:nvSpPr>
          <p:spPr>
            <a:xfrm>
              <a:off x="4776886" y="2427215"/>
              <a:ext cx="838800" cy="83889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1E5C05-555B-44C9-BA39-869AC58CFC6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4494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0BA5C-3AB6-4A49-9033-E9EB30832226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032586" y="2846665"/>
              <a:ext cx="7443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4B75107-1F60-4CED-9D55-52CCC62422C8}"/>
              </a:ext>
            </a:extLst>
          </p:cNvPr>
          <p:cNvSpPr/>
          <p:nvPr/>
        </p:nvSpPr>
        <p:spPr>
          <a:xfrm>
            <a:off x="5036945" y="2590101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07A56-8716-4963-B8E2-3D3A4621AF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92645" y="3009551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CCB27C8-45E8-41A5-A87C-7E0790351634}"/>
              </a:ext>
            </a:extLst>
          </p:cNvPr>
          <p:cNvSpPr/>
          <p:nvPr/>
        </p:nvSpPr>
        <p:spPr>
          <a:xfrm>
            <a:off x="50369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6E7E43-E7DA-40C0-AA17-679077F9D15D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rot="5400000" flipH="1" flipV="1">
            <a:off x="3752517" y="1305673"/>
            <a:ext cx="1405157" cy="116370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826420B-1AEF-4269-AAEA-D3F7407C3954}"/>
              </a:ext>
            </a:extLst>
          </p:cNvPr>
          <p:cNvSpPr/>
          <p:nvPr/>
        </p:nvSpPr>
        <p:spPr>
          <a:xfrm>
            <a:off x="6620045" y="765494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A9B84-4EC6-4952-9A67-E4390F6C80CE}"/>
              </a:ext>
            </a:extLst>
          </p:cNvPr>
          <p:cNvCxnSpPr>
            <a:cxnSpLocks/>
          </p:cNvCxnSpPr>
          <p:nvPr/>
        </p:nvCxnSpPr>
        <p:spPr>
          <a:xfrm>
            <a:off x="5875745" y="1184944"/>
            <a:ext cx="7443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74B8805-66E5-4406-B247-48CF1963A997}"/>
              </a:ext>
            </a:extLst>
          </p:cNvPr>
          <p:cNvSpPr/>
          <p:nvPr/>
        </p:nvSpPr>
        <p:spPr>
          <a:xfrm>
            <a:off x="8203145" y="2590100"/>
            <a:ext cx="838800" cy="8388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ED476-BCA7-43B3-81B0-93F29356BF4A}"/>
              </a:ext>
            </a:extLst>
          </p:cNvPr>
          <p:cNvCxnSpPr>
            <a:cxnSpLocks/>
            <a:stCxn id="12" idx="6"/>
            <a:endCxn id="21" idx="2"/>
          </p:cNvCxnSpPr>
          <p:nvPr/>
        </p:nvCxnSpPr>
        <p:spPr>
          <a:xfrm flipV="1">
            <a:off x="5875745" y="3009550"/>
            <a:ext cx="232740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1067BB-0139-406D-84F0-0941C1B45208}"/>
              </a:ext>
            </a:extLst>
          </p:cNvPr>
          <p:cNvCxnSpPr>
            <a:stCxn id="18" idx="6"/>
            <a:endCxn id="21" idx="0"/>
          </p:cNvCxnSpPr>
          <p:nvPr/>
        </p:nvCxnSpPr>
        <p:spPr>
          <a:xfrm>
            <a:off x="7458845" y="1184944"/>
            <a:ext cx="1163700" cy="14051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111A176C-EC24-40E6-A6F3-27AB2CB9BEDD}"/>
              </a:ext>
            </a:extLst>
          </p:cNvPr>
          <p:cNvSpPr/>
          <p:nvPr/>
        </p:nvSpPr>
        <p:spPr>
          <a:xfrm>
            <a:off x="9985054" y="2732720"/>
            <a:ext cx="1524641" cy="559960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master*</a:t>
            </a:r>
          </a:p>
          <a:p>
            <a:pPr algn="ctr"/>
            <a:r>
              <a:rPr lang="en-GB" sz="1600" dirty="0" err="1"/>
              <a:t>new_branch</a:t>
            </a:r>
            <a:endParaRPr lang="en-GB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03F7A8-7658-4B50-A2B7-3F3625DC937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055172" y="3012700"/>
            <a:ext cx="92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F9F07-DAAD-48CD-B78E-C6D1718D1738}"/>
              </a:ext>
            </a:extLst>
          </p:cNvPr>
          <p:cNvGrpSpPr/>
          <p:nvPr/>
        </p:nvGrpSpPr>
        <p:grpSpPr>
          <a:xfrm>
            <a:off x="1793171" y="2715965"/>
            <a:ext cx="3365753" cy="1426069"/>
            <a:chOff x="1973672" y="2229257"/>
            <a:chExt cx="3012313" cy="1215346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C1E6EF5E-5359-4B30-97B2-6830DD7284A1}"/>
                </a:ext>
              </a:extLst>
            </p:cNvPr>
            <p:cNvSpPr/>
            <p:nvPr/>
          </p:nvSpPr>
          <p:spPr>
            <a:xfrm>
              <a:off x="2271198" y="2549210"/>
              <a:ext cx="2714787" cy="895393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D268029A-EB51-4652-B070-90914A79F3ED}"/>
                </a:ext>
              </a:extLst>
            </p:cNvPr>
            <p:cNvSpPr/>
            <p:nvPr/>
          </p:nvSpPr>
          <p:spPr>
            <a:xfrm>
              <a:off x="1973672" y="2229257"/>
              <a:ext cx="2225016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Working Directory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4FE22F-009A-4AA5-A19E-97F4687B785A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498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This is the location in which we work and save our files.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9A7268FB-0F73-4175-BE19-F9C9038C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479" y="2348658"/>
            <a:ext cx="716353" cy="7163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230F0-0AC7-4742-85DA-5725A65B30E3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94B384-6FE3-4AF1-9811-1B074F52BD82}"/>
              </a:ext>
            </a:extLst>
          </p:cNvPr>
          <p:cNvGrpSpPr/>
          <p:nvPr/>
        </p:nvGrpSpPr>
        <p:grpSpPr>
          <a:xfrm>
            <a:off x="3594042" y="2953110"/>
            <a:ext cx="3527474" cy="2335354"/>
            <a:chOff x="1631450" y="2400007"/>
            <a:chExt cx="3527474" cy="233535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1793171" y="2715965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225016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Staging Area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822376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Any changes we make to a file that we want Git to track we first add to the staging area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add</a:t>
                </a:r>
              </a:p>
            </p:txBody>
          </p:sp>
        </p:grpSp>
        <p:pic>
          <p:nvPicPr>
            <p:cNvPr id="12" name="Graphic 11" descr="Hamburger Menu Icon with solid fill">
              <a:extLst>
                <a:ext uri="{FF2B5EF4-FFF2-40B4-BE49-F238E27FC236}">
                  <a16:creationId xmlns:a16="http://schemas.microsoft.com/office/drawing/2014/main" id="{88A4851B-D828-4FBE-A4F1-07EF2F2A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1450" y="2400007"/>
              <a:ext cx="607856" cy="607856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88020-B6C9-4376-B9B8-B4193F4B4982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5849770" y="3269068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Commit Changes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91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then commit any changes in the staging area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pic>
        <p:nvPicPr>
          <p:cNvPr id="13" name="Graphic 12" descr="Badge Tick with solid fill">
            <a:extLst>
              <a:ext uri="{FF2B5EF4-FFF2-40B4-BE49-F238E27FC236}">
                <a16:creationId xmlns:a16="http://schemas.microsoft.com/office/drawing/2014/main" id="{B8FB325B-17EF-48DA-AD09-F76154F5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424" y="2887108"/>
            <a:ext cx="763919" cy="763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E672C2-5883-467A-AC83-DCFE8DF1BBA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7A909B-01C1-43AE-9C8B-5BA9DC89076F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AD37-C505-4EF9-A8D2-129E3DE4698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BF82C-EA68-4447-A010-E5B5B0489FD7}"/>
              </a:ext>
            </a:extLst>
          </p:cNvPr>
          <p:cNvGrpSpPr/>
          <p:nvPr/>
        </p:nvGrpSpPr>
        <p:grpSpPr>
          <a:xfrm>
            <a:off x="8388981" y="4535573"/>
            <a:ext cx="3365753" cy="2019396"/>
            <a:chOff x="1973672" y="2229257"/>
            <a:chExt cx="3012313" cy="1721000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02448626-6849-4C2A-9EFB-8869C7A37CDA}"/>
                </a:ext>
              </a:extLst>
            </p:cNvPr>
            <p:cNvSpPr/>
            <p:nvPr/>
          </p:nvSpPr>
          <p:spPr>
            <a:xfrm>
              <a:off x="2271198" y="2549210"/>
              <a:ext cx="2714787" cy="1401047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Diagonal Corners Rounded 25">
              <a:extLst>
                <a:ext uri="{FF2B5EF4-FFF2-40B4-BE49-F238E27FC236}">
                  <a16:creationId xmlns:a16="http://schemas.microsoft.com/office/drawing/2014/main" id="{BCA1FB82-F707-497B-BE30-8369D880330D}"/>
                </a:ext>
              </a:extLst>
            </p:cNvPr>
            <p:cNvSpPr/>
            <p:nvPr/>
          </p:nvSpPr>
          <p:spPr>
            <a:xfrm>
              <a:off x="1973672" y="2229257"/>
              <a:ext cx="2395199" cy="515743"/>
            </a:xfrm>
            <a:prstGeom prst="round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Push to Remote Repo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FB69B-3A4B-44C7-97EF-7105B19A4793}"/>
                </a:ext>
              </a:extLst>
            </p:cNvPr>
            <p:cNvSpPr txBox="1"/>
            <p:nvPr/>
          </p:nvSpPr>
          <p:spPr>
            <a:xfrm>
              <a:off x="2397861" y="2822376"/>
              <a:ext cx="2461459" cy="112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We can push any new changes committed in our local repo to the remote repo using the command 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4FCD-10D4-420E-800F-8BF29710B696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D7D5E7-DB82-43A8-A9DA-81B4F3B4816C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BA94EA4-AA92-4905-96C1-AFD8A4A0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1779" y="4192765"/>
            <a:ext cx="645743" cy="64574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26CF57-D053-493F-98B9-C97C949E3019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03D0A-302A-4259-9BB0-40D16A9F8459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2DAFF8-000A-4A9D-B3C8-6183BB10B66D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2652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E5C037-9425-460E-A8D4-A74F83D40D9D}"/>
              </a:ext>
            </a:extLst>
          </p:cNvPr>
          <p:cNvCxnSpPr/>
          <p:nvPr/>
        </p:nvCxnSpPr>
        <p:spPr>
          <a:xfrm>
            <a:off x="6727971" y="176169"/>
            <a:ext cx="0" cy="64846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4ADC33-5627-4287-A3FA-94EF81025044}"/>
              </a:ext>
            </a:extLst>
          </p:cNvPr>
          <p:cNvSpPr/>
          <p:nvPr/>
        </p:nvSpPr>
        <p:spPr>
          <a:xfrm>
            <a:off x="2340530" y="293615"/>
            <a:ext cx="1795244" cy="4530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Local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19F0E5-1863-4BA7-9873-92CBF14E6F84}"/>
              </a:ext>
            </a:extLst>
          </p:cNvPr>
          <p:cNvSpPr/>
          <p:nvPr/>
        </p:nvSpPr>
        <p:spPr>
          <a:xfrm>
            <a:off x="8762298" y="176169"/>
            <a:ext cx="1589712" cy="830510"/>
          </a:xfrm>
          <a:prstGeom prst="cloud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Remote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07BC8C9-64CF-4DC5-A9FB-1705D23C7305}"/>
              </a:ext>
            </a:extLst>
          </p:cNvPr>
          <p:cNvSpPr/>
          <p:nvPr/>
        </p:nvSpPr>
        <p:spPr>
          <a:xfrm>
            <a:off x="4619557" y="1241571"/>
            <a:ext cx="1476443" cy="696287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Local Repo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E5972A7E-E732-4D8A-9664-8F01761A14D8}"/>
              </a:ext>
            </a:extLst>
          </p:cNvPr>
          <p:cNvSpPr/>
          <p:nvPr/>
        </p:nvSpPr>
        <p:spPr>
          <a:xfrm>
            <a:off x="8812632" y="1241570"/>
            <a:ext cx="1476447" cy="696287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Remote Repo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D736E-2E4F-4DD0-B18F-1E144667745F}"/>
              </a:ext>
            </a:extLst>
          </p:cNvPr>
          <p:cNvGrpSpPr/>
          <p:nvPr/>
        </p:nvGrpSpPr>
        <p:grpSpPr>
          <a:xfrm>
            <a:off x="500570" y="780554"/>
            <a:ext cx="1456133" cy="1456133"/>
            <a:chOff x="500570" y="746620"/>
            <a:chExt cx="1456133" cy="1456133"/>
          </a:xfrm>
        </p:grpSpPr>
        <p:pic>
          <p:nvPicPr>
            <p:cNvPr id="5" name="Graphic 4" descr="Folder with solid fill">
              <a:extLst>
                <a:ext uri="{FF2B5EF4-FFF2-40B4-BE49-F238E27FC236}">
                  <a16:creationId xmlns:a16="http://schemas.microsoft.com/office/drawing/2014/main" id="{342E700A-32B6-48A8-BA82-49107C50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570" y="746620"/>
              <a:ext cx="1456133" cy="14561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BD47E-AC8F-446E-970A-405621ACC345}"/>
                </a:ext>
              </a:extLst>
            </p:cNvPr>
            <p:cNvSpPr txBox="1"/>
            <p:nvPr/>
          </p:nvSpPr>
          <p:spPr>
            <a:xfrm>
              <a:off x="664100" y="1233181"/>
              <a:ext cx="112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Working Directory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3E1C9-6630-4D93-93A0-C4BCC6F5DF1F}"/>
              </a:ext>
            </a:extLst>
          </p:cNvPr>
          <p:cNvCxnSpPr>
            <a:cxnSpLocks/>
          </p:cNvCxnSpPr>
          <p:nvPr/>
        </p:nvCxnSpPr>
        <p:spPr>
          <a:xfrm flipH="1">
            <a:off x="5352177" y="1937856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9EAC8-F67D-439F-9B49-6BFCB4F1FBF2}"/>
              </a:ext>
            </a:extLst>
          </p:cNvPr>
          <p:cNvCxnSpPr>
            <a:cxnSpLocks/>
          </p:cNvCxnSpPr>
          <p:nvPr/>
        </p:nvCxnSpPr>
        <p:spPr>
          <a:xfrm flipH="1">
            <a:off x="9550855" y="1937857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DB9235BD-540B-46EF-8BF3-CEE7D1816EF6}"/>
              </a:ext>
            </a:extLst>
          </p:cNvPr>
          <p:cNvSpPr/>
          <p:nvPr/>
        </p:nvSpPr>
        <p:spPr>
          <a:xfrm>
            <a:off x="2415314" y="1199247"/>
            <a:ext cx="1643529" cy="7809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5DA2B-1BC4-437D-89DC-9045DA0C7267}"/>
              </a:ext>
            </a:extLst>
          </p:cNvPr>
          <p:cNvSpPr txBox="1"/>
          <p:nvPr/>
        </p:nvSpPr>
        <p:spPr>
          <a:xfrm>
            <a:off x="2515594" y="1405047"/>
            <a:ext cx="15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Staging Area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522B-99D1-4685-AD92-0C0B05350514}"/>
              </a:ext>
            </a:extLst>
          </p:cNvPr>
          <p:cNvCxnSpPr>
            <a:cxnSpLocks/>
          </p:cNvCxnSpPr>
          <p:nvPr/>
        </p:nvCxnSpPr>
        <p:spPr>
          <a:xfrm flipH="1">
            <a:off x="3231476" y="1937855"/>
            <a:ext cx="5602" cy="472300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AEE8E2-17E8-4578-9C16-A756B241BE5E}"/>
              </a:ext>
            </a:extLst>
          </p:cNvPr>
          <p:cNvCxnSpPr/>
          <p:nvPr/>
        </p:nvCxnSpPr>
        <p:spPr>
          <a:xfrm>
            <a:off x="1225834" y="2953110"/>
            <a:ext cx="20123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5DFF2D-C6A1-4A12-9ACD-690917097485}"/>
              </a:ext>
            </a:extLst>
          </p:cNvPr>
          <p:cNvSpPr txBox="1"/>
          <p:nvPr/>
        </p:nvSpPr>
        <p:spPr>
          <a:xfrm>
            <a:off x="1628437" y="2583778"/>
            <a:ext cx="12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2C61-2813-4A79-BDF1-F190904D6999}"/>
              </a:ext>
            </a:extLst>
          </p:cNvPr>
          <p:cNvSpPr txBox="1"/>
          <p:nvPr/>
        </p:nvSpPr>
        <p:spPr>
          <a:xfrm>
            <a:off x="6747047" y="4680358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95B72-2BFD-4B12-BA1B-D225EB2136D9}"/>
              </a:ext>
            </a:extLst>
          </p:cNvPr>
          <p:cNvCxnSpPr/>
          <p:nvPr/>
        </p:nvCxnSpPr>
        <p:spPr>
          <a:xfrm flipH="1">
            <a:off x="5352177" y="5092117"/>
            <a:ext cx="418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72EE7C-F508-44D0-84C9-A1EE2AA49AD0}"/>
              </a:ext>
            </a:extLst>
          </p:cNvPr>
          <p:cNvCxnSpPr>
            <a:cxnSpLocks/>
          </p:cNvCxnSpPr>
          <p:nvPr/>
        </p:nvCxnSpPr>
        <p:spPr>
          <a:xfrm flipH="1">
            <a:off x="1225834" y="1937858"/>
            <a:ext cx="5602" cy="469858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7976BF-8476-480C-8317-EDC125A63788}"/>
              </a:ext>
            </a:extLst>
          </p:cNvPr>
          <p:cNvCxnSpPr>
            <a:cxnSpLocks/>
          </p:cNvCxnSpPr>
          <p:nvPr/>
        </p:nvCxnSpPr>
        <p:spPr>
          <a:xfrm>
            <a:off x="3250313" y="3644496"/>
            <a:ext cx="2107466" cy="15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8A2EC8-8191-45EA-95B6-0B8678A63B34}"/>
              </a:ext>
            </a:extLst>
          </p:cNvPr>
          <p:cNvSpPr txBox="1"/>
          <p:nvPr/>
        </p:nvSpPr>
        <p:spPr>
          <a:xfrm>
            <a:off x="3569513" y="3275164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E9B0FC-E8D5-449D-956A-7F9540AF15C7}"/>
              </a:ext>
            </a:extLst>
          </p:cNvPr>
          <p:cNvCxnSpPr/>
          <p:nvPr/>
        </p:nvCxnSpPr>
        <p:spPr>
          <a:xfrm>
            <a:off x="5369657" y="4177346"/>
            <a:ext cx="419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27D3EF-4C24-4630-992A-19B42EBF1288}"/>
              </a:ext>
            </a:extLst>
          </p:cNvPr>
          <p:cNvSpPr txBox="1"/>
          <p:nvPr/>
        </p:nvSpPr>
        <p:spPr>
          <a:xfrm>
            <a:off x="6751054" y="3815240"/>
            <a:ext cx="16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8B2975-9750-4BC0-99B6-61935B12CCE6}"/>
              </a:ext>
            </a:extLst>
          </p:cNvPr>
          <p:cNvGrpSpPr/>
          <p:nvPr/>
        </p:nvGrpSpPr>
        <p:grpSpPr>
          <a:xfrm>
            <a:off x="7987065" y="2063216"/>
            <a:ext cx="3554236" cy="2358889"/>
            <a:chOff x="7987065" y="2063216"/>
            <a:chExt cx="3554236" cy="23588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DBF82C-EA68-4447-A010-E5B5B0489FD7}"/>
                </a:ext>
              </a:extLst>
            </p:cNvPr>
            <p:cNvGrpSpPr/>
            <p:nvPr/>
          </p:nvGrpSpPr>
          <p:grpSpPr>
            <a:xfrm>
              <a:off x="8175548" y="2402709"/>
              <a:ext cx="3365753" cy="2019396"/>
              <a:chOff x="1973672" y="2229257"/>
              <a:chExt cx="3012313" cy="1721000"/>
            </a:xfrm>
          </p:grpSpPr>
          <p:sp>
            <p:nvSpPr>
              <p:cNvPr id="24" name="Rectangle: Diagonal Corners Rounded 23">
                <a:extLst>
                  <a:ext uri="{FF2B5EF4-FFF2-40B4-BE49-F238E27FC236}">
                    <a16:creationId xmlns:a16="http://schemas.microsoft.com/office/drawing/2014/main" id="{02448626-6849-4C2A-9EFB-8869C7A37CDA}"/>
                  </a:ext>
                </a:extLst>
              </p:cNvPr>
              <p:cNvSpPr/>
              <p:nvPr/>
            </p:nvSpPr>
            <p:spPr>
              <a:xfrm>
                <a:off x="2271198" y="2549210"/>
                <a:ext cx="2714787" cy="1401047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BCA1FB82-F707-497B-BE30-8369D880330D}"/>
                  </a:ext>
                </a:extLst>
              </p:cNvPr>
              <p:cNvSpPr/>
              <p:nvPr/>
            </p:nvSpPr>
            <p:spPr>
              <a:xfrm>
                <a:off x="1973672" y="2229257"/>
                <a:ext cx="2395199" cy="515743"/>
              </a:xfrm>
              <a:prstGeom prst="round2Diag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Pull from Remote Repo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9FB69B-3A4B-44C7-97EF-7105B19A4793}"/>
                  </a:ext>
                </a:extLst>
              </p:cNvPr>
              <p:cNvSpPr txBox="1"/>
              <p:nvPr/>
            </p:nvSpPr>
            <p:spPr>
              <a:xfrm>
                <a:off x="2397861" y="2792742"/>
                <a:ext cx="2461459" cy="11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Similarly, we can update and merge with our local repo by pulling from the remote repo using the command </a:t>
                </a:r>
                <a:r>
                  <a:rPr lang="en-GB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pull</a:t>
                </a:r>
              </a:p>
            </p:txBody>
          </p:sp>
        </p:grpSp>
        <p:pic>
          <p:nvPicPr>
            <p:cNvPr id="13" name="Graphic 12" descr="Download from cloud with solid fill">
              <a:extLst>
                <a:ext uri="{FF2B5EF4-FFF2-40B4-BE49-F238E27FC236}">
                  <a16:creationId xmlns:a16="http://schemas.microsoft.com/office/drawing/2014/main" id="{8C80A00C-456D-48FE-A5B3-DF19746DC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7065" y="2063216"/>
              <a:ext cx="620776" cy="62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ngo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Mango open sans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EBBA6E-A35D-4805-9832-3D05F30A8FFD}" vid="{439E1CA9-6C17-4F76-AD4F-176E06EF7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1180</TotalTime>
  <Words>886</Words>
  <Application>Microsoft Office PowerPoint</Application>
  <PresentationFormat>Widescreen</PresentationFormat>
  <Paragraphs>234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Open Sans Light</vt:lpstr>
      <vt:lpstr>Mango theme</vt:lpstr>
      <vt:lpstr>BASIC WORKFLOW: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FOR COMMITTING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Revert changes workflow</vt:lpstr>
      <vt:lpstr>PowerPoint Presentation</vt:lpstr>
      <vt:lpstr>PowerPoint Presentation</vt:lpstr>
      <vt:lpstr>PowerPoint Presentation</vt:lpstr>
      <vt:lpstr>PowerPoint Presentation</vt:lpstr>
      <vt:lpstr>Intro to branching workflow</vt:lpstr>
      <vt:lpstr>PowerPoint Presentation</vt:lpstr>
      <vt:lpstr>PowerPoint Presentation</vt:lpstr>
      <vt:lpstr>PowerPoint Presentation</vt:lpstr>
      <vt:lpstr>PowerPoint Presentation</vt:lpstr>
      <vt:lpstr>Summary workflow for working on a branch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merging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Brown</dc:creator>
  <cp:lastModifiedBy>Elizabeth Brown</cp:lastModifiedBy>
  <cp:revision>34</cp:revision>
  <cp:lastPrinted>2019-08-14T16:37:39Z</cp:lastPrinted>
  <dcterms:created xsi:type="dcterms:W3CDTF">2021-03-08T13:47:03Z</dcterms:created>
  <dcterms:modified xsi:type="dcterms:W3CDTF">2021-03-30T14:33:50Z</dcterms:modified>
</cp:coreProperties>
</file>