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15" r:id="rId2"/>
    <p:sldId id="304" r:id="rId3"/>
    <p:sldId id="305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9" r:id="rId14"/>
    <p:sldId id="322" r:id="rId15"/>
    <p:sldId id="323" r:id="rId16"/>
    <p:sldId id="324" r:id="rId17"/>
    <p:sldId id="329" r:id="rId18"/>
    <p:sldId id="325" r:id="rId19"/>
    <p:sldId id="326" r:id="rId20"/>
    <p:sldId id="327" r:id="rId21"/>
    <p:sldId id="328" r:id="rId22"/>
    <p:sldId id="330" r:id="rId23"/>
    <p:sldId id="331" r:id="rId24"/>
    <p:sldId id="332" r:id="rId25"/>
    <p:sldId id="333" r:id="rId26"/>
    <p:sldId id="334" r:id="rId27"/>
    <p:sldId id="335" r:id="rId28"/>
    <p:sldId id="360" r:id="rId29"/>
    <p:sldId id="361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4" r:id="rId45"/>
    <p:sldId id="353" r:id="rId46"/>
    <p:sldId id="355" r:id="rId47"/>
    <p:sldId id="356" r:id="rId48"/>
    <p:sldId id="352" r:id="rId49"/>
    <p:sldId id="357" r:id="rId50"/>
    <p:sldId id="359" r:id="rId51"/>
    <p:sldId id="358" r:id="rId52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4D77E6-F2F7-433C-BC8B-85E836141080}">
          <p14:sldIdLst>
            <p14:sldId id="315"/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9"/>
            <p14:sldId id="322"/>
            <p14:sldId id="323"/>
            <p14:sldId id="324"/>
            <p14:sldId id="329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4"/>
            <p14:sldId id="335"/>
            <p14:sldId id="360"/>
            <p14:sldId id="361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4"/>
            <p14:sldId id="353"/>
            <p14:sldId id="355"/>
            <p14:sldId id="356"/>
            <p14:sldId id="352"/>
            <p14:sldId id="357"/>
            <p14:sldId id="359"/>
            <p14:sldId id="358"/>
          </p14:sldIdLst>
        </p14:section>
        <p14:section name="Instructions" id="{153BA7F6-3655-455F-8B0C-D1B6C9FAEB1A}">
          <p14:sldIdLst/>
        </p14:section>
        <p14:section name="Alternative title &amp; dividers" id="{A1B72355-6B64-4986-AC93-FA0BFEEEB5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F4F6"/>
    <a:srgbClr val="0C1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D541F-0D3B-4137-977F-6FCCB4E7F0AE}" v="74" dt="2021-03-15T11:28:32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3985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Brown" userId="83d9dd0a-5bf1-422e-b546-33ea7c027d11" providerId="ADAL" clId="{4D0D541F-0D3B-4137-977F-6FCCB4E7F0AE}"/>
    <pc:docChg chg="undo custSel addSld delSld modSld sldOrd modSection">
      <pc:chgData name="Elizabeth Brown" userId="83d9dd0a-5bf1-422e-b546-33ea7c027d11" providerId="ADAL" clId="{4D0D541F-0D3B-4137-977F-6FCCB4E7F0AE}" dt="2021-03-16T11:31:32.109" v="2304" actId="1076"/>
      <pc:docMkLst>
        <pc:docMk/>
      </pc:docMkLst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992422088" sldId="289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2660857560" sldId="292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790251954" sldId="293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721426840" sldId="295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096676836" sldId="296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134136743" sldId="298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92723520" sldId="299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354388228" sldId="300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210858703" sldId="301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428794649" sldId="302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421178758" sldId="303"/>
        </pc:sldMkLst>
      </pc:sldChg>
      <pc:sldChg chg="modSp mod">
        <pc:chgData name="Elizabeth Brown" userId="83d9dd0a-5bf1-422e-b546-33ea7c027d11" providerId="ADAL" clId="{4D0D541F-0D3B-4137-977F-6FCCB4E7F0AE}" dt="2021-03-08T14:58:52.569" v="1290" actId="207"/>
        <pc:sldMkLst>
          <pc:docMk/>
          <pc:sldMk cId="3848698144" sldId="304"/>
        </pc:sldMkLst>
        <pc:spChg chg="mod">
          <ac:chgData name="Elizabeth Brown" userId="83d9dd0a-5bf1-422e-b546-33ea7c027d11" providerId="ADAL" clId="{4D0D541F-0D3B-4137-977F-6FCCB4E7F0AE}" dt="2021-03-08T14:58:52.569" v="1290" actId="207"/>
          <ac:spMkLst>
            <pc:docMk/>
            <pc:sldMk cId="3848698144" sldId="304"/>
            <ac:spMk id="9" creationId="{EE19F0E5-1863-4BA7-9873-92CBF14E6F84}"/>
          </ac:spMkLst>
        </pc:spChg>
      </pc:sldChg>
      <pc:sldChg chg="modSp mod">
        <pc:chgData name="Elizabeth Brown" userId="83d9dd0a-5bf1-422e-b546-33ea7c027d11" providerId="ADAL" clId="{4D0D541F-0D3B-4137-977F-6FCCB4E7F0AE}" dt="2021-03-08T14:50:34.836" v="967" actId="13822"/>
        <pc:sldMkLst>
          <pc:docMk/>
          <pc:sldMk cId="2478896203" sldId="306"/>
        </pc:sldMkLst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38" creationId="{66B74BBA-82C1-452C-8931-6B22AFE8D1BD}"/>
          </ac:cxnSpMkLst>
        </pc:cxnChg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40" creationId="{451F20B2-3BD8-4076-8517-F2F5A263F7D2}"/>
          </ac:cxnSpMkLst>
        </pc:cxnChg>
      </pc:sldChg>
      <pc:sldChg chg="modSp del mod">
        <pc:chgData name="Elizabeth Brown" userId="83d9dd0a-5bf1-422e-b546-33ea7c027d11" providerId="ADAL" clId="{4D0D541F-0D3B-4137-977F-6FCCB4E7F0AE}" dt="2021-03-08T14:55:14.428" v="1238" actId="47"/>
        <pc:sldMkLst>
          <pc:docMk/>
          <pc:sldMk cId="2740746366" sldId="307"/>
        </pc:sldMkLst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19" creationId="{A35C224B-70B0-4C8F-BA92-02340CDBD408}"/>
          </ac:cxnSpMkLst>
        </pc:cxnChg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20" creationId="{40524F20-9A7B-44DA-BF8A-781F53632457}"/>
          </ac:cxnSpMkLst>
        </pc:cxnChg>
      </pc:sldChg>
      <pc:sldChg chg="modSp mod">
        <pc:chgData name="Elizabeth Brown" userId="83d9dd0a-5bf1-422e-b546-33ea7c027d11" providerId="ADAL" clId="{4D0D541F-0D3B-4137-977F-6FCCB4E7F0AE}" dt="2021-03-08T14:55:18.142" v="1239" actId="14100"/>
        <pc:sldMkLst>
          <pc:docMk/>
          <pc:sldMk cId="1229465368" sldId="308"/>
        </pc:sldMkLst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7" creationId="{2149EAC8-F67D-439F-9B49-6BFCB4F1FBF2}"/>
          </ac:cxnSpMkLst>
        </pc:cxnChg>
        <pc:cxnChg chg="mod">
          <ac:chgData name="Elizabeth Brown" userId="83d9dd0a-5bf1-422e-b546-33ea7c027d11" providerId="ADAL" clId="{4D0D541F-0D3B-4137-977F-6FCCB4E7F0AE}" dt="2021-03-08T14:55:18.142" v="1239" actId="14100"/>
          <ac:cxnSpMkLst>
            <pc:docMk/>
            <pc:sldMk cId="1229465368" sldId="308"/>
            <ac:cxnSpMk id="19" creationId="{75D230F0-0AC7-4742-85DA-5725A65B30E3}"/>
          </ac:cxnSpMkLst>
        </pc:cxnChg>
      </pc:sldChg>
      <pc:sldChg chg="addSp delSp modSp mod">
        <pc:chgData name="Elizabeth Brown" userId="83d9dd0a-5bf1-422e-b546-33ea7c027d11" providerId="ADAL" clId="{4D0D541F-0D3B-4137-977F-6FCCB4E7F0AE}" dt="2021-03-08T15:07:14.335" v="1312" actId="20577"/>
        <pc:sldMkLst>
          <pc:docMk/>
          <pc:sldMk cId="37764724" sldId="309"/>
        </pc:sldMkLst>
        <pc:spChg chg="mod">
          <ac:chgData name="Elizabeth Brown" userId="83d9dd0a-5bf1-422e-b546-33ea7c027d11" providerId="ADAL" clId="{4D0D541F-0D3B-4137-977F-6FCCB4E7F0AE}" dt="2021-03-08T15:07:14.335" v="1312" actId="20577"/>
          <ac:spMkLst>
            <pc:docMk/>
            <pc:sldMk cId="37764724" sldId="309"/>
            <ac:spMk id="27" creationId="{F99FB69B-3A4B-44C7-97EF-7105B19A479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3" creationId="{5A3C102A-5EC5-4653-914F-E223741F57D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4" creationId="{D73026C6-684B-453E-B914-EA60AE593CC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5" creationId="{F507BED2-BC7D-4CF0-B764-DA168199C3D7}"/>
          </ac:spMkLst>
        </pc:spChg>
        <pc:grpChg chg="add del mod">
          <ac:chgData name="Elizabeth Brown" userId="83d9dd0a-5bf1-422e-b546-33ea7c027d11" providerId="ADAL" clId="{4D0D541F-0D3B-4137-977F-6FCCB4E7F0AE}" dt="2021-03-08T14:35:24.223" v="1"/>
          <ac:grpSpMkLst>
            <pc:docMk/>
            <pc:sldMk cId="37764724" sldId="309"/>
            <ac:grpSpMk id="32" creationId="{3EA9561E-10F2-4141-9932-D557283A9F32}"/>
          </ac:grpSpMkLst>
        </pc:grpChg>
        <pc:picChg chg="add del mod">
          <ac:chgData name="Elizabeth Brown" userId="83d9dd0a-5bf1-422e-b546-33ea7c027d11" providerId="ADAL" clId="{4D0D541F-0D3B-4137-977F-6FCCB4E7F0AE}" dt="2021-03-08T14:35:24.223" v="1"/>
          <ac:picMkLst>
            <pc:docMk/>
            <pc:sldMk cId="37764724" sldId="309"/>
            <ac:picMk id="36" creationId="{1C8E9934-1341-47D0-97D9-4D5992583EF5}"/>
          </ac:picMkLst>
        </pc:pic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4.150" v="1240" actId="478"/>
          <ac:cxnSpMkLst>
            <pc:docMk/>
            <pc:sldMk cId="37764724" sldId="309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55:24.537" v="1241"/>
          <ac:cxnSpMkLst>
            <pc:docMk/>
            <pc:sldMk cId="37764724" sldId="309"/>
            <ac:cxnSpMk id="37" creationId="{61288020-B6C9-4376-B9B8-B4193F4B4982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06.646" v="1291" actId="1076"/>
        <pc:sldMkLst>
          <pc:docMk/>
          <pc:sldMk cId="1573992631" sldId="310"/>
        </pc:sldMkLst>
        <pc:spChg chg="mod">
          <ac:chgData name="Elizabeth Brown" userId="83d9dd0a-5bf1-422e-b546-33ea7c027d11" providerId="ADAL" clId="{4D0D541F-0D3B-4137-977F-6FCCB4E7F0AE}" dt="2021-03-08T14:36:51.267" v="39" actId="14100"/>
          <ac:spMkLst>
            <pc:docMk/>
            <pc:sldMk cId="1573992631" sldId="310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39:51.954" v="479" actId="20577"/>
          <ac:spMkLst>
            <pc:docMk/>
            <pc:sldMk cId="1573992631" sldId="310"/>
            <ac:spMk id="27" creationId="{F99FB69B-3A4B-44C7-97EF-7105B19A4793}"/>
          </ac:spMkLst>
        </pc:spChg>
        <pc:spChg chg="add mod">
          <ac:chgData name="Elizabeth Brown" userId="83d9dd0a-5bf1-422e-b546-33ea7c027d11" providerId="ADAL" clId="{4D0D541F-0D3B-4137-977F-6FCCB4E7F0AE}" dt="2021-03-08T15:05:06.646" v="1291" actId="1076"/>
          <ac:spMkLst>
            <pc:docMk/>
            <pc:sldMk cId="1573992631" sldId="310"/>
            <ac:spMk id="29" creationId="{637A909B-01C1-43AE-9C8B-5BA9DC89076F}"/>
          </ac:spMkLst>
        </pc:spChg>
        <pc:grpChg chg="del mod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14" creationId="{F294B384-6FE3-4AF1-9811-1B074F52BD82}"/>
          </ac:grpSpMkLst>
        </pc:grpChg>
        <pc:grpChg chg="topLvl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21" creationId="{E6DBF82C-EA68-4447-A010-E5B5B0489FD7}"/>
          </ac:grpSpMkLst>
        </pc:grpChg>
        <pc:picChg chg="del topLvl">
          <ac:chgData name="Elizabeth Brown" userId="83d9dd0a-5bf1-422e-b546-33ea7c027d11" providerId="ADAL" clId="{4D0D541F-0D3B-4137-977F-6FCCB4E7F0AE}" dt="2021-03-08T14:35:57.870" v="4" actId="478"/>
          <ac:picMkLst>
            <pc:docMk/>
            <pc:sldMk cId="1573992631" sldId="310"/>
            <ac:picMk id="12" creationId="{88A4851B-D828-4FBE-A4F1-07EF2F2A17A3}"/>
          </ac:picMkLst>
        </pc:picChg>
        <pc:picChg chg="add mod">
          <ac:chgData name="Elizabeth Brown" userId="83d9dd0a-5bf1-422e-b546-33ea7c027d11" providerId="ADAL" clId="{4D0D541F-0D3B-4137-977F-6FCCB4E7F0AE}" dt="2021-03-08T14:36:21.373" v="8" actId="1076"/>
          <ac:picMkLst>
            <pc:docMk/>
            <pc:sldMk cId="1573992631" sldId="310"/>
            <ac:picMk id="13" creationId="{B8FB325B-17EF-48DA-AD09-F76154F54E10}"/>
          </ac:picMkLst>
        </pc:pic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7.866" v="1242" actId="478"/>
          <ac:cxnSpMkLst>
            <pc:docMk/>
            <pc:sldMk cId="1573992631" sldId="310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5:05:06.646" v="1291" actId="1076"/>
          <ac:cxnSpMkLst>
            <pc:docMk/>
            <pc:sldMk cId="1573992631" sldId="310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28.317" v="1243"/>
          <ac:cxnSpMkLst>
            <pc:docMk/>
            <pc:sldMk cId="1573992631" sldId="310"/>
            <ac:cxnSpMk id="32" creationId="{D8D3AD37-C505-4EF9-A8D2-129E3DE469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56.359" v="1302" actId="1076"/>
        <pc:sldMkLst>
          <pc:docMk/>
          <pc:sldMk cId="1426521600" sldId="311"/>
        </pc:sldMkLst>
        <pc:spChg chg="mod">
          <ac:chgData name="Elizabeth Brown" userId="83d9dd0a-5bf1-422e-b546-33ea7c027d11" providerId="ADAL" clId="{4D0D541F-0D3B-4137-977F-6FCCB4E7F0AE}" dt="2021-03-08T14:43:22.839" v="562" actId="20577"/>
          <ac:spMkLst>
            <pc:docMk/>
            <pc:sldMk cId="1426521600" sldId="311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44:36.607" v="707" actId="2711"/>
          <ac:spMkLst>
            <pc:docMk/>
            <pc:sldMk cId="1426521600" sldId="311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5.270" v="1296" actId="478"/>
          <ac:spMkLst>
            <pc:docMk/>
            <pc:sldMk cId="1426521600" sldId="311"/>
            <ac:spMk id="29" creationId="{637A909B-01C1-43AE-9C8B-5BA9DC89076F}"/>
          </ac:spMkLst>
        </pc:spChg>
        <pc:spChg chg="add mod">
          <ac:chgData name="Elizabeth Brown" userId="83d9dd0a-5bf1-422e-b546-33ea7c027d11" providerId="ADAL" clId="{4D0D541F-0D3B-4137-977F-6FCCB4E7F0AE}" dt="2021-03-08T15:05:49.647" v="1301" actId="1076"/>
          <ac:spMkLst>
            <pc:docMk/>
            <pc:sldMk cId="1426521600" sldId="311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14.648" v="1292"/>
          <ac:spMkLst>
            <pc:docMk/>
            <pc:sldMk cId="1426521600" sldId="311"/>
            <ac:spMk id="35" creationId="{ED2DAFF8-000A-4A9D-B3C8-6183BB10B66D}"/>
          </ac:spMkLst>
        </pc:spChg>
        <pc:grpChg chg="mod">
          <ac:chgData name="Elizabeth Brown" userId="83d9dd0a-5bf1-422e-b546-33ea7c027d11" providerId="ADAL" clId="{4D0D541F-0D3B-4137-977F-6FCCB4E7F0AE}" dt="2021-03-08T15:05:56.359" v="1302" actId="1076"/>
          <ac:grpSpMkLst>
            <pc:docMk/>
            <pc:sldMk cId="1426521600" sldId="311"/>
            <ac:grpSpMk id="21" creationId="{E6DBF82C-EA68-4447-A010-E5B5B0489FD7}"/>
          </ac:grpSpMkLst>
        </pc:grpChg>
        <pc:picChg chg="del mod">
          <ac:chgData name="Elizabeth Brown" userId="83d9dd0a-5bf1-422e-b546-33ea7c027d11" providerId="ADAL" clId="{4D0D541F-0D3B-4137-977F-6FCCB4E7F0AE}" dt="2021-03-08T14:42:28.651" v="504" actId="478"/>
          <ac:picMkLst>
            <pc:docMk/>
            <pc:sldMk cId="1426521600" sldId="311"/>
            <ac:picMk id="13" creationId="{B8FB325B-17EF-48DA-AD09-F76154F54E10}"/>
          </ac:picMkLst>
        </pc:picChg>
        <pc:picChg chg="add mod">
          <ac:chgData name="Elizabeth Brown" userId="83d9dd0a-5bf1-422e-b546-33ea7c027d11" providerId="ADAL" clId="{4D0D541F-0D3B-4137-977F-6FCCB4E7F0AE}" dt="2021-03-08T15:05:56.359" v="1302" actId="1076"/>
          <ac:picMkLst>
            <pc:docMk/>
            <pc:sldMk cId="1426521600" sldId="311"/>
            <ac:picMk id="16" creationId="{EBA94EA4-AA92-4905-96C1-AFD8A4A0D670}"/>
          </ac:picMkLst>
        </pc:picChg>
        <pc:cxnChg chg="add mod">
          <ac:chgData name="Elizabeth Brown" userId="83d9dd0a-5bf1-422e-b546-33ea7c027d11" providerId="ADAL" clId="{4D0D541F-0D3B-4137-977F-6FCCB4E7F0AE}" dt="2021-03-08T15:05:49.647" v="1301" actId="1076"/>
          <ac:cxnSpMkLst>
            <pc:docMk/>
            <pc:sldMk cId="1426521600" sldId="311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1.490" v="1244" actId="478"/>
          <ac:cxnSpMkLst>
            <pc:docMk/>
            <pc:sldMk cId="1426521600" sldId="311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25.270" v="1296" actId="478"/>
          <ac:cxnSpMkLst>
            <pc:docMk/>
            <pc:sldMk cId="1426521600" sldId="311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1.937" v="1245"/>
          <ac:cxnSpMkLst>
            <pc:docMk/>
            <pc:sldMk cId="1426521600" sldId="311"/>
            <ac:cxnSpMk id="33" creationId="{CA26CF57-D053-493F-98B9-C97C949E3019}"/>
          </ac:cxnSpMkLst>
        </pc:cxnChg>
        <pc:cxnChg chg="add mod">
          <ac:chgData name="Elizabeth Brown" userId="83d9dd0a-5bf1-422e-b546-33ea7c027d11" providerId="ADAL" clId="{4D0D541F-0D3B-4137-977F-6FCCB4E7F0AE}" dt="2021-03-08T15:05:14.648" v="1292"/>
          <ac:cxnSpMkLst>
            <pc:docMk/>
            <pc:sldMk cId="1426521600" sldId="311"/>
            <ac:cxnSpMk id="34" creationId="{CD703D0A-302A-4259-9BB0-40D16A9F8459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6:49:34.228" v="1330" actId="20577"/>
        <pc:sldMkLst>
          <pc:docMk/>
          <pc:sldMk cId="2514521591" sldId="312"/>
        </pc:sldMkLst>
        <pc:spChg chg="ord">
          <ac:chgData name="Elizabeth Brown" userId="83d9dd0a-5bf1-422e-b546-33ea7c027d11" providerId="ADAL" clId="{4D0D541F-0D3B-4137-977F-6FCCB4E7F0AE}" dt="2021-03-08T14:45:47.495" v="732" actId="166"/>
          <ac:spMkLst>
            <pc:docMk/>
            <pc:sldMk cId="2514521591" sldId="312"/>
            <ac:spMk id="24" creationId="{02448626-6849-4C2A-9EFB-8869C7A37CDA}"/>
          </ac:spMkLst>
        </pc:spChg>
        <pc:spChg chg="mod">
          <ac:chgData name="Elizabeth Brown" userId="83d9dd0a-5bf1-422e-b546-33ea7c027d11" providerId="ADAL" clId="{4D0D541F-0D3B-4137-977F-6FCCB4E7F0AE}" dt="2021-03-08T14:45:35.976" v="729" actId="20577"/>
          <ac:spMkLst>
            <pc:docMk/>
            <pc:sldMk cId="2514521591" sldId="312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6:49:34.228" v="1330" actId="20577"/>
          <ac:spMkLst>
            <pc:docMk/>
            <pc:sldMk cId="2514521591" sldId="312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7.775" v="1297" actId="478"/>
          <ac:spMkLst>
            <pc:docMk/>
            <pc:sldMk cId="2514521591" sldId="312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8.768" v="1308" actId="478"/>
          <ac:spMkLst>
            <pc:docMk/>
            <pc:sldMk cId="2514521591" sldId="312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46:38.999" v="744" actId="20577"/>
          <ac:spMkLst>
            <pc:docMk/>
            <pc:sldMk cId="2514521591" sldId="312"/>
            <ac:spMk id="34" creationId="{6BE92C61-2813-4A79-BDF1-F190904D6999}"/>
          </ac:spMkLst>
        </pc:spChg>
        <pc:spChg chg="add mod">
          <ac:chgData name="Elizabeth Brown" userId="83d9dd0a-5bf1-422e-b546-33ea7c027d11" providerId="ADAL" clId="{4D0D541F-0D3B-4137-977F-6FCCB4E7F0AE}" dt="2021-03-08T15:05:16.895" v="1293"/>
          <ac:spMkLst>
            <pc:docMk/>
            <pc:sldMk cId="2514521591" sldId="312"/>
            <ac:spMk id="37" creationId="{AE8A2EC8-8191-45EA-95B6-0B8678A63B34}"/>
          </ac:spMkLst>
        </pc:spChg>
        <pc:spChg chg="add mod">
          <ac:chgData name="Elizabeth Brown" userId="83d9dd0a-5bf1-422e-b546-33ea7c027d11" providerId="ADAL" clId="{4D0D541F-0D3B-4137-977F-6FCCB4E7F0AE}" dt="2021-03-08T15:06:05.100" v="1303"/>
          <ac:spMkLst>
            <pc:docMk/>
            <pc:sldMk cId="2514521591" sldId="312"/>
            <ac:spMk id="39" creationId="{6C27D3EF-4C24-4630-992A-19B42EBF1288}"/>
          </ac:spMkLst>
        </pc:spChg>
        <pc:grpChg chg="add mod ord">
          <ac:chgData name="Elizabeth Brown" userId="83d9dd0a-5bf1-422e-b546-33ea7c027d11" providerId="ADAL" clId="{4D0D541F-0D3B-4137-977F-6FCCB4E7F0AE}" dt="2021-03-08T15:06:36.100" v="1309" actId="166"/>
          <ac:grpSpMkLst>
            <pc:docMk/>
            <pc:sldMk cId="2514521591" sldId="312"/>
            <ac:grpSpMk id="14" creationId="{078B2975-9750-4BC0-99B6-61935B12CCE6}"/>
          </ac:grpSpMkLst>
        </pc:grpChg>
        <pc:grpChg chg="mod">
          <ac:chgData name="Elizabeth Brown" userId="83d9dd0a-5bf1-422e-b546-33ea7c027d11" providerId="ADAL" clId="{4D0D541F-0D3B-4137-977F-6FCCB4E7F0AE}" dt="2021-03-08T14:45:54.383" v="733" actId="164"/>
          <ac:grpSpMkLst>
            <pc:docMk/>
            <pc:sldMk cId="2514521591" sldId="312"/>
            <ac:grpSpMk id="21" creationId="{E6DBF82C-EA68-4447-A010-E5B5B0489FD7}"/>
          </ac:grpSpMkLst>
        </pc:grpChg>
        <pc:picChg chg="add mod">
          <ac:chgData name="Elizabeth Brown" userId="83d9dd0a-5bf1-422e-b546-33ea7c027d11" providerId="ADAL" clId="{4D0D541F-0D3B-4137-977F-6FCCB4E7F0AE}" dt="2021-03-08T14:45:54.383" v="733" actId="164"/>
          <ac:picMkLst>
            <pc:docMk/>
            <pc:sldMk cId="2514521591" sldId="312"/>
            <ac:picMk id="13" creationId="{8C80A00C-456D-48FE-A5B3-DF19746DC441}"/>
          </ac:picMkLst>
        </pc:picChg>
        <pc:picChg chg="del mod">
          <ac:chgData name="Elizabeth Brown" userId="83d9dd0a-5bf1-422e-b546-33ea7c027d11" providerId="ADAL" clId="{4D0D541F-0D3B-4137-977F-6FCCB4E7F0AE}" dt="2021-03-08T14:45:07.988" v="710" actId="478"/>
          <ac:picMkLst>
            <pc:docMk/>
            <pc:sldMk cId="2514521591" sldId="312"/>
            <ac:picMk id="16" creationId="{EBA94EA4-AA92-4905-96C1-AFD8A4A0D670}"/>
          </ac:picMkLst>
        </pc:picChg>
        <pc:cxnChg chg="del">
          <ac:chgData name="Elizabeth Brown" userId="83d9dd0a-5bf1-422e-b546-33ea7c027d11" providerId="ADAL" clId="{4D0D541F-0D3B-4137-977F-6FCCB4E7F0AE}" dt="2021-03-08T15:06:18.768" v="1308" actId="478"/>
          <ac:cxnSpMkLst>
            <pc:docMk/>
            <pc:sldMk cId="2514521591" sldId="312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4.548" v="1246" actId="478"/>
          <ac:cxnSpMkLst>
            <pc:docMk/>
            <pc:sldMk cId="2514521591" sldId="312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46:32.604" v="739" actId="13822"/>
          <ac:cxnSpMkLst>
            <pc:docMk/>
            <pc:sldMk cId="2514521591" sldId="312"/>
            <ac:cxnSpMk id="23" creationId="{B5C95B72-2BFD-4B12-BA1B-D225EB2136D9}"/>
          </ac:cxnSpMkLst>
        </pc:cxnChg>
        <pc:cxnChg chg="del">
          <ac:chgData name="Elizabeth Brown" userId="83d9dd0a-5bf1-422e-b546-33ea7c027d11" providerId="ADAL" clId="{4D0D541F-0D3B-4137-977F-6FCCB4E7F0AE}" dt="2021-03-08T15:05:27.775" v="1297" actId="478"/>
          <ac:cxnSpMkLst>
            <pc:docMk/>
            <pc:sldMk cId="2514521591" sldId="312"/>
            <ac:cxnSpMk id="28" creationId="{B4E672C2-5883-467A-AC83-DCFE8DF1BBA9}"/>
          </ac:cxnSpMkLst>
        </pc:cxnChg>
        <pc:cxnChg chg="add del mod">
          <ac:chgData name="Elizabeth Brown" userId="83d9dd0a-5bf1-422e-b546-33ea7c027d11" providerId="ADAL" clId="{4D0D541F-0D3B-4137-977F-6FCCB4E7F0AE}" dt="2021-03-08T14:46:20.506" v="736" actId="478"/>
          <ac:cxnSpMkLst>
            <pc:docMk/>
            <pc:sldMk cId="2514521591" sldId="312"/>
            <ac:cxnSpMk id="33" creationId="{781CE152-13F2-436B-9EDE-E68531740CD8}"/>
          </ac:cxnSpMkLst>
        </pc:cxnChg>
        <pc:cxnChg chg="add mod">
          <ac:chgData name="Elizabeth Brown" userId="83d9dd0a-5bf1-422e-b546-33ea7c027d11" providerId="ADAL" clId="{4D0D541F-0D3B-4137-977F-6FCCB4E7F0AE}" dt="2021-03-08T14:55:34.993" v="1247"/>
          <ac:cxnSpMkLst>
            <pc:docMk/>
            <pc:sldMk cId="2514521591" sldId="312"/>
            <ac:cxnSpMk id="35" creationId="{3472EE7C-F508-44D0-84C9-A1EE2AA49AD0}"/>
          </ac:cxnSpMkLst>
        </pc:cxnChg>
        <pc:cxnChg chg="add mod">
          <ac:chgData name="Elizabeth Brown" userId="83d9dd0a-5bf1-422e-b546-33ea7c027d11" providerId="ADAL" clId="{4D0D541F-0D3B-4137-977F-6FCCB4E7F0AE}" dt="2021-03-08T15:05:16.895" v="1293"/>
          <ac:cxnSpMkLst>
            <pc:docMk/>
            <pc:sldMk cId="2514521591" sldId="312"/>
            <ac:cxnSpMk id="36" creationId="{9B7976BF-8476-480C-8317-EDC125A63788}"/>
          </ac:cxnSpMkLst>
        </pc:cxnChg>
        <pc:cxnChg chg="add mod">
          <ac:chgData name="Elizabeth Brown" userId="83d9dd0a-5bf1-422e-b546-33ea7c027d11" providerId="ADAL" clId="{4D0D541F-0D3B-4137-977F-6FCCB4E7F0AE}" dt="2021-03-08T15:06:05.100" v="1303"/>
          <ac:cxnSpMkLst>
            <pc:docMk/>
            <pc:sldMk cId="2514521591" sldId="312"/>
            <ac:cxnSpMk id="38" creationId="{17E9B0FC-E8D5-449D-956A-7F9540AF15C7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5.959" v="1307" actId="478"/>
        <pc:sldMkLst>
          <pc:docMk/>
          <pc:sldMk cId="518452085" sldId="313"/>
        </pc:sldMkLst>
        <pc:spChg chg="mod">
          <ac:chgData name="Elizabeth Brown" userId="83d9dd0a-5bf1-422e-b546-33ea7c027d11" providerId="ADAL" clId="{4D0D541F-0D3B-4137-977F-6FCCB4E7F0AE}" dt="2021-03-08T14:52:09.685" v="1004" actId="20577"/>
          <ac:spMkLst>
            <pc:docMk/>
            <pc:sldMk cId="518452085" sldId="313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57:39.722" v="1289" actId="20577"/>
          <ac:spMkLst>
            <pc:docMk/>
            <pc:sldMk cId="518452085" sldId="313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30.800" v="1298" actId="478"/>
          <ac:spMkLst>
            <pc:docMk/>
            <pc:sldMk cId="518452085" sldId="313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5.959" v="1307" actId="478"/>
          <ac:spMkLst>
            <pc:docMk/>
            <pc:sldMk cId="518452085" sldId="313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50:54.405" v="978" actId="1076"/>
          <ac:spMkLst>
            <pc:docMk/>
            <pc:sldMk cId="518452085" sldId="313"/>
            <ac:spMk id="33" creationId="{E844024F-0EAF-4B08-9E28-FDF9FD08221E}"/>
          </ac:spMkLst>
        </pc:spChg>
        <pc:spChg chg="add mod">
          <ac:chgData name="Elizabeth Brown" userId="83d9dd0a-5bf1-422e-b546-33ea7c027d11" providerId="ADAL" clId="{4D0D541F-0D3B-4137-977F-6FCCB4E7F0AE}" dt="2021-03-08T15:05:18.888" v="1294"/>
          <ac:spMkLst>
            <pc:docMk/>
            <pc:sldMk cId="518452085" sldId="313"/>
            <ac:spMk id="38" creationId="{AB83D1A5-29A6-46F5-A71F-C61F02BD8AEA}"/>
          </ac:spMkLst>
        </pc:spChg>
        <pc:spChg chg="add mod">
          <ac:chgData name="Elizabeth Brown" userId="83d9dd0a-5bf1-422e-b546-33ea7c027d11" providerId="ADAL" clId="{4D0D541F-0D3B-4137-977F-6FCCB4E7F0AE}" dt="2021-03-08T15:06:07.515" v="1304"/>
          <ac:spMkLst>
            <pc:docMk/>
            <pc:sldMk cId="518452085" sldId="313"/>
            <ac:spMk id="40" creationId="{29064C09-478C-4A4C-9D13-9DB10DFF70FF}"/>
          </ac:spMkLst>
        </pc:spChg>
        <pc:grpChg chg="del">
          <ac:chgData name="Elizabeth Brown" userId="83d9dd0a-5bf1-422e-b546-33ea7c027d11" providerId="ADAL" clId="{4D0D541F-0D3B-4137-977F-6FCCB4E7F0AE}" dt="2021-03-08T14:51:02.505" v="979" actId="478"/>
          <ac:grpSpMkLst>
            <pc:docMk/>
            <pc:sldMk cId="518452085" sldId="313"/>
            <ac:grpSpMk id="14" creationId="{078B2975-9750-4BC0-99B6-61935B12CCE6}"/>
          </ac:grpSpMkLst>
        </pc:grpChg>
        <pc:grpChg chg="mod topLvl">
          <ac:chgData name="Elizabeth Brown" userId="83d9dd0a-5bf1-422e-b546-33ea7c027d11" providerId="ADAL" clId="{4D0D541F-0D3B-4137-977F-6FCCB4E7F0AE}" dt="2021-03-08T14:53:45.456" v="1234" actId="164"/>
          <ac:grpSpMkLst>
            <pc:docMk/>
            <pc:sldMk cId="518452085" sldId="313"/>
            <ac:grpSpMk id="21" creationId="{E6DBF82C-EA68-4447-A010-E5B5B0489FD7}"/>
          </ac:grpSpMkLst>
        </pc:grpChg>
        <pc:grpChg chg="add mod">
          <ac:chgData name="Elizabeth Brown" userId="83d9dd0a-5bf1-422e-b546-33ea7c027d11" providerId="ADAL" clId="{4D0D541F-0D3B-4137-977F-6FCCB4E7F0AE}" dt="2021-03-08T14:54:20.142" v="1235" actId="1076"/>
          <ac:grpSpMkLst>
            <pc:docMk/>
            <pc:sldMk cId="518452085" sldId="313"/>
            <ac:grpSpMk id="35" creationId="{D902D583-F3C8-4965-895D-E0155EAEC3CA}"/>
          </ac:grpSpMkLst>
        </pc:grpChg>
        <pc:picChg chg="del topLvl">
          <ac:chgData name="Elizabeth Brown" userId="83d9dd0a-5bf1-422e-b546-33ea7c027d11" providerId="ADAL" clId="{4D0D541F-0D3B-4137-977F-6FCCB4E7F0AE}" dt="2021-03-08T14:51:02.505" v="979" actId="478"/>
          <ac:picMkLst>
            <pc:docMk/>
            <pc:sldMk cId="518452085" sldId="313"/>
            <ac:picMk id="13" creationId="{8C80A00C-456D-48FE-A5B3-DF19746DC441}"/>
          </ac:picMkLst>
        </pc:picChg>
        <pc:picChg chg="add mod">
          <ac:chgData name="Elizabeth Brown" userId="83d9dd0a-5bf1-422e-b546-33ea7c027d11" providerId="ADAL" clId="{4D0D541F-0D3B-4137-977F-6FCCB4E7F0AE}" dt="2021-03-08T14:53:45.456" v="1234" actId="164"/>
          <ac:picMkLst>
            <pc:docMk/>
            <pc:sldMk cId="518452085" sldId="313"/>
            <ac:picMk id="25" creationId="{03759224-0E35-4B36-99BB-A42B0A89246C}"/>
          </ac:picMkLst>
        </pc:picChg>
        <pc:cxnChg chg="del">
          <ac:chgData name="Elizabeth Brown" userId="83d9dd0a-5bf1-422e-b546-33ea7c027d11" providerId="ADAL" clId="{4D0D541F-0D3B-4137-977F-6FCCB4E7F0AE}" dt="2021-03-08T15:06:15.959" v="1307" actId="478"/>
          <ac:cxnSpMkLst>
            <pc:docMk/>
            <pc:sldMk cId="518452085" sldId="313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5" creationId="{A423E1C9-6630-4D93-93A0-C4BCC6F5DF1F}"/>
          </ac:cxnSpMkLst>
        </pc:cxnChg>
        <pc:cxnChg chg="add mod">
          <ac:chgData name="Elizabeth Brown" userId="83d9dd0a-5bf1-422e-b546-33ea7c027d11" providerId="ADAL" clId="{4D0D541F-0D3B-4137-977F-6FCCB4E7F0AE}" dt="2021-03-08T14:48:52.668" v="955" actId="13822"/>
          <ac:cxnSpMkLst>
            <pc:docMk/>
            <pc:sldMk cId="518452085" sldId="313"/>
            <ac:cxnSpMk id="16" creationId="{26ADC53E-36C4-4C8D-98C3-D4C47F50B6BE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8.284" v="1248" actId="478"/>
          <ac:cxnSpMkLst>
            <pc:docMk/>
            <pc:sldMk cId="518452085" sldId="313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30.800" v="1298" actId="478"/>
          <ac:cxnSpMkLst>
            <pc:docMk/>
            <pc:sldMk cId="518452085" sldId="313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8.719" v="1249"/>
          <ac:cxnSpMkLst>
            <pc:docMk/>
            <pc:sldMk cId="518452085" sldId="313"/>
            <ac:cxnSpMk id="36" creationId="{C34FFB8A-B027-4BCB-8C58-4F01966FFB0D}"/>
          </ac:cxnSpMkLst>
        </pc:cxnChg>
        <pc:cxnChg chg="add mod">
          <ac:chgData name="Elizabeth Brown" userId="83d9dd0a-5bf1-422e-b546-33ea7c027d11" providerId="ADAL" clId="{4D0D541F-0D3B-4137-977F-6FCCB4E7F0AE}" dt="2021-03-08T15:05:18.888" v="1294"/>
          <ac:cxnSpMkLst>
            <pc:docMk/>
            <pc:sldMk cId="518452085" sldId="313"/>
            <ac:cxnSpMk id="37" creationId="{0BFC2D4C-611C-487C-BD53-628BAA33B97B}"/>
          </ac:cxnSpMkLst>
        </pc:cxnChg>
        <pc:cxnChg chg="add mod">
          <ac:chgData name="Elizabeth Brown" userId="83d9dd0a-5bf1-422e-b546-33ea7c027d11" providerId="ADAL" clId="{4D0D541F-0D3B-4137-977F-6FCCB4E7F0AE}" dt="2021-03-08T15:06:07.515" v="1304"/>
          <ac:cxnSpMkLst>
            <pc:docMk/>
            <pc:sldMk cId="518452085" sldId="313"/>
            <ac:cxnSpMk id="39" creationId="{BEDB3796-B9C9-445B-8C95-64052158E0BC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3.178" v="1306" actId="478"/>
        <pc:sldMkLst>
          <pc:docMk/>
          <pc:sldMk cId="907428841" sldId="314"/>
        </pc:sldMkLst>
        <pc:spChg chg="del">
          <ac:chgData name="Elizabeth Brown" userId="83d9dd0a-5bf1-422e-b546-33ea7c027d11" providerId="ADAL" clId="{4D0D541F-0D3B-4137-977F-6FCCB4E7F0AE}" dt="2021-03-08T15:05:33.912" v="1299" actId="478"/>
          <ac:spMkLst>
            <pc:docMk/>
            <pc:sldMk cId="907428841" sldId="314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3.178" v="1306" actId="478"/>
          <ac:spMkLst>
            <pc:docMk/>
            <pc:sldMk cId="907428841" sldId="314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20.608" v="1295"/>
          <ac:spMkLst>
            <pc:docMk/>
            <pc:sldMk cId="907428841" sldId="314"/>
            <ac:spMk id="38" creationId="{30D52CAC-285E-4DD7-96EF-6F6EBECD0C3C}"/>
          </ac:spMkLst>
        </pc:spChg>
        <pc:spChg chg="add mod">
          <ac:chgData name="Elizabeth Brown" userId="83d9dd0a-5bf1-422e-b546-33ea7c027d11" providerId="ADAL" clId="{4D0D541F-0D3B-4137-977F-6FCCB4E7F0AE}" dt="2021-03-08T15:06:10.138" v="1305"/>
          <ac:spMkLst>
            <pc:docMk/>
            <pc:sldMk cId="907428841" sldId="314"/>
            <ac:spMk id="40" creationId="{653B8C07-E78E-45B0-AAA6-09955152189B}"/>
          </ac:spMkLst>
        </pc:spChg>
        <pc:grpChg chg="del">
          <ac:chgData name="Elizabeth Brown" userId="83d9dd0a-5bf1-422e-b546-33ea7c027d11" providerId="ADAL" clId="{4D0D541F-0D3B-4137-977F-6FCCB4E7F0AE}" dt="2021-03-08T14:54:27.865" v="1237" actId="478"/>
          <ac:grpSpMkLst>
            <pc:docMk/>
            <pc:sldMk cId="907428841" sldId="314"/>
            <ac:grpSpMk id="35" creationId="{D902D583-F3C8-4965-895D-E0155EAEC3CA}"/>
          </ac:grpSpMkLst>
        </pc:grpChg>
        <pc:cxnChg chg="del">
          <ac:chgData name="Elizabeth Brown" userId="83d9dd0a-5bf1-422e-b546-33ea7c027d11" providerId="ADAL" clId="{4D0D541F-0D3B-4137-977F-6FCCB4E7F0AE}" dt="2021-03-08T15:06:13.178" v="1306" actId="478"/>
          <ac:cxnSpMkLst>
            <pc:docMk/>
            <pc:sldMk cId="907428841" sldId="314"/>
            <ac:cxnSpMk id="12" creationId="{EB7A4FCD-10D4-420E-800F-8BF29710B696}"/>
          </ac:cxnSpMkLst>
        </pc:cxnChg>
        <pc:cxnChg chg="del">
          <ac:chgData name="Elizabeth Brown" userId="83d9dd0a-5bf1-422e-b546-33ea7c027d11" providerId="ADAL" clId="{4D0D541F-0D3B-4137-977F-6FCCB4E7F0AE}" dt="2021-03-08T14:55:40.976" v="1250" actId="478"/>
          <ac:cxnSpMkLst>
            <pc:docMk/>
            <pc:sldMk cId="907428841" sldId="314"/>
            <ac:cxnSpMk id="19" creationId="{75D230F0-0AC7-4742-85DA-5725A65B30E3}"/>
          </ac:cxnSpMkLst>
        </pc:cxnChg>
        <pc:cxnChg chg="del">
          <ac:chgData name="Elizabeth Brown" userId="83d9dd0a-5bf1-422e-b546-33ea7c027d11" providerId="ADAL" clId="{4D0D541F-0D3B-4137-977F-6FCCB4E7F0AE}" dt="2021-03-08T15:05:33.912" v="1299" actId="478"/>
          <ac:cxnSpMkLst>
            <pc:docMk/>
            <pc:sldMk cId="907428841" sldId="314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41.408" v="1251"/>
          <ac:cxnSpMkLst>
            <pc:docMk/>
            <pc:sldMk cId="907428841" sldId="314"/>
            <ac:cxnSpMk id="36" creationId="{8C4E4C6D-DD18-49E7-BC64-DEA8D645CB69}"/>
          </ac:cxnSpMkLst>
        </pc:cxnChg>
        <pc:cxnChg chg="add mod">
          <ac:chgData name="Elizabeth Brown" userId="83d9dd0a-5bf1-422e-b546-33ea7c027d11" providerId="ADAL" clId="{4D0D541F-0D3B-4137-977F-6FCCB4E7F0AE}" dt="2021-03-08T15:05:20.608" v="1295"/>
          <ac:cxnSpMkLst>
            <pc:docMk/>
            <pc:sldMk cId="907428841" sldId="314"/>
            <ac:cxnSpMk id="37" creationId="{ACDC11C0-8102-449D-BB9C-69CF96E9E224}"/>
          </ac:cxnSpMkLst>
        </pc:cxnChg>
        <pc:cxnChg chg="add mod">
          <ac:chgData name="Elizabeth Brown" userId="83d9dd0a-5bf1-422e-b546-33ea7c027d11" providerId="ADAL" clId="{4D0D541F-0D3B-4137-977F-6FCCB4E7F0AE}" dt="2021-03-08T15:06:10.138" v="1305"/>
          <ac:cxnSpMkLst>
            <pc:docMk/>
            <pc:sldMk cId="907428841" sldId="314"/>
            <ac:cxnSpMk id="39" creationId="{CF593C70-3144-46EE-BAC6-7FF126A68D5D}"/>
          </ac:cxnSpMkLst>
        </pc:cxnChg>
      </pc:sldChg>
      <pc:sldChg chg="modSp new mod ord">
        <pc:chgData name="Elizabeth Brown" userId="83d9dd0a-5bf1-422e-b546-33ea7c027d11" providerId="ADAL" clId="{4D0D541F-0D3B-4137-977F-6FCCB4E7F0AE}" dt="2021-03-11T11:41:34.251" v="1350" actId="20577"/>
        <pc:sldMkLst>
          <pc:docMk/>
          <pc:sldMk cId="177904309" sldId="315"/>
        </pc:sldMkLst>
        <pc:spChg chg="mod">
          <ac:chgData name="Elizabeth Brown" userId="83d9dd0a-5bf1-422e-b546-33ea7c027d11" providerId="ADAL" clId="{4D0D541F-0D3B-4137-977F-6FCCB4E7F0AE}" dt="2021-03-11T11:41:34.251" v="1350" actId="20577"/>
          <ac:spMkLst>
            <pc:docMk/>
            <pc:sldMk cId="177904309" sldId="315"/>
            <ac:spMk id="2" creationId="{6DB289FF-F6EC-4536-B262-27DF8303CF2C}"/>
          </ac:spMkLst>
        </pc:spChg>
      </pc:sldChg>
      <pc:sldChg chg="modSp new mod">
        <pc:chgData name="Elizabeth Brown" userId="83d9dd0a-5bf1-422e-b546-33ea7c027d11" providerId="ADAL" clId="{4D0D541F-0D3B-4137-977F-6FCCB4E7F0AE}" dt="2021-03-11T11:41:49.084" v="1382" actId="20577"/>
        <pc:sldMkLst>
          <pc:docMk/>
          <pc:sldMk cId="3565973566" sldId="316"/>
        </pc:sldMkLst>
        <pc:spChg chg="mod">
          <ac:chgData name="Elizabeth Brown" userId="83d9dd0a-5bf1-422e-b546-33ea7c027d11" providerId="ADAL" clId="{4D0D541F-0D3B-4137-977F-6FCCB4E7F0AE}" dt="2021-03-11T11:41:49.084" v="1382" actId="20577"/>
          <ac:spMkLst>
            <pc:docMk/>
            <pc:sldMk cId="3565973566" sldId="316"/>
            <ac:spMk id="3" creationId="{42E5D77C-9DC8-44B4-9729-873DDD9887C2}"/>
          </ac:spMkLst>
        </pc:spChg>
      </pc:sldChg>
      <pc:sldChg chg="addSp delSp modSp new del mod">
        <pc:chgData name="Elizabeth Brown" userId="83d9dd0a-5bf1-422e-b546-33ea7c027d11" providerId="ADAL" clId="{4D0D541F-0D3B-4137-977F-6FCCB4E7F0AE}" dt="2021-03-11T12:24:37.174" v="1509" actId="47"/>
        <pc:sldMkLst>
          <pc:docMk/>
          <pc:sldMk cId="1326415131" sldId="317"/>
        </pc:sldMkLst>
        <pc:spChg chg="del">
          <ac:chgData name="Elizabeth Brown" userId="83d9dd0a-5bf1-422e-b546-33ea7c027d11" providerId="ADAL" clId="{4D0D541F-0D3B-4137-977F-6FCCB4E7F0AE}" dt="2021-03-11T12:16:44.825" v="1386" actId="478"/>
          <ac:spMkLst>
            <pc:docMk/>
            <pc:sldMk cId="1326415131" sldId="317"/>
            <ac:spMk id="2" creationId="{831C324D-22CD-4C48-9253-12303BD9651F}"/>
          </ac:spMkLst>
        </pc:spChg>
        <pc:spChg chg="del">
          <ac:chgData name="Elizabeth Brown" userId="83d9dd0a-5bf1-422e-b546-33ea7c027d11" providerId="ADAL" clId="{4D0D541F-0D3B-4137-977F-6FCCB4E7F0AE}" dt="2021-03-11T12:16:46.121" v="1387" actId="478"/>
          <ac:spMkLst>
            <pc:docMk/>
            <pc:sldMk cId="1326415131" sldId="317"/>
            <ac:spMk id="3" creationId="{9E2F128A-925F-4598-9F15-87601A671695}"/>
          </ac:spMkLst>
        </pc:spChg>
        <pc:spChg chg="del">
          <ac:chgData name="Elizabeth Brown" userId="83d9dd0a-5bf1-422e-b546-33ea7c027d11" providerId="ADAL" clId="{4D0D541F-0D3B-4137-977F-6FCCB4E7F0AE}" dt="2021-03-11T12:16:47.371" v="1388" actId="478"/>
          <ac:spMkLst>
            <pc:docMk/>
            <pc:sldMk cId="1326415131" sldId="317"/>
            <ac:spMk id="4" creationId="{53E831BB-4B1B-4BCF-8583-26C21698FAC8}"/>
          </ac:spMkLst>
        </pc:spChg>
        <pc:spChg chg="add mod">
          <ac:chgData name="Elizabeth Brown" userId="83d9dd0a-5bf1-422e-b546-33ea7c027d11" providerId="ADAL" clId="{4D0D541F-0D3B-4137-977F-6FCCB4E7F0AE}" dt="2021-03-11T12:16:59.411" v="1390" actId="1076"/>
          <ac:spMkLst>
            <pc:docMk/>
            <pc:sldMk cId="1326415131" sldId="317"/>
            <ac:spMk id="5" creationId="{690A6463-3DD5-4211-8943-611F09AC7F37}"/>
          </ac:spMkLst>
        </pc:spChg>
        <pc:spChg chg="add mod">
          <ac:chgData name="Elizabeth Brown" userId="83d9dd0a-5bf1-422e-b546-33ea7c027d11" providerId="ADAL" clId="{4D0D541F-0D3B-4137-977F-6FCCB4E7F0AE}" dt="2021-03-11T12:18:07.884" v="1403" actId="408"/>
          <ac:spMkLst>
            <pc:docMk/>
            <pc:sldMk cId="1326415131" sldId="317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2:16:48.713" v="1389"/>
          <ac:spMkLst>
            <pc:docMk/>
            <pc:sldMk cId="1326415131" sldId="317"/>
            <ac:spMk id="9" creationId="{ED28883D-1BB1-470C-9020-E9B0275934B5}"/>
          </ac:spMkLst>
        </pc:spChg>
        <pc:spChg chg="add mod">
          <ac:chgData name="Elizabeth Brown" userId="83d9dd0a-5bf1-422e-b546-33ea7c027d11" providerId="ADAL" clId="{4D0D541F-0D3B-4137-977F-6FCCB4E7F0AE}" dt="2021-03-11T12:18:20.529" v="1405" actId="14100"/>
          <ac:spMkLst>
            <pc:docMk/>
            <pc:sldMk cId="1326415131" sldId="317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17:56.689" v="1401" actId="12788"/>
          <ac:spMkLst>
            <pc:docMk/>
            <pc:sldMk cId="1326415131" sldId="317"/>
            <ac:spMk id="12" creationId="{1EFFCFDC-870C-4301-B70D-E47FABD7F6AA}"/>
          </ac:spMkLst>
        </pc:spChg>
        <pc:spChg chg="add del mod">
          <ac:chgData name="Elizabeth Brown" userId="83d9dd0a-5bf1-422e-b546-33ea7c027d11" providerId="ADAL" clId="{4D0D541F-0D3B-4137-977F-6FCCB4E7F0AE}" dt="2021-03-11T12:17:10.852" v="1391" actId="478"/>
          <ac:spMkLst>
            <pc:docMk/>
            <pc:sldMk cId="1326415131" sldId="317"/>
            <ac:spMk id="15" creationId="{2DE44B3E-797A-4B00-8699-15CAB956E06C}"/>
          </ac:spMkLst>
        </pc:spChg>
        <pc:spChg chg="add del mod">
          <ac:chgData name="Elizabeth Brown" userId="83d9dd0a-5bf1-422e-b546-33ea7c027d11" providerId="ADAL" clId="{4D0D541F-0D3B-4137-977F-6FCCB4E7F0AE}" dt="2021-03-11T12:17:15.402" v="1393" actId="478"/>
          <ac:spMkLst>
            <pc:docMk/>
            <pc:sldMk cId="1326415131" sldId="317"/>
            <ac:spMk id="17" creationId="{2F5CE68C-B8CB-4ACF-8B24-9EFB6A88930E}"/>
          </ac:spMkLst>
        </pc:spChg>
        <pc:spChg chg="add del mod">
          <ac:chgData name="Elizabeth Brown" userId="83d9dd0a-5bf1-422e-b546-33ea7c027d11" providerId="ADAL" clId="{4D0D541F-0D3B-4137-977F-6FCCB4E7F0AE}" dt="2021-03-11T12:17:12.904" v="1392" actId="478"/>
          <ac:spMkLst>
            <pc:docMk/>
            <pc:sldMk cId="1326415131" sldId="317"/>
            <ac:spMk id="20" creationId="{2DA8284B-B5B5-4195-BA2E-DC26B839DEF7}"/>
          </ac:spMkLst>
        </pc:spChg>
        <pc:spChg chg="add del mod">
          <ac:chgData name="Elizabeth Brown" userId="83d9dd0a-5bf1-422e-b546-33ea7c027d11" providerId="ADAL" clId="{4D0D541F-0D3B-4137-977F-6FCCB4E7F0AE}" dt="2021-03-11T12:20:35.164" v="1411" actId="478"/>
          <ac:spMkLst>
            <pc:docMk/>
            <pc:sldMk cId="1326415131" sldId="317"/>
            <ac:spMk id="21" creationId="{2B714377-F001-4550-8AC7-1E8324EE58E9}"/>
          </ac:spMkLst>
        </pc:spChg>
        <pc:spChg chg="add mod">
          <ac:chgData name="Elizabeth Brown" userId="83d9dd0a-5bf1-422e-b546-33ea7c027d11" providerId="ADAL" clId="{4D0D541F-0D3B-4137-977F-6FCCB4E7F0AE}" dt="2021-03-11T12:21:46.156" v="1457" actId="1076"/>
          <ac:spMkLst>
            <pc:docMk/>
            <pc:sldMk cId="1326415131" sldId="317"/>
            <ac:spMk id="22" creationId="{0ADF9BE4-AA31-4771-A2B4-78254B11CEDA}"/>
          </ac:spMkLst>
        </pc:spChg>
        <pc:spChg chg="add mod">
          <ac:chgData name="Elizabeth Brown" userId="83d9dd0a-5bf1-422e-b546-33ea7c027d11" providerId="ADAL" clId="{4D0D541F-0D3B-4137-977F-6FCCB4E7F0AE}" dt="2021-03-11T12:24:19.052" v="1503"/>
          <ac:spMkLst>
            <pc:docMk/>
            <pc:sldMk cId="1326415131" sldId="317"/>
            <ac:spMk id="23" creationId="{9D5DDB3A-E001-43C4-8271-2421A5C705C0}"/>
          </ac:spMkLst>
        </pc:spChg>
        <pc:grpChg chg="add mod">
          <ac:chgData name="Elizabeth Brown" userId="83d9dd0a-5bf1-422e-b546-33ea7c027d11" providerId="ADAL" clId="{4D0D541F-0D3B-4137-977F-6FCCB4E7F0AE}" dt="2021-03-11T12:18:11.169" v="1404" actId="1076"/>
          <ac:grpSpMkLst>
            <pc:docMk/>
            <pc:sldMk cId="1326415131" sldId="317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2:16:48.713" v="1389"/>
          <ac:picMkLst>
            <pc:docMk/>
            <pc:sldMk cId="1326415131" sldId="317"/>
            <ac:picMk id="8" creationId="{191F9573-7347-466F-B571-6ABF6820A5CC}"/>
          </ac:picMkLst>
        </pc:picChg>
        <pc:cxnChg chg="add del mod">
          <ac:chgData name="Elizabeth Brown" userId="83d9dd0a-5bf1-422e-b546-33ea7c027d11" providerId="ADAL" clId="{4D0D541F-0D3B-4137-977F-6FCCB4E7F0AE}" dt="2021-03-11T12:20:26.329" v="1408" actId="478"/>
          <ac:cxnSpMkLst>
            <pc:docMk/>
            <pc:sldMk cId="1326415131" sldId="317"/>
            <ac:cxnSpMk id="10" creationId="{730E4C58-3158-4D7F-B642-4BFCC6943102}"/>
          </ac:cxnSpMkLst>
        </pc:cxnChg>
        <pc:cxnChg chg="add del mod">
          <ac:chgData name="Elizabeth Brown" userId="83d9dd0a-5bf1-422e-b546-33ea7c027d11" providerId="ADAL" clId="{4D0D541F-0D3B-4137-977F-6FCCB4E7F0AE}" dt="2021-03-11T12:20:25.558" v="1407" actId="478"/>
          <ac:cxnSpMkLst>
            <pc:docMk/>
            <pc:sldMk cId="1326415131" sldId="317"/>
            <ac:cxnSpMk id="13" creationId="{043D8CAB-1102-4055-BA9C-2EE81558A6AD}"/>
          </ac:cxnSpMkLst>
        </pc:cxnChg>
        <pc:cxnChg chg="add del mod">
          <ac:chgData name="Elizabeth Brown" userId="83d9dd0a-5bf1-422e-b546-33ea7c027d11" providerId="ADAL" clId="{4D0D541F-0D3B-4137-977F-6FCCB4E7F0AE}" dt="2021-03-11T12:17:10.852" v="1391" actId="478"/>
          <ac:cxnSpMkLst>
            <pc:docMk/>
            <pc:sldMk cId="1326415131" sldId="317"/>
            <ac:cxnSpMk id="14" creationId="{96B38894-64DB-476C-84A1-C4F537BCA159}"/>
          </ac:cxnSpMkLst>
        </pc:cxnChg>
        <pc:cxnChg chg="add del mod">
          <ac:chgData name="Elizabeth Brown" userId="83d9dd0a-5bf1-422e-b546-33ea7c027d11" providerId="ADAL" clId="{4D0D541F-0D3B-4137-977F-6FCCB4E7F0AE}" dt="2021-03-11T12:17:15.402" v="1393" actId="478"/>
          <ac:cxnSpMkLst>
            <pc:docMk/>
            <pc:sldMk cId="1326415131" sldId="317"/>
            <ac:cxnSpMk id="16" creationId="{A6179BB2-4B31-47D8-BD59-FB5E83BD3620}"/>
          </ac:cxnSpMkLst>
        </pc:cxnChg>
        <pc:cxnChg chg="add del mod">
          <ac:chgData name="Elizabeth Brown" userId="83d9dd0a-5bf1-422e-b546-33ea7c027d11" providerId="ADAL" clId="{4D0D541F-0D3B-4137-977F-6FCCB4E7F0AE}" dt="2021-03-11T12:20:24.029" v="1406" actId="478"/>
          <ac:cxnSpMkLst>
            <pc:docMk/>
            <pc:sldMk cId="1326415131" sldId="317"/>
            <ac:cxnSpMk id="18" creationId="{7CCA041C-776B-4F08-A995-0BE0B3E39AB6}"/>
          </ac:cxnSpMkLst>
        </pc:cxnChg>
        <pc:cxnChg chg="add del mod">
          <ac:chgData name="Elizabeth Brown" userId="83d9dd0a-5bf1-422e-b546-33ea7c027d11" providerId="ADAL" clId="{4D0D541F-0D3B-4137-977F-6FCCB4E7F0AE}" dt="2021-03-11T12:17:12.904" v="1392" actId="478"/>
          <ac:cxnSpMkLst>
            <pc:docMk/>
            <pc:sldMk cId="1326415131" sldId="317"/>
            <ac:cxnSpMk id="19" creationId="{F280A6CC-9743-4517-B10C-E8C4056A4D9A}"/>
          </ac:cxnSpMkLst>
        </pc:cxnChg>
      </pc:sldChg>
      <pc:sldChg chg="new del">
        <pc:chgData name="Elizabeth Brown" userId="83d9dd0a-5bf1-422e-b546-33ea7c027d11" providerId="ADAL" clId="{4D0D541F-0D3B-4137-977F-6FCCB4E7F0AE}" dt="2021-03-11T12:16:40.739" v="1384" actId="47"/>
        <pc:sldMkLst>
          <pc:docMk/>
          <pc:sldMk cId="1548511046" sldId="317"/>
        </pc:sldMkLst>
      </pc:sldChg>
      <pc:sldChg chg="addSp delSp modSp add del mod">
        <pc:chgData name="Elizabeth Brown" userId="83d9dd0a-5bf1-422e-b546-33ea7c027d11" providerId="ADAL" clId="{4D0D541F-0D3B-4137-977F-6FCCB4E7F0AE}" dt="2021-03-11T16:42:09.094" v="1608" actId="47"/>
        <pc:sldMkLst>
          <pc:docMk/>
          <pc:sldMk cId="3891995006" sldId="318"/>
        </pc:sldMkLst>
        <pc:spChg chg="mod">
          <ac:chgData name="Elizabeth Brown" userId="83d9dd0a-5bf1-422e-b546-33ea7c027d11" providerId="ADAL" clId="{4D0D541F-0D3B-4137-977F-6FCCB4E7F0AE}" dt="2021-03-11T12:24:14.645" v="1502" actId="1076"/>
          <ac:spMkLst>
            <pc:docMk/>
            <pc:sldMk cId="3891995006" sldId="318"/>
            <ac:spMk id="6" creationId="{D95B4742-D8C9-4FC9-BCCE-7CBE8D0E0873}"/>
          </ac:spMkLst>
        </pc:spChg>
        <pc:spChg chg="add mod">
          <ac:chgData name="Elizabeth Brown" userId="83d9dd0a-5bf1-422e-b546-33ea7c027d11" providerId="ADAL" clId="{4D0D541F-0D3B-4137-977F-6FCCB4E7F0AE}" dt="2021-03-11T12:27:12.423" v="1537" actId="1076"/>
          <ac:spMkLst>
            <pc:docMk/>
            <pc:sldMk cId="3891995006" sldId="318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2:23:01.361" v="1492" actId="14100"/>
          <ac:spMkLst>
            <pc:docMk/>
            <pc:sldMk cId="3891995006" sldId="318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27:16.258" v="1538" actId="1076"/>
          <ac:spMkLst>
            <pc:docMk/>
            <pc:sldMk cId="3891995006" sldId="318"/>
            <ac:spMk id="14" creationId="{F0EDB932-A547-4D4A-B67A-B3D78334F0CA}"/>
          </ac:spMkLst>
        </pc:spChg>
        <pc:spChg chg="add del mod or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15" creationId="{69C5AC9D-2573-40A2-A95A-4C8190C5ABC8}"/>
          </ac:spMkLst>
        </pc:spChg>
        <pc:spChg chg="add mod">
          <ac:chgData name="Elizabeth Brown" userId="83d9dd0a-5bf1-422e-b546-33ea7c027d11" providerId="ADAL" clId="{4D0D541F-0D3B-4137-977F-6FCCB4E7F0AE}" dt="2021-03-11T12:26:44.394" v="1530"/>
          <ac:spMkLst>
            <pc:docMk/>
            <pc:sldMk cId="3891995006" sldId="318"/>
            <ac:spMk id="16" creationId="{06965D98-0E92-464E-A938-1292C4DF7B4D}"/>
          </ac:spMkLst>
        </pc:spChg>
        <pc:spChg chg="add mod">
          <ac:chgData name="Elizabeth Brown" userId="83d9dd0a-5bf1-422e-b546-33ea7c027d11" providerId="ADAL" clId="{4D0D541F-0D3B-4137-977F-6FCCB4E7F0AE}" dt="2021-03-11T12:27:30.620" v="1553" actId="1076"/>
          <ac:spMkLst>
            <pc:docMk/>
            <pc:sldMk cId="3891995006" sldId="318"/>
            <ac:spMk id="17" creationId="{759E8C7A-C153-419D-82A4-603177E99FA8}"/>
          </ac:spMkLst>
        </pc:spChg>
        <pc:spChg chg="del mo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22" creationId="{0ADF9BE4-AA31-4771-A2B4-78254B11CEDA}"/>
          </ac:spMkLst>
        </pc:spChg>
        <pc:grpChg chg="mod">
          <ac:chgData name="Elizabeth Brown" userId="83d9dd0a-5bf1-422e-b546-33ea7c027d11" providerId="ADAL" clId="{4D0D541F-0D3B-4137-977F-6FCCB4E7F0AE}" dt="2021-03-11T12:24:07.707" v="1501" actId="1076"/>
          <ac:grpSpMkLst>
            <pc:docMk/>
            <pc:sldMk cId="3891995006" sldId="318"/>
            <ac:grpSpMk id="7" creationId="{10DFD3A0-86D8-4CFE-90EC-79788ADA22FC}"/>
          </ac:grpSpMkLst>
        </pc:grpChg>
        <pc:cxnChg chg="add mod">
          <ac:chgData name="Elizabeth Brown" userId="83d9dd0a-5bf1-422e-b546-33ea7c027d11" providerId="ADAL" clId="{4D0D541F-0D3B-4137-977F-6FCCB4E7F0AE}" dt="2021-03-11T12:27:30.620" v="1553" actId="1076"/>
          <ac:cxnSpMkLst>
            <pc:docMk/>
            <pc:sldMk cId="3891995006" sldId="318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0:52.019" v="1594" actId="1076"/>
        <pc:sldMkLst>
          <pc:docMk/>
          <pc:sldMk cId="1690701889" sldId="319"/>
        </pc:sldMkLst>
        <pc:spChg chg="add mod or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2" creationId="{DDB17B81-4802-4F64-9C75-F9EBD5E2D73E}"/>
          </ac:spMkLst>
        </pc:spChg>
        <pc:spChg chg="mod">
          <ac:chgData name="Elizabeth Brown" userId="83d9dd0a-5bf1-422e-b546-33ea7c027d11" providerId="ADAL" clId="{4D0D541F-0D3B-4137-977F-6FCCB4E7F0AE}" dt="2021-03-11T16:40:52.019" v="1594" actId="1076"/>
          <ac:spMkLst>
            <pc:docMk/>
            <pc:sldMk cId="1690701889" sldId="319"/>
            <ac:spMk id="5" creationId="{690A6463-3DD5-4211-8943-611F09AC7F37}"/>
          </ac:spMkLst>
        </pc:spChg>
        <pc:spChg chg="mo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6:40:32.994" v="1590" actId="1076"/>
          <ac:spMkLst>
            <pc:docMk/>
            <pc:sldMk cId="1690701889" sldId="319"/>
            <ac:spMk id="9" creationId="{ED28883D-1BB1-470C-9020-E9B0275934B5}"/>
          </ac:spMkLst>
        </pc:spChg>
        <pc:spChg chg="del">
          <ac:chgData name="Elizabeth Brown" userId="83d9dd0a-5bf1-422e-b546-33ea7c027d11" providerId="ADAL" clId="{4D0D541F-0D3B-4137-977F-6FCCB4E7F0AE}" dt="2021-03-11T12:24:36.031" v="1508" actId="478"/>
          <ac:spMkLst>
            <pc:docMk/>
            <pc:sldMk cId="1690701889" sldId="319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6:40:47.760" v="1592" actId="1076"/>
          <ac:spMkLst>
            <pc:docMk/>
            <pc:sldMk cId="1690701889" sldId="319"/>
            <ac:spMk id="11" creationId="{37694077-A180-4D12-A518-CD7360EBAA7F}"/>
          </ac:spMkLst>
        </pc:spChg>
        <pc:spChg chg="mod">
          <ac:chgData name="Elizabeth Brown" userId="83d9dd0a-5bf1-422e-b546-33ea7c027d11" providerId="ADAL" clId="{4D0D541F-0D3B-4137-977F-6FCCB4E7F0AE}" dt="2021-03-11T16:40:49.814" v="1593" actId="1076"/>
          <ac:spMkLst>
            <pc:docMk/>
            <pc:sldMk cId="1690701889" sldId="319"/>
            <ac:spMk id="12" creationId="{1EFFCFDC-870C-4301-B70D-E47FABD7F6AA}"/>
          </ac:spMkLst>
        </pc:spChg>
        <pc:spChg chg="add mod">
          <ac:chgData name="Elizabeth Brown" userId="83d9dd0a-5bf1-422e-b546-33ea7c027d11" providerId="ADAL" clId="{4D0D541F-0D3B-4137-977F-6FCCB4E7F0AE}" dt="2021-03-11T16:40:30.612" v="1589" actId="1076"/>
          <ac:spMkLst>
            <pc:docMk/>
            <pc:sldMk cId="1690701889" sldId="319"/>
            <ac:spMk id="13" creationId="{AD13E165-774D-4637-95FD-8F90C8E71B14}"/>
          </ac:spMkLst>
        </pc:spChg>
        <pc:spChg chg="del">
          <ac:chgData name="Elizabeth Brown" userId="83d9dd0a-5bf1-422e-b546-33ea7c027d11" providerId="ADAL" clId="{4D0D541F-0D3B-4137-977F-6FCCB4E7F0AE}" dt="2021-03-11T12:24:29.121" v="1505" actId="478"/>
          <ac:spMkLst>
            <pc:docMk/>
            <pc:sldMk cId="1690701889" sldId="319"/>
            <ac:spMk id="22" creationId="{0ADF9BE4-AA31-4771-A2B4-78254B11CEDA}"/>
          </ac:spMkLst>
        </pc:spChg>
        <pc:grpChg chg="add mod">
          <ac:chgData name="Elizabeth Brown" userId="83d9dd0a-5bf1-422e-b546-33ea7c027d11" providerId="ADAL" clId="{4D0D541F-0D3B-4137-977F-6FCCB4E7F0AE}" dt="2021-03-11T16:39:43.733" v="1578" actId="164"/>
          <ac:grpSpMkLst>
            <pc:docMk/>
            <pc:sldMk cId="1690701889" sldId="319"/>
            <ac:grpSpMk id="3" creationId="{DD09C1DD-3699-4F7D-B7DC-1A944503A0D9}"/>
          </ac:grpSpMkLst>
        </pc:grpChg>
        <pc:grpChg chg="add mod">
          <ac:chgData name="Elizabeth Brown" userId="83d9dd0a-5bf1-422e-b546-33ea7c027d11" providerId="ADAL" clId="{4D0D541F-0D3B-4137-977F-6FCCB4E7F0AE}" dt="2021-03-11T16:40:20.971" v="1588" actId="1076"/>
          <ac:grpSpMkLst>
            <pc:docMk/>
            <pc:sldMk cId="1690701889" sldId="319"/>
            <ac:grpSpMk id="4" creationId="{9D5BD88F-42E8-4E37-A46F-C419FF253763}"/>
          </ac:grpSpMkLst>
        </pc:grpChg>
        <pc:grpChg chg="mod">
          <ac:chgData name="Elizabeth Brown" userId="83d9dd0a-5bf1-422e-b546-33ea7c027d11" providerId="ADAL" clId="{4D0D541F-0D3B-4137-977F-6FCCB4E7F0AE}" dt="2021-03-11T16:40:05.618" v="1582" actId="164"/>
          <ac:grpSpMkLst>
            <pc:docMk/>
            <pc:sldMk cId="1690701889" sldId="319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6:39:43.733" v="1578" actId="164"/>
          <ac:picMkLst>
            <pc:docMk/>
            <pc:sldMk cId="1690701889" sldId="319"/>
            <ac:picMk id="8" creationId="{191F9573-7347-466F-B571-6ABF6820A5CC}"/>
          </ac:picMkLst>
        </pc:picChg>
      </pc:sldChg>
      <pc:sldChg chg="addSp modSp add del mod">
        <pc:chgData name="Elizabeth Brown" userId="83d9dd0a-5bf1-422e-b546-33ea7c027d11" providerId="ADAL" clId="{4D0D541F-0D3B-4137-977F-6FCCB4E7F0AE}" dt="2021-03-11T16:43:26.806" v="1623" actId="47"/>
        <pc:sldMkLst>
          <pc:docMk/>
          <pc:sldMk cId="1431310718" sldId="320"/>
        </pc:sldMkLst>
        <pc:spChg chg="mod">
          <ac:chgData name="Elizabeth Brown" userId="83d9dd0a-5bf1-422e-b546-33ea7c027d11" providerId="ADAL" clId="{4D0D541F-0D3B-4137-977F-6FCCB4E7F0AE}" dt="2021-03-11T12:28:37.159" v="1571" actId="1076"/>
          <ac:spMkLst>
            <pc:docMk/>
            <pc:sldMk cId="1431310718" sldId="320"/>
            <ac:spMk id="14" creationId="{F0EDB932-A547-4D4A-B67A-B3D78334F0CA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5" creationId="{F6D2D460-A51D-4DA5-8D9E-FFAEED5358CB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8" creationId="{6F57D46A-46D8-4AC6-8744-A43751F72815}"/>
          </ac:spMkLst>
        </pc:spChg>
        <pc:cxnChg chg="mod">
          <ac:chgData name="Elizabeth Brown" userId="83d9dd0a-5bf1-422e-b546-33ea7c027d11" providerId="ADAL" clId="{4D0D541F-0D3B-4137-977F-6FCCB4E7F0AE}" dt="2021-03-11T12:28:20.971" v="1560" actId="14100"/>
          <ac:cxnSpMkLst>
            <pc:docMk/>
            <pc:sldMk cId="1431310718" sldId="320"/>
            <ac:cxnSpMk id="3" creationId="{102A6535-8E83-42B3-91D5-64F2F2A541C6}"/>
          </ac:cxnSpMkLst>
        </pc:cxnChg>
      </pc:sldChg>
      <pc:sldChg chg="delSp modSp add del mod">
        <pc:chgData name="Elizabeth Brown" userId="83d9dd0a-5bf1-422e-b546-33ea7c027d11" providerId="ADAL" clId="{4D0D541F-0D3B-4137-977F-6FCCB4E7F0AE}" dt="2021-03-11T16:43:36.597" v="1627" actId="47"/>
        <pc:sldMkLst>
          <pc:docMk/>
          <pc:sldMk cId="1752377918" sldId="321"/>
        </pc:sldMkLst>
        <pc:spChg chg="del">
          <ac:chgData name="Elizabeth Brown" userId="83d9dd0a-5bf1-422e-b546-33ea7c027d11" providerId="ADAL" clId="{4D0D541F-0D3B-4137-977F-6FCCB4E7F0AE}" dt="2021-03-11T12:28:53.898" v="1573" actId="478"/>
          <ac:spMkLst>
            <pc:docMk/>
            <pc:sldMk cId="1752377918" sldId="321"/>
            <ac:spMk id="10" creationId="{4CF20E23-2BC0-42B3-B283-9F14A42D28F9}"/>
          </ac:spMkLst>
        </pc:spChg>
        <pc:spChg chg="del">
          <ac:chgData name="Elizabeth Brown" userId="83d9dd0a-5bf1-422e-b546-33ea7c027d11" providerId="ADAL" clId="{4D0D541F-0D3B-4137-977F-6FCCB4E7F0AE}" dt="2021-03-11T12:28:55.086" v="1574" actId="478"/>
          <ac:spMkLst>
            <pc:docMk/>
            <pc:sldMk cId="1752377918" sldId="321"/>
            <ac:spMk id="14" creationId="{F0EDB932-A547-4D4A-B67A-B3D78334F0CA}"/>
          </ac:spMkLst>
        </pc:spChg>
        <pc:cxnChg chg="del mod">
          <ac:chgData name="Elizabeth Brown" userId="83d9dd0a-5bf1-422e-b546-33ea7c027d11" providerId="ADAL" clId="{4D0D541F-0D3B-4137-977F-6FCCB4E7F0AE}" dt="2021-03-11T12:28:55.856" v="1575" actId="478"/>
          <ac:cxnSpMkLst>
            <pc:docMk/>
            <pc:sldMk cId="1752377918" sldId="321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1:58.001" v="1606" actId="1076"/>
        <pc:sldMkLst>
          <pc:docMk/>
          <pc:sldMk cId="3470104536" sldId="322"/>
        </pc:sldMkLst>
        <pc:spChg chg="del">
          <ac:chgData name="Elizabeth Brown" userId="83d9dd0a-5bf1-422e-b546-33ea7c027d11" providerId="ADAL" clId="{4D0D541F-0D3B-4137-977F-6FCCB4E7F0AE}" dt="2021-03-11T16:41:12.649" v="1596" actId="478"/>
          <ac:spMkLst>
            <pc:docMk/>
            <pc:sldMk cId="3470104536" sldId="322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1T16:41:17.314" v="1598" actId="1076"/>
          <ac:spMkLst>
            <pc:docMk/>
            <pc:sldMk cId="3470104536" sldId="322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1T16:41:36.499" v="1600" actId="1076"/>
          <ac:spMkLst>
            <pc:docMk/>
            <pc:sldMk cId="3470104536" sldId="322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1T16:41:58.001" v="1606" actId="1076"/>
          <ac:spMkLst>
            <pc:docMk/>
            <pc:sldMk cId="3470104536" sldId="322"/>
            <ac:spMk id="17" creationId="{4CE41AAF-6D1D-43AC-BCFE-0E88DA86E3DA}"/>
          </ac:spMkLst>
        </pc:spChg>
        <pc:cxnChg chg="add mod">
          <ac:chgData name="Elizabeth Brown" userId="83d9dd0a-5bf1-422e-b546-33ea7c027d11" providerId="ADAL" clId="{4D0D541F-0D3B-4137-977F-6FCCB4E7F0AE}" dt="2021-03-11T16:41:54.189" v="1605" actId="1076"/>
          <ac:cxnSpMkLst>
            <pc:docMk/>
            <pc:sldMk cId="3470104536" sldId="322"/>
            <ac:cxnSpMk id="16" creationId="{A171A22E-53A5-470E-9020-05355803C6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3:18.369" v="1621" actId="1076"/>
        <pc:sldMkLst>
          <pc:docMk/>
          <pc:sldMk cId="1282568758" sldId="323"/>
        </pc:sldMkLst>
        <pc:spChg chg="del">
          <ac:chgData name="Elizabeth Brown" userId="83d9dd0a-5bf1-422e-b546-33ea7c027d11" providerId="ADAL" clId="{4D0D541F-0D3B-4137-977F-6FCCB4E7F0AE}" dt="2021-03-11T16:42:28.626" v="1610" actId="478"/>
          <ac:spMkLst>
            <pc:docMk/>
            <pc:sldMk cId="1282568758" sldId="323"/>
            <ac:spMk id="17" creationId="{4CE41AAF-6D1D-43AC-BCFE-0E88DA86E3DA}"/>
          </ac:spMkLst>
        </pc:spChg>
        <pc:spChg chg="add mod">
          <ac:chgData name="Elizabeth Brown" userId="83d9dd0a-5bf1-422e-b546-33ea7c027d11" providerId="ADAL" clId="{4D0D541F-0D3B-4137-977F-6FCCB4E7F0AE}" dt="2021-03-11T16:43:18.369" v="1621" actId="1076"/>
          <ac:spMkLst>
            <pc:docMk/>
            <pc:sldMk cId="1282568758" sldId="323"/>
            <ac:spMk id="19" creationId="{73242891-D302-4980-9200-F3939589DC8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0" creationId="{E5188680-A314-4EAA-A1AE-A89CEFF1ED2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1" creationId="{A1496567-4BCB-4ABA-8248-11D2536EFEB2}"/>
          </ac:spMkLst>
        </pc:spChg>
        <pc:spChg chg="add mod">
          <ac:chgData name="Elizabeth Brown" userId="83d9dd0a-5bf1-422e-b546-33ea7c027d11" providerId="ADAL" clId="{4D0D541F-0D3B-4137-977F-6FCCB4E7F0AE}" dt="2021-03-11T16:43:00.615" v="1616" actId="1076"/>
          <ac:spMkLst>
            <pc:docMk/>
            <pc:sldMk cId="1282568758" sldId="323"/>
            <ac:spMk id="22" creationId="{6ED328E3-C559-4B7E-B573-29B013D52E63}"/>
          </ac:spMkLst>
        </pc:spChg>
        <pc:spChg chg="add mod">
          <ac:chgData name="Elizabeth Brown" userId="83d9dd0a-5bf1-422e-b546-33ea7c027d11" providerId="ADAL" clId="{4D0D541F-0D3B-4137-977F-6FCCB4E7F0AE}" dt="2021-03-11T16:43:07.887" v="1618" actId="1076"/>
          <ac:spMkLst>
            <pc:docMk/>
            <pc:sldMk cId="1282568758" sldId="323"/>
            <ac:spMk id="23" creationId="{1469C7F5-BB06-41D7-84A1-C3531C2202FD}"/>
          </ac:spMkLst>
        </pc:spChg>
        <pc:cxnChg chg="del">
          <ac:chgData name="Elizabeth Brown" userId="83d9dd0a-5bf1-422e-b546-33ea7c027d11" providerId="ADAL" clId="{4D0D541F-0D3B-4137-977F-6FCCB4E7F0AE}" dt="2021-03-11T16:42:28.626" v="1610" actId="478"/>
          <ac:cxnSpMkLst>
            <pc:docMk/>
            <pc:sldMk cId="1282568758" sldId="323"/>
            <ac:cxnSpMk id="16" creationId="{A171A22E-53A5-470E-9020-05355803C680}"/>
          </ac:cxnSpMkLst>
        </pc:cxnChg>
        <pc:cxnChg chg="add mod">
          <ac:chgData name="Elizabeth Brown" userId="83d9dd0a-5bf1-422e-b546-33ea7c027d11" providerId="ADAL" clId="{4D0D541F-0D3B-4137-977F-6FCCB4E7F0AE}" dt="2021-03-11T16:43:13.952" v="1620" actId="1076"/>
          <ac:cxnSpMkLst>
            <pc:docMk/>
            <pc:sldMk cId="1282568758" sldId="323"/>
            <ac:cxnSpMk id="18" creationId="{A052CBBB-FD36-4D4D-AFA0-EE17ED00A47C}"/>
          </ac:cxnSpMkLst>
        </pc:cxnChg>
      </pc:sldChg>
      <pc:sldChg chg="delSp add mod">
        <pc:chgData name="Elizabeth Brown" userId="83d9dd0a-5bf1-422e-b546-33ea7c027d11" providerId="ADAL" clId="{4D0D541F-0D3B-4137-977F-6FCCB4E7F0AE}" dt="2021-03-11T16:43:34.527" v="1626" actId="478"/>
        <pc:sldMkLst>
          <pc:docMk/>
          <pc:sldMk cId="1281977866" sldId="324"/>
        </pc:sldMkLst>
        <pc:spChg chg="del">
          <ac:chgData name="Elizabeth Brown" userId="83d9dd0a-5bf1-422e-b546-33ea7c027d11" providerId="ADAL" clId="{4D0D541F-0D3B-4137-977F-6FCCB4E7F0AE}" dt="2021-03-11T16:43:32.476" v="1624" actId="478"/>
          <ac:spMkLst>
            <pc:docMk/>
            <pc:sldMk cId="1281977866" sldId="324"/>
            <ac:spMk id="15" creationId="{1AC565A6-E9C4-47D0-90EC-6E26DF677CBA}"/>
          </ac:spMkLst>
        </pc:spChg>
        <pc:spChg chg="del">
          <ac:chgData name="Elizabeth Brown" userId="83d9dd0a-5bf1-422e-b546-33ea7c027d11" providerId="ADAL" clId="{4D0D541F-0D3B-4137-977F-6FCCB4E7F0AE}" dt="2021-03-11T16:43:33.847" v="1625" actId="478"/>
          <ac:spMkLst>
            <pc:docMk/>
            <pc:sldMk cId="1281977866" sldId="324"/>
            <ac:spMk id="19" creationId="{73242891-D302-4980-9200-F3939589DC8E}"/>
          </ac:spMkLst>
        </pc:spChg>
        <pc:cxnChg chg="del">
          <ac:chgData name="Elizabeth Brown" userId="83d9dd0a-5bf1-422e-b546-33ea7c027d11" providerId="ADAL" clId="{4D0D541F-0D3B-4137-977F-6FCCB4E7F0AE}" dt="2021-03-11T16:43:34.527" v="1626" actId="478"/>
          <ac:cxnSpMkLst>
            <pc:docMk/>
            <pc:sldMk cId="1281977866" sldId="324"/>
            <ac:cxnSpMk id="18" creationId="{A052CBBB-FD36-4D4D-AFA0-EE17ED00A47C}"/>
          </ac:cxnSpMkLst>
        </pc:cxnChg>
      </pc:sldChg>
      <pc:sldChg chg="addSp delSp modSp new del mod">
        <pc:chgData name="Elizabeth Brown" userId="83d9dd0a-5bf1-422e-b546-33ea7c027d11" providerId="ADAL" clId="{4D0D541F-0D3B-4137-977F-6FCCB4E7F0AE}" dt="2021-03-15T09:49:47.658" v="1641" actId="47"/>
        <pc:sldMkLst>
          <pc:docMk/>
          <pc:sldMk cId="1544412451" sldId="325"/>
        </pc:sldMkLst>
        <pc:spChg chg="del">
          <ac:chgData name="Elizabeth Brown" userId="83d9dd0a-5bf1-422e-b546-33ea7c027d11" providerId="ADAL" clId="{4D0D541F-0D3B-4137-977F-6FCCB4E7F0AE}" dt="2021-03-12T16:49:02.281" v="1629" actId="478"/>
          <ac:spMkLst>
            <pc:docMk/>
            <pc:sldMk cId="1544412451" sldId="325"/>
            <ac:spMk id="2" creationId="{67F0A505-E9FF-494B-AA6F-3342AC3C19A9}"/>
          </ac:spMkLst>
        </pc:spChg>
        <pc:spChg chg="del">
          <ac:chgData name="Elizabeth Brown" userId="83d9dd0a-5bf1-422e-b546-33ea7c027d11" providerId="ADAL" clId="{4D0D541F-0D3B-4137-977F-6FCCB4E7F0AE}" dt="2021-03-12T16:49:04.339" v="1630" actId="478"/>
          <ac:spMkLst>
            <pc:docMk/>
            <pc:sldMk cId="1544412451" sldId="325"/>
            <ac:spMk id="3" creationId="{0D4C4630-9612-4594-95F0-5D82ECDC81D7}"/>
          </ac:spMkLst>
        </pc:spChg>
        <pc:spChg chg="del">
          <ac:chgData name="Elizabeth Brown" userId="83d9dd0a-5bf1-422e-b546-33ea7c027d11" providerId="ADAL" clId="{4D0D541F-0D3B-4137-977F-6FCCB4E7F0AE}" dt="2021-03-12T16:49:05.259" v="1631" actId="478"/>
          <ac:spMkLst>
            <pc:docMk/>
            <pc:sldMk cId="1544412451" sldId="325"/>
            <ac:spMk id="4" creationId="{8851A7E6-EEF6-4386-8D78-BBA92C324E24}"/>
          </ac:spMkLst>
        </pc:spChg>
        <pc:spChg chg="add del mod">
          <ac:chgData name="Elizabeth Brown" userId="83d9dd0a-5bf1-422e-b546-33ea7c027d11" providerId="ADAL" clId="{4D0D541F-0D3B-4137-977F-6FCCB4E7F0AE}" dt="2021-03-12T16:49:48.443" v="1634" actId="478"/>
          <ac:spMkLst>
            <pc:docMk/>
            <pc:sldMk cId="1544412451" sldId="325"/>
            <ac:spMk id="5" creationId="{41116753-63B7-45D3-B567-4DECFF820FD1}"/>
          </ac:spMkLst>
        </pc:spChg>
        <pc:picChg chg="add mod">
          <ac:chgData name="Elizabeth Brown" userId="83d9dd0a-5bf1-422e-b546-33ea7c027d11" providerId="ADAL" clId="{4D0D541F-0D3B-4137-977F-6FCCB4E7F0AE}" dt="2021-03-12T16:50:29.496" v="1640" actId="14100"/>
          <ac:picMkLst>
            <pc:docMk/>
            <pc:sldMk cId="1544412451" sldId="325"/>
            <ac:picMk id="7" creationId="{BBD241C9-3FBA-44FC-8193-FCD1FED1E898}"/>
          </ac:picMkLst>
        </pc:picChg>
      </pc:sldChg>
      <pc:sldChg chg="addSp modSp add mod">
        <pc:chgData name="Elizabeth Brown" userId="83d9dd0a-5bf1-422e-b546-33ea7c027d11" providerId="ADAL" clId="{4D0D541F-0D3B-4137-977F-6FCCB4E7F0AE}" dt="2021-03-15T09:54:13.145" v="1674"/>
        <pc:sldMkLst>
          <pc:docMk/>
          <pc:sldMk cId="2841477775" sldId="325"/>
        </pc:sldMkLst>
        <pc:spChg chg="mod">
          <ac:chgData name="Elizabeth Brown" userId="83d9dd0a-5bf1-422e-b546-33ea7c027d11" providerId="ADAL" clId="{4D0D541F-0D3B-4137-977F-6FCCB4E7F0AE}" dt="2021-03-15T09:51:07.462" v="1657" actId="20577"/>
          <ac:spMkLst>
            <pc:docMk/>
            <pc:sldMk cId="2841477775" sldId="325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4" creationId="{65646B39-8422-423D-86F1-469D11E3387F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5" creationId="{C8E5B3C5-1981-429D-B621-DCC7E72EE7BD}"/>
          </ac:spMkLst>
        </pc:spChg>
      </pc:sldChg>
      <pc:sldChg chg="addSp modSp add mod">
        <pc:chgData name="Elizabeth Brown" userId="83d9dd0a-5bf1-422e-b546-33ea7c027d11" providerId="ADAL" clId="{4D0D541F-0D3B-4137-977F-6FCCB4E7F0AE}" dt="2021-03-15T09:56:16.539" v="1692" actId="404"/>
        <pc:sldMkLst>
          <pc:docMk/>
          <pc:sldMk cId="3766417443" sldId="326"/>
        </pc:sldMkLst>
        <pc:spChg chg="mod">
          <ac:chgData name="Elizabeth Brown" userId="83d9dd0a-5bf1-422e-b546-33ea7c027d11" providerId="ADAL" clId="{4D0D541F-0D3B-4137-977F-6FCCB4E7F0AE}" dt="2021-03-15T09:56:16.539" v="1692" actId="404"/>
          <ac:spMkLst>
            <pc:docMk/>
            <pc:sldMk cId="3766417443" sldId="326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2:29.744" v="1665" actId="20577"/>
          <ac:spMkLst>
            <pc:docMk/>
            <pc:sldMk cId="3766417443" sldId="326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8" creationId="{ECF24DEC-34F5-4610-AF2F-DE926AAC2557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9" creationId="{F9B2B927-F005-416C-B6B7-0CF2E24B337D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6:23.642" v="1694"/>
        <pc:sldMkLst>
          <pc:docMk/>
          <pc:sldMk cId="1523688916" sldId="327"/>
        </pc:sldMkLst>
        <pc:spChg chg="del">
          <ac:chgData name="Elizabeth Brown" userId="83d9dd0a-5bf1-422e-b546-33ea7c027d11" providerId="ADAL" clId="{4D0D541F-0D3B-4137-977F-6FCCB4E7F0AE}" dt="2021-03-15T09:56:23.077" v="1693" actId="478"/>
          <ac:spMkLst>
            <pc:docMk/>
            <pc:sldMk cId="1523688916" sldId="327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3:59.907" v="1673" actId="20577"/>
          <ac:spMkLst>
            <pc:docMk/>
            <pc:sldMk cId="1523688916" sldId="327"/>
            <ac:spMk id="15" creationId="{1AC565A6-E9C4-47D0-90EC-6E26DF677CBA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17" creationId="{D6AC4267-78DB-4F88-BF89-C910280AB0B3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20" creationId="{061E8B80-110E-4EBA-9915-78278659C6DD}"/>
          </ac:spMkLst>
        </pc:spChg>
        <pc:spChg chg="add mod">
          <ac:chgData name="Elizabeth Brown" userId="83d9dd0a-5bf1-422e-b546-33ea7c027d11" providerId="ADAL" clId="{4D0D541F-0D3B-4137-977F-6FCCB4E7F0AE}" dt="2021-03-15T09:56:23.642" v="1694"/>
          <ac:spMkLst>
            <pc:docMk/>
            <pc:sldMk cId="1523688916" sldId="327"/>
            <ac:spMk id="21" creationId="{BF278FF7-DA09-47AF-8CA0-FD5810B25F71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9:48.549" v="1731" actId="1076"/>
        <pc:sldMkLst>
          <pc:docMk/>
          <pc:sldMk cId="2720208807" sldId="328"/>
        </pc:sldMkLst>
        <pc:spChg chg="del">
          <ac:chgData name="Elizabeth Brown" userId="83d9dd0a-5bf1-422e-b546-33ea7c027d11" providerId="ADAL" clId="{4D0D541F-0D3B-4137-977F-6FCCB4E7F0AE}" dt="2021-03-15T09:56:27.513" v="1695" actId="478"/>
          <ac:spMkLst>
            <pc:docMk/>
            <pc:sldMk cId="2720208807" sldId="328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5T09:56:28.024" v="1696"/>
          <ac:spMkLst>
            <pc:docMk/>
            <pc:sldMk cId="2720208807" sldId="328"/>
            <ac:spMk id="15" creationId="{675C5E74-FFC9-42D6-B91A-2731681C43A6}"/>
          </ac:spMkLst>
        </pc:spChg>
        <pc:spChg chg="add mod">
          <ac:chgData name="Elizabeth Brown" userId="83d9dd0a-5bf1-422e-b546-33ea7c027d11" providerId="ADAL" clId="{4D0D541F-0D3B-4137-977F-6FCCB4E7F0AE}" dt="2021-03-15T09:56:39.632" v="1699" actId="1076"/>
          <ac:spMkLst>
            <pc:docMk/>
            <pc:sldMk cId="2720208807" sldId="328"/>
            <ac:spMk id="16" creationId="{98E4A098-88D1-448C-9D8A-63B087D6EB34}"/>
          </ac:spMkLst>
        </pc:spChg>
        <pc:spChg chg="add mod">
          <ac:chgData name="Elizabeth Brown" userId="83d9dd0a-5bf1-422e-b546-33ea7c027d11" providerId="ADAL" clId="{4D0D541F-0D3B-4137-977F-6FCCB4E7F0AE}" dt="2021-03-15T09:59:05.326" v="1701" actId="1076"/>
          <ac:spMkLst>
            <pc:docMk/>
            <pc:sldMk cId="2720208807" sldId="328"/>
            <ac:spMk id="17" creationId="{03D81B6E-57A6-4CFA-9BCF-FF00ACCB5537}"/>
          </ac:spMkLst>
        </pc:spChg>
        <pc:spChg chg="add mod">
          <ac:chgData name="Elizabeth Brown" userId="83d9dd0a-5bf1-422e-b546-33ea7c027d11" providerId="ADAL" clId="{4D0D541F-0D3B-4137-977F-6FCCB4E7F0AE}" dt="2021-03-15T09:59:48.549" v="1731" actId="1076"/>
          <ac:spMkLst>
            <pc:docMk/>
            <pc:sldMk cId="2720208807" sldId="328"/>
            <ac:spMk id="18" creationId="{DDBC9728-8403-4127-8FA6-AC0CB7A5D224}"/>
          </ac:spMkLst>
        </pc:spChg>
        <pc:spChg chg="del">
          <ac:chgData name="Elizabeth Brown" userId="83d9dd0a-5bf1-422e-b546-33ea7c027d11" providerId="ADAL" clId="{4D0D541F-0D3B-4137-977F-6FCCB4E7F0AE}" dt="2021-03-15T09:56:31.233" v="1698" actId="478"/>
          <ac:spMkLst>
            <pc:docMk/>
            <pc:sldMk cId="2720208807" sldId="328"/>
            <ac:spMk id="23" creationId="{1469C7F5-BB06-41D7-84A1-C3531C2202FD}"/>
          </ac:spMkLst>
        </pc:spChg>
      </pc:sldChg>
      <pc:sldChg chg="new">
        <pc:chgData name="Elizabeth Brown" userId="83d9dd0a-5bf1-422e-b546-33ea7c027d11" providerId="ADAL" clId="{4D0D541F-0D3B-4137-977F-6FCCB4E7F0AE}" dt="2021-03-15T09:50:41.633" v="1643" actId="680"/>
        <pc:sldMkLst>
          <pc:docMk/>
          <pc:sldMk cId="2558470515" sldId="329"/>
        </pc:sldMkLst>
      </pc:sldChg>
      <pc:sldChg chg="addSp delSp modSp new mod">
        <pc:chgData name="Elizabeth Brown" userId="83d9dd0a-5bf1-422e-b546-33ea7c027d11" providerId="ADAL" clId="{4D0D541F-0D3B-4137-977F-6FCCB4E7F0AE}" dt="2021-03-15T11:29:44.279" v="2050" actId="20577"/>
        <pc:sldMkLst>
          <pc:docMk/>
          <pc:sldMk cId="76111934" sldId="330"/>
        </pc:sldMkLst>
        <pc:spChg chg="del">
          <ac:chgData name="Elizabeth Brown" userId="83d9dd0a-5bf1-422e-b546-33ea7c027d11" providerId="ADAL" clId="{4D0D541F-0D3B-4137-977F-6FCCB4E7F0AE}" dt="2021-03-15T10:31:54.560" v="1733" actId="478"/>
          <ac:spMkLst>
            <pc:docMk/>
            <pc:sldMk cId="76111934" sldId="330"/>
            <ac:spMk id="2" creationId="{12D5FCCE-7D2B-4A26-9B04-8091F8047DD1}"/>
          </ac:spMkLst>
        </pc:spChg>
        <pc:spChg chg="del">
          <ac:chgData name="Elizabeth Brown" userId="83d9dd0a-5bf1-422e-b546-33ea7c027d11" providerId="ADAL" clId="{4D0D541F-0D3B-4137-977F-6FCCB4E7F0AE}" dt="2021-03-15T10:31:56.023" v="1734" actId="478"/>
          <ac:spMkLst>
            <pc:docMk/>
            <pc:sldMk cId="76111934" sldId="330"/>
            <ac:spMk id="3" creationId="{9C55EF9F-0BC0-4A63-8C3B-F0CA764A1E3B}"/>
          </ac:spMkLst>
        </pc:spChg>
        <pc:spChg chg="del">
          <ac:chgData name="Elizabeth Brown" userId="83d9dd0a-5bf1-422e-b546-33ea7c027d11" providerId="ADAL" clId="{4D0D541F-0D3B-4137-977F-6FCCB4E7F0AE}" dt="2021-03-15T10:31:57.937" v="1735" actId="478"/>
          <ac:spMkLst>
            <pc:docMk/>
            <pc:sldMk cId="76111934" sldId="330"/>
            <ac:spMk id="4" creationId="{F001A72D-8516-40CE-89D9-02E5207A3757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7" creationId="{DBECF806-0A9C-4C23-BF50-59A4711D0EB8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0" creationId="{2E3C1453-C938-461F-8707-CC4C36112205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1" creationId="{765E10C7-38B2-40DA-B9B3-6EA33D7E88D6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2" creationId="{9EBE9B90-6736-4096-948D-CC89B65C9E58}"/>
          </ac:spMkLst>
        </pc:spChg>
        <pc:spChg chg="add del">
          <ac:chgData name="Elizabeth Brown" userId="83d9dd0a-5bf1-422e-b546-33ea7c027d11" providerId="ADAL" clId="{4D0D541F-0D3B-4137-977F-6FCCB4E7F0AE}" dt="2021-03-15T11:26:10.545" v="1816" actId="478"/>
          <ac:spMkLst>
            <pc:docMk/>
            <pc:sldMk cId="76111934" sldId="330"/>
            <ac:spMk id="15" creationId="{CEBBDFC1-80A3-49FC-B855-FC82C204B06D}"/>
          </ac:spMkLst>
        </pc:spChg>
        <pc:spChg chg="add del mod">
          <ac:chgData name="Elizabeth Brown" userId="83d9dd0a-5bf1-422e-b546-33ea7c027d11" providerId="ADAL" clId="{4D0D541F-0D3B-4137-977F-6FCCB4E7F0AE}" dt="2021-03-15T11:27:47.796" v="1847" actId="478"/>
          <ac:spMkLst>
            <pc:docMk/>
            <pc:sldMk cId="76111934" sldId="330"/>
            <ac:spMk id="16" creationId="{FA0177CF-635F-40E4-BD46-BC73DCC9EF4C}"/>
          </ac:spMkLst>
        </pc:spChg>
        <pc:spChg chg="add del mod">
          <ac:chgData name="Elizabeth Brown" userId="83d9dd0a-5bf1-422e-b546-33ea7c027d11" providerId="ADAL" clId="{4D0D541F-0D3B-4137-977F-6FCCB4E7F0AE}" dt="2021-03-15T11:27:28.600" v="1844" actId="478"/>
          <ac:spMkLst>
            <pc:docMk/>
            <pc:sldMk cId="76111934" sldId="330"/>
            <ac:spMk id="17" creationId="{458EFBF4-3CEF-4E45-966C-99DDAB010D79}"/>
          </ac:spMkLst>
        </pc:spChg>
        <pc:spChg chg="add mod">
          <ac:chgData name="Elizabeth Brown" userId="83d9dd0a-5bf1-422e-b546-33ea7c027d11" providerId="ADAL" clId="{4D0D541F-0D3B-4137-977F-6FCCB4E7F0AE}" dt="2021-03-15T11:29:14.695" v="1965" actId="20577"/>
          <ac:spMkLst>
            <pc:docMk/>
            <pc:sldMk cId="76111934" sldId="330"/>
            <ac:spMk id="18" creationId="{E1DC9336-D40F-4927-9E28-B427FFE0B2A5}"/>
          </ac:spMkLst>
        </pc:spChg>
        <pc:spChg chg="add mod">
          <ac:chgData name="Elizabeth Brown" userId="83d9dd0a-5bf1-422e-b546-33ea7c027d11" providerId="ADAL" clId="{4D0D541F-0D3B-4137-977F-6FCCB4E7F0AE}" dt="2021-03-15T11:29:44.279" v="2050" actId="20577"/>
          <ac:spMkLst>
            <pc:docMk/>
            <pc:sldMk cId="76111934" sldId="330"/>
            <ac:spMk id="19" creationId="{130EB15A-71D1-4472-B7AD-8D2415C54C3F}"/>
          </ac:spMkLst>
        </pc:spChg>
        <pc:spChg chg="add mod">
          <ac:chgData name="Elizabeth Brown" userId="83d9dd0a-5bf1-422e-b546-33ea7c027d11" providerId="ADAL" clId="{4D0D541F-0D3B-4137-977F-6FCCB4E7F0AE}" dt="2021-03-15T11:28:38.323" v="1857" actId="14100"/>
          <ac:spMkLst>
            <pc:docMk/>
            <pc:sldMk cId="76111934" sldId="330"/>
            <ac:spMk id="20" creationId="{CD4869E8-C14D-455F-8AEB-A76FB2987DBB}"/>
          </ac:spMkLst>
        </pc:spChg>
        <pc:picChg chg="add del mod">
          <ac:chgData name="Elizabeth Brown" userId="83d9dd0a-5bf1-422e-b546-33ea7c027d11" providerId="ADAL" clId="{4D0D541F-0D3B-4137-977F-6FCCB4E7F0AE}" dt="2021-03-15T11:25:50.262" v="1809" actId="478"/>
          <ac:picMkLst>
            <pc:docMk/>
            <pc:sldMk cId="76111934" sldId="330"/>
            <ac:picMk id="6" creationId="{61DD53CB-559B-4F04-874F-F0ED5BB38941}"/>
          </ac:picMkLst>
        </pc:picChg>
        <pc:picChg chg="add del">
          <ac:chgData name="Elizabeth Brown" userId="83d9dd0a-5bf1-422e-b546-33ea7c027d11" providerId="ADAL" clId="{4D0D541F-0D3B-4137-977F-6FCCB4E7F0AE}" dt="2021-03-15T10:34:37.888" v="1748" actId="22"/>
          <ac:picMkLst>
            <pc:docMk/>
            <pc:sldMk cId="76111934" sldId="330"/>
            <ac:picMk id="9" creationId="{30C6D427-16CA-491C-AF70-7A4FD7B21626}"/>
          </ac:picMkLst>
        </pc:picChg>
        <pc:picChg chg="add mod">
          <ac:chgData name="Elizabeth Brown" userId="83d9dd0a-5bf1-422e-b546-33ea7c027d11" providerId="ADAL" clId="{4D0D541F-0D3B-4137-977F-6FCCB4E7F0AE}" dt="2021-03-15T11:26:14.233" v="1819" actId="1076"/>
          <ac:picMkLst>
            <pc:docMk/>
            <pc:sldMk cId="76111934" sldId="330"/>
            <ac:picMk id="14" creationId="{25087F04-F8DF-4988-A558-D6C0991D61D5}"/>
          </ac:picMkLst>
        </pc:picChg>
      </pc:sldChg>
      <pc:sldChg chg="addSp delSp modSp new mod">
        <pc:chgData name="Elizabeth Brown" userId="83d9dd0a-5bf1-422e-b546-33ea7c027d11" providerId="ADAL" clId="{4D0D541F-0D3B-4137-977F-6FCCB4E7F0AE}" dt="2021-03-16T11:31:32.109" v="2304" actId="1076"/>
        <pc:sldMkLst>
          <pc:docMk/>
          <pc:sldMk cId="4207115774" sldId="331"/>
        </pc:sldMkLst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2" creationId="{190D0584-1221-44DF-B8D4-E909F26613FB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3" creationId="{E9F40B18-F5A4-4A57-90C4-7E772ABBD4C0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4" creationId="{35603109-8836-45F9-BDCA-BFB4467F4023}"/>
          </ac:spMkLst>
        </pc:spChg>
        <pc:graphicFrameChg chg="add mod modGraphic">
          <ac:chgData name="Elizabeth Brown" userId="83d9dd0a-5bf1-422e-b546-33ea7c027d11" providerId="ADAL" clId="{4D0D541F-0D3B-4137-977F-6FCCB4E7F0AE}" dt="2021-03-16T11:31:32.109" v="2304" actId="1076"/>
          <ac:graphicFrameMkLst>
            <pc:docMk/>
            <pc:sldMk cId="4207115774" sldId="331"/>
            <ac:graphicFrameMk id="5" creationId="{C5F51BCF-687A-4C2A-B2E0-0AD8D963223D}"/>
          </ac:graphicFrameMkLst>
        </pc:graphicFrameChg>
      </pc:sldChg>
      <pc:sldMasterChg chg="delSldLayout">
        <pc:chgData name="Elizabeth Brown" userId="83d9dd0a-5bf1-422e-b546-33ea7c027d11" providerId="ADAL" clId="{4D0D541F-0D3B-4137-977F-6FCCB4E7F0AE}" dt="2021-03-08T15:11:01.591" v="1314" actId="47"/>
        <pc:sldMasterMkLst>
          <pc:docMk/>
          <pc:sldMasterMk cId="434569386" sldId="2147483648"/>
        </pc:sldMasterMkLst>
        <pc:sldLayoutChg chg="del">
          <pc:chgData name="Elizabeth Brown" userId="83d9dd0a-5bf1-422e-b546-33ea7c027d11" providerId="ADAL" clId="{4D0D541F-0D3B-4137-977F-6FCCB4E7F0AE}" dt="2021-03-08T15:11:01.591" v="1314" actId="47"/>
          <pc:sldLayoutMkLst>
            <pc:docMk/>
            <pc:sldMasterMk cId="434569386" sldId="2147483648"/>
            <pc:sldLayoutMk cId="2320870830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D2CA4227-4145-44D2-848C-93785270C498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6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548AE7BB-1ED1-42E9-BEEA-241DB2A206FC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4C4BE6A7-970B-4208-880E-655501584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7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blue/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9882"/>
            </a:avLst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07237F-D839-4A41-B22C-FA7A57995D4E}"/>
              </a:ext>
            </a:extLst>
          </p:cNvPr>
          <p:cNvSpPr/>
          <p:nvPr userDrawn="1"/>
        </p:nvSpPr>
        <p:spPr>
          <a:xfrm rot="6900000">
            <a:off x="2845701" y="-2502026"/>
            <a:ext cx="13320000" cy="6090422"/>
          </a:xfrm>
          <a:prstGeom prst="roundRect">
            <a:avLst>
              <a:gd name="adj" fmla="val 50000"/>
            </a:avLst>
          </a:prstGeom>
          <a:gradFill>
            <a:gsLst>
              <a:gs pos="40000">
                <a:schemeClr val="accent1"/>
              </a:gs>
              <a:gs pos="99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5767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CB7BF-176E-CB43-87B8-6CF89AC91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700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4028"/>
          <a:stretch/>
        </p:blipFill>
        <p:spPr>
          <a:xfrm>
            <a:off x="0" y="0"/>
            <a:ext cx="5604933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89249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340298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89463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340725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52092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979877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52093" y="3141709"/>
            <a:ext cx="2373922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979877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265984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265984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060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5223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you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0121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342000"/>
            <a:ext cx="11473200" cy="6138000"/>
          </a:xfrm>
          <a:prstGeom prst="round2DiagRect">
            <a:avLst>
              <a:gd name="adj1" fmla="val 9989"/>
              <a:gd name="adj2" fmla="val 0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103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latin typeface="+mn-lt"/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5" r:id="rId2"/>
    <p:sldLayoutId id="2147483673" r:id="rId3"/>
    <p:sldLayoutId id="2147483674" r:id="rId4"/>
    <p:sldLayoutId id="2147483654" r:id="rId5"/>
    <p:sldLayoutId id="2147483675" r:id="rId6"/>
    <p:sldLayoutId id="2147483663" r:id="rId7"/>
    <p:sldLayoutId id="2147483672" r:id="rId8"/>
    <p:sldLayoutId id="2147483661" r:id="rId9"/>
    <p:sldLayoutId id="2147483662" r:id="rId10"/>
    <p:sldLayoutId id="2147483664" r:id="rId11"/>
    <p:sldLayoutId id="2147483669" r:id="rId12"/>
    <p:sldLayoutId id="2147483665" r:id="rId13"/>
    <p:sldLayoutId id="2147483666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250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89FF-F6EC-4536-B262-27DF8303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WORKFLOW: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CA622-EAD8-4442-8D17-ABE9C64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17E3D-E333-4585-BCA8-5D520BE8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8B803C-DAE7-4830-94EB-5988D0129E49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1B2F74-CF3D-43AD-B228-B51AC3846FFD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9D2C5E-5BF7-4068-9C70-2A2A9F4D722B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14D7B5-1B9F-480E-9F32-93981925E04D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02D583-F3C8-4965-895D-E0155EAEC3CA}"/>
              </a:ext>
            </a:extLst>
          </p:cNvPr>
          <p:cNvGrpSpPr/>
          <p:nvPr/>
        </p:nvGrpSpPr>
        <p:grpSpPr>
          <a:xfrm>
            <a:off x="8318265" y="4027489"/>
            <a:ext cx="3608653" cy="2328660"/>
            <a:chOff x="5533866" y="4161867"/>
            <a:chExt cx="3608653" cy="23286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5776766" y="4471133"/>
              <a:ext cx="3365753" cy="2019394"/>
              <a:chOff x="1973672" y="2229258"/>
              <a:chExt cx="3012313" cy="1720999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8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Working on a Branch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It is good practice to use branching: to work on a particular branch we use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checkout</a:t>
                </a:r>
              </a:p>
            </p:txBody>
          </p:sp>
        </p:grpSp>
        <p:pic>
          <p:nvPicPr>
            <p:cNvPr id="25" name="Graphic 24" descr="Branching diagram with solid fill">
              <a:extLst>
                <a:ext uri="{FF2B5EF4-FFF2-40B4-BE49-F238E27FC236}">
                  <a16:creationId xmlns:a16="http://schemas.microsoft.com/office/drawing/2014/main" id="{03759224-0E35-4B36-99BB-A42B0A89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33866" y="4161867"/>
              <a:ext cx="645767" cy="645767"/>
            </a:xfrm>
            <a:prstGeom prst="rect">
              <a:avLst/>
            </a:prstGeom>
          </p:spPr>
        </p:pic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FC2D4C-611C-487C-BD53-628BAA33B97B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83D1A5-29A6-46F5-A71F-C61F02BD8AEA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3C5A50-9071-4ED1-AED0-FE53FA1DE986}"/>
              </a:ext>
            </a:extLst>
          </p:cNvPr>
          <p:cNvCxnSpPr/>
          <p:nvPr/>
        </p:nvCxnSpPr>
        <p:spPr>
          <a:xfrm>
            <a:off x="5357779" y="4020263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BA7EF1-69BA-458E-AAD7-23017E649F31}"/>
              </a:ext>
            </a:extLst>
          </p:cNvPr>
          <p:cNvSpPr txBox="1"/>
          <p:nvPr/>
        </p:nvSpPr>
        <p:spPr>
          <a:xfrm>
            <a:off x="6739176" y="3658157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8C99C8-8EC7-42A8-B172-F9549B056ACC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6110A0B-6EBF-4D3A-988B-DBEB1E79322E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792D72-71A8-4B3B-AC9A-F32677044EA7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A83F4A-F21E-4A1E-82A9-F0AC7E2B6A6A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40CCAEF-17EC-45AD-A34E-BCBC4749A0A1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AFEC35-27ED-447E-8819-76B86EC9EE97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867CF90-3C48-497B-9388-C16D4E586B94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5D576A-3B3A-4989-A55A-F43017BA16D3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2DAD700-0B3C-4C26-9613-301645C5809F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9CD2C4-0BF9-4F28-A978-2EB633E2AA6C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041A424-C436-4215-8779-E9557E4B552C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4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ACD2B1-7103-4FFC-8725-621B74BCCE3D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DC11C0-8102-449D-BB9C-69CF96E9E224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D52CAC-285E-4DD7-96EF-6F6EBECD0C3C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330D9E-39BB-4721-B7A4-517D5D47BCB1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D8A3B5-6A66-425D-937C-B37B15143295}"/>
              </a:ext>
            </a:extLst>
          </p:cNvPr>
          <p:cNvCxnSpPr/>
          <p:nvPr/>
        </p:nvCxnSpPr>
        <p:spPr>
          <a:xfrm>
            <a:off x="5357779" y="4020263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D04CE5-76ED-4CB3-BBAA-278EC8DD66BE}"/>
              </a:ext>
            </a:extLst>
          </p:cNvPr>
          <p:cNvSpPr txBox="1"/>
          <p:nvPr/>
        </p:nvSpPr>
        <p:spPr>
          <a:xfrm>
            <a:off x="6739176" y="3658157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1B5609-40C4-4D13-874C-9C13CB6FFA05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97F259-55EF-4ACC-9374-B9A396D06A7A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8272BC2-47D1-4B4C-A1C1-1DF3F7A06A38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865ED2E-5156-4192-8660-B6FE0616B102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08E74C-9055-405F-B983-9F0C7FB97F22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313B9F-618F-4FD6-AB81-FE9EB557CBD2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07916B-AA45-4BA2-AD92-A435F61914F5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362BEE0-5695-44D7-BEDA-28FC924C80DC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1E944D0-8EF2-4918-9E68-EB9B1B6392C7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CBEAC5-C62A-4884-853F-13938FA58B55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2ABF1E-1FDD-4A5A-981C-C447A67EB056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9D20B8-E868-413D-B7BE-41F0DA7A52BE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544BD7-5295-482E-B267-E48E6EF2C3A2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4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3C62F1-3914-44AC-BDFF-17E0C0E7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5D77C-9DC8-44B4-9729-873DDD98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FOR COMMITTING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6EAB1-E177-440D-A19A-37E71AF5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Untracked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601D0F02-95E3-4225-9837-7832530BC55E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359FA2-4A8F-4548-B7BC-00CDBD5C0D2C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D739E6-5708-4D14-8009-5A0E5CEA6B91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C09947-0C98-413D-91B3-2A99D9C0E8B9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083701-FBE0-4C86-A91B-6A02E9610DAD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365A43-8D80-4275-956B-01E9D0385CB7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934457-2A94-4E9D-A49C-31E5AAB9500C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2C25A1-4060-4FB3-97CE-4042DC836096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5C24F1-5FD4-4254-940C-AB76AC110D8B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9DAC83-C1B3-4A7A-A428-41B4D236E24D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306B0E-DA7B-45B8-996E-6EE05B39E4E0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9E9D81-9642-4B40-9199-7DA8915238ED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F73B32-ED0C-4109-AB0D-F1FC5BF9EB86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94BB3A-4F46-481D-B03D-819748776318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9585EC-FE51-453D-A135-1DC77021549F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A7B761-A6E7-4A10-84B2-D63E6BF50F8D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9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6DE7-E247-4129-A633-00359649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B53E4-195C-4501-9CC4-CDB3CF17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CAEF-446D-43AF-8F3C-2A90F5175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39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Modified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646B39-8422-423D-86F1-469D11E3387F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5B3C5-1981-429D-B621-DCC7E72EE7B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75F8D-9476-41F8-9A7E-88DC495E356F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6C347C-AD7E-42B3-BB86-0AE156D1D9D1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B819D5-4020-48AF-B7A9-D185D330F466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F035A5-0A97-42E3-8033-B7C46F2AE1FD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F24DEC-34F5-4610-AF2F-DE926AAC2557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B2B927-F005-416C-B6B7-0CF2E24B337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C5EC71-13B5-496D-BB9D-506E04FD53BE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191FF5-89DE-4FCD-9083-05BDF518F29D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78565F-33EE-468B-A443-1C5A89E18870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2A4663-AEDA-45D5-B664-461F296C1F26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4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9C308F-09BD-41A9-B917-B32606CE8D99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A979C9-22C7-4957-84C1-93B0858FB552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21B5AB-E73A-4978-A5F5-C71602CF58F2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A83469-1AA6-4D13-80BB-2D032C8B7B42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DE4D5E-E7CA-4EA4-B0F4-264AC13D374C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03EC19-A3CF-48A8-8CC1-E02350D540E7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71B3E4-D43D-414B-90D2-B46F23B40B71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7BECF6-4A1F-4E69-BCAB-D999034BDFF4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E920B0-C05F-4363-9730-66DDD3EEE29C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806217-D6F9-4E0E-B665-58B036B41A1D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78FF7-DA09-47AF-8CA0-FD5810B25F71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698C15-958A-46C3-9787-DBFE6E6BA3D0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48ED45-0518-44D2-924C-336F479EF2A8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1E51C4-8CF4-4043-9556-584B4F27E05F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01B666-5A3B-4874-941E-F0FBE5FD8119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C5E74-FFC9-42D6-B91A-2731681C43A6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A098-88D1-448C-9D8A-63B087D6EB34}"/>
              </a:ext>
            </a:extLst>
          </p:cNvPr>
          <p:cNvSpPr txBox="1"/>
          <p:nvPr/>
        </p:nvSpPr>
        <p:spPr>
          <a:xfrm>
            <a:off x="9852980" y="3763035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D81B6E-57A6-4CFA-9BCF-FF00ACCB5537}"/>
              </a:ext>
            </a:extLst>
          </p:cNvPr>
          <p:cNvSpPr/>
          <p:nvPr/>
        </p:nvSpPr>
        <p:spPr>
          <a:xfrm>
            <a:off x="9637144" y="4636738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C9728-8403-4127-8FA6-AC0CB7A5D224}"/>
              </a:ext>
            </a:extLst>
          </p:cNvPr>
          <p:cNvSpPr txBox="1"/>
          <p:nvPr/>
        </p:nvSpPr>
        <p:spPr>
          <a:xfrm>
            <a:off x="9852980" y="4796590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(previous version)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2531DE-9D5E-4AB2-BDB1-121E9746E74D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483C72-F0F9-4F4F-85EE-38FA37F296C8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81BB7D-2D31-44B4-88A0-90D1E48D7950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C7C9E-8C07-475A-9425-4F4BAC6ADD39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087F04-F8DF-4988-A558-D6C0991D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64" y="642940"/>
            <a:ext cx="9297440" cy="5053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DC9336-D40F-4927-9E28-B427FFE0B2A5}"/>
              </a:ext>
            </a:extLst>
          </p:cNvPr>
          <p:cNvSpPr/>
          <p:nvPr/>
        </p:nvSpPr>
        <p:spPr>
          <a:xfrm>
            <a:off x="1088064" y="5276675"/>
            <a:ext cx="9297440" cy="226503"/>
          </a:xfrm>
          <a:prstGeom prst="rect">
            <a:avLst/>
          </a:prstGeom>
          <a:solidFill>
            <a:srgbClr val="F5F4F6"/>
          </a:solidFill>
          <a:ln>
            <a:solidFill>
              <a:srgbClr val="F5F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00"/>
                </a:solidFill>
              </a:rPr>
              <a:t>XXXXXXXXXXXXXXXXXXXXXXXXXXXXXXXXXXXXXXXXXXXXXXXXXXXXXXXXXXXXXXXXXXXXXXXXXXXXXXXXXXXXXXXXXXXXXXX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EB15A-71D1-4472-B7AD-8D2415C54C3F}"/>
              </a:ext>
            </a:extLst>
          </p:cNvPr>
          <p:cNvSpPr/>
          <p:nvPr/>
        </p:nvSpPr>
        <p:spPr>
          <a:xfrm>
            <a:off x="1088064" y="5486400"/>
            <a:ext cx="9297440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XXXXXXXXXXXXXXXXXXXXXXXXXXXXXXXXXXXXXXXXXXXXXXXXXXXXXXXXXXXXXXXXXXXXXXXXXXXXXXXXXXX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869E8-C14D-455F-8AEB-A76FB2987DBB}"/>
              </a:ext>
            </a:extLst>
          </p:cNvPr>
          <p:cNvSpPr/>
          <p:nvPr/>
        </p:nvSpPr>
        <p:spPr>
          <a:xfrm>
            <a:off x="2591091" y="1511416"/>
            <a:ext cx="5772733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0500-CB51-4CA6-AED9-E54CDE09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Revert changes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C7D47-3C76-4ACA-ADAC-68076D1C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20D7A-499E-4127-A540-C1C4E1C4F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6898271" y="4471332"/>
            <a:ext cx="2701255" cy="11912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is the most recent commit which represents the current version of, e.g., a file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cxnSpLocks/>
            <a:stCxn id="17" idx="0"/>
            <a:endCxn id="8" idx="4"/>
          </p:cNvCxnSpPr>
          <p:nvPr/>
        </p:nvCxnSpPr>
        <p:spPr>
          <a:xfrm rot="5400000" flipH="1" flipV="1">
            <a:off x="8267075" y="3410824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323EB6D-5E98-4869-9759-AD0BAA0CD133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5B939B-5766-4030-8D2F-4C9D7B307693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A700DC-036A-44CB-BF13-19165DB04BEA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DEA1FA-9A1D-4888-A39C-9DFD772F957C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B23CEB-5BBF-40AB-AF7C-E1673401794E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58C5F7-4271-4699-B318-6399B149737D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7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2588002" y="4471333"/>
            <a:ext cx="2701255" cy="12583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want to revert the file back to its previous version represented by this previous commit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cxnSpLocks/>
            <a:stCxn id="17" idx="0"/>
            <a:endCxn id="6" idx="4"/>
          </p:cNvCxnSpPr>
          <p:nvPr/>
        </p:nvCxnSpPr>
        <p:spPr>
          <a:xfrm rot="5400000" flipH="1" flipV="1">
            <a:off x="3956806" y="3410825"/>
            <a:ext cx="1042333" cy="1078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62644F-27A4-4AC3-85D3-17D8CEC98FA9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364DB2-F293-49C0-B6C4-4403F375CB37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AB76A5-AED8-4EC4-9EED-2DEA895AF6EE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D7F2F-07BD-4EB7-A8D5-F7D260D93EBF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1FCDEF-7F55-49F7-8693-B3BD32A107D5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C6E013-350F-45E7-9CB0-58DD476D20C4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D187533-2557-43E6-8FFE-E403DF7853C6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297548" y="-1355734"/>
            <a:ext cx="1424030" cy="64676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53C32-263F-4DA3-94D3-5B1078EDE21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43383" y="1166070"/>
            <a:ext cx="0" cy="142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4C8E83-7C0A-47AD-B24C-27277FF676D3}"/>
              </a:ext>
            </a:extLst>
          </p:cNvPr>
          <p:cNvSpPr txBox="1"/>
          <p:nvPr/>
        </p:nvSpPr>
        <p:spPr>
          <a:xfrm>
            <a:off x="6187545" y="793063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revert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9D769C-7B56-4F7B-8A21-9971F06B78C5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AF6594-F2EF-446C-BE6F-F441D63F0932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9F9BC2-C9FF-442A-9280-FE52A70F66B9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31386B-F0FC-494F-A46E-4543953A44B0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DBCB61-21BC-49BF-8027-84A94D7CC12C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9C1EA4-E6C2-4F4C-9AB4-BFFA50D71FC9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7814072" y="4471332"/>
            <a:ext cx="2701255" cy="1191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new commit represents the changes made in order to revert the file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F677E97-2D63-4BD2-A742-9C914AA00CB6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rot="5400000" flipH="1" flipV="1">
            <a:off x="9182875" y="3410825"/>
            <a:ext cx="1042333" cy="1078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6AFEC1D-B44E-41FB-BF48-E6CEBC532E1D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9037FA-A7C6-4AFE-8884-4380C7DA1457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BFFF17-1B64-4650-B6ED-C3A34D6BF1F2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CC08F-4ECB-493B-AFC6-FA70C97C1646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4CC979-763D-41FE-A199-78843A99FEEC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13CB55-593A-4F6B-9782-6D718C99228A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5509244" y="593521"/>
            <a:ext cx="2701255" cy="1191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file is in the same condition for both these commits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F677E97-2D63-4BD2-A742-9C914AA00CB6}"/>
              </a:ext>
            </a:extLst>
          </p:cNvPr>
          <p:cNvCxnSpPr>
            <a:cxnSpLocks/>
            <a:stCxn id="18" idx="3"/>
            <a:endCxn id="12" idx="0"/>
          </p:cNvCxnSpPr>
          <p:nvPr/>
        </p:nvCxnSpPr>
        <p:spPr>
          <a:xfrm>
            <a:off x="8210499" y="1189140"/>
            <a:ext cx="2032884" cy="1400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9B86FC-09F6-4989-8E93-602F7725D13B}"/>
              </a:ext>
            </a:extLst>
          </p:cNvPr>
          <p:cNvCxnSpPr>
            <a:cxnSpLocks/>
            <a:stCxn id="18" idx="1"/>
            <a:endCxn id="6" idx="0"/>
          </p:cNvCxnSpPr>
          <p:nvPr/>
        </p:nvCxnSpPr>
        <p:spPr>
          <a:xfrm rot="10800000" flipV="1">
            <a:off x="3775744" y="1189139"/>
            <a:ext cx="1733501" cy="1400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1F4A481-0187-4413-8788-73057CEA9EC5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885736-FC74-49C0-B30D-30EE4EA5162A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6475D6-C8C1-4966-B412-B7EB9A81DC02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B5B995-0130-437D-9436-3719E54B6D01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BB7B87-4E11-42C8-8A3D-F39F1D4DD4A5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25AD1B-44E5-44BD-A22B-995E20FAFCC5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5656700" y="402670"/>
            <a:ext cx="2701255" cy="1191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Note that we have not lost any of the file’s commit history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57BAFBC-04D2-4FA8-B8A1-B064D5A4BDFE}"/>
              </a:ext>
            </a:extLst>
          </p:cNvPr>
          <p:cNvCxnSpPr>
            <a:stCxn id="18" idx="2"/>
            <a:endCxn id="7" idx="0"/>
          </p:cNvCxnSpPr>
          <p:nvPr/>
        </p:nvCxnSpPr>
        <p:spPr>
          <a:xfrm rot="5400000">
            <a:off x="5969889" y="1552662"/>
            <a:ext cx="996194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482E119-953B-4FD6-AB5E-E6D0C01250B6}"/>
              </a:ext>
            </a:extLst>
          </p:cNvPr>
          <p:cNvCxnSpPr>
            <a:stCxn id="18" idx="2"/>
            <a:endCxn id="8" idx="0"/>
          </p:cNvCxnSpPr>
          <p:nvPr/>
        </p:nvCxnSpPr>
        <p:spPr>
          <a:xfrm rot="16200000" flipH="1">
            <a:off x="7048573" y="1552661"/>
            <a:ext cx="996194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D2FC1E8-4B16-4162-BCC3-F0FAB6EA828B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084FCF-CB36-49CE-A351-015CD81C77CF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E4C493-EB28-4C77-8665-D7C9312CD856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F37555-B98B-491B-B40A-1EAA389815DB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842BFF-1691-4450-A008-3AAC21EE1C5A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1F6156-4BB9-4CB6-9685-066B7DB52E80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7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D87AF-6189-4796-95DE-595A7E658935}"/>
              </a:ext>
            </a:extLst>
          </p:cNvPr>
          <p:cNvGrpSpPr/>
          <p:nvPr/>
        </p:nvGrpSpPr>
        <p:grpSpPr>
          <a:xfrm>
            <a:off x="1837585" y="1798148"/>
            <a:ext cx="3148400" cy="2589053"/>
            <a:chOff x="2340530" y="1857112"/>
            <a:chExt cx="2801921" cy="2254543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17A815-C6ED-4710-90D4-F9290008152D}"/>
                </a:ext>
              </a:extLst>
            </p:cNvPr>
            <p:cNvSpPr/>
            <p:nvPr/>
          </p:nvSpPr>
          <p:spPr>
            <a:xfrm>
              <a:off x="2726424" y="2513551"/>
              <a:ext cx="2416027" cy="159810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82E7D873-DA01-40CC-A81E-CBC28E27823A}"/>
                </a:ext>
              </a:extLst>
            </p:cNvPr>
            <p:cNvSpPr/>
            <p:nvPr/>
          </p:nvSpPr>
          <p:spPr>
            <a:xfrm>
              <a:off x="2461640" y="2232520"/>
              <a:ext cx="1980155" cy="453005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 Git</a:t>
              </a:r>
            </a:p>
          </p:txBody>
        </p:sp>
        <p:pic>
          <p:nvPicPr>
            <p:cNvPr id="4" name="Graphic 3" descr="Marker with solid fill">
              <a:extLst>
                <a:ext uri="{FF2B5EF4-FFF2-40B4-BE49-F238E27FC236}">
                  <a16:creationId xmlns:a16="http://schemas.microsoft.com/office/drawing/2014/main" id="{AF39C483-4EB4-4F54-8F12-A16AB1B0A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530" y="1857112"/>
              <a:ext cx="601910" cy="6019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09F5E-B377-42C8-9EB0-4F0BEEE27A7F}"/>
                </a:ext>
              </a:extLst>
            </p:cNvPr>
            <p:cNvSpPr txBox="1"/>
            <p:nvPr/>
          </p:nvSpPr>
          <p:spPr>
            <a:xfrm>
              <a:off x="2839148" y="2736870"/>
              <a:ext cx="21905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Git tracks the changes we make to files on our local machine, e.g. our computer.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83B5AA-D201-47EF-944F-CC4468F43FE1}"/>
              </a:ext>
            </a:extLst>
          </p:cNvPr>
          <p:cNvGrpSpPr/>
          <p:nvPr/>
        </p:nvGrpSpPr>
        <p:grpSpPr>
          <a:xfrm>
            <a:off x="7160384" y="1871066"/>
            <a:ext cx="3057945" cy="2457171"/>
            <a:chOff x="7033992" y="1930030"/>
            <a:chExt cx="2696368" cy="21816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4A1CBB-F742-4D3D-A557-E055521632E2}"/>
                </a:ext>
              </a:extLst>
            </p:cNvPr>
            <p:cNvGrpSpPr/>
            <p:nvPr/>
          </p:nvGrpSpPr>
          <p:grpSpPr>
            <a:xfrm>
              <a:off x="7049549" y="2232520"/>
              <a:ext cx="2680811" cy="1879135"/>
              <a:chOff x="2461640" y="2232520"/>
              <a:chExt cx="2680811" cy="1879135"/>
            </a:xfrm>
          </p:grpSpPr>
          <p:sp>
            <p:nvSpPr>
              <p:cNvPr id="14" name="Rectangle: Diagonal Corners Rounded 13">
                <a:extLst>
                  <a:ext uri="{FF2B5EF4-FFF2-40B4-BE49-F238E27FC236}">
                    <a16:creationId xmlns:a16="http://schemas.microsoft.com/office/drawing/2014/main" id="{073471EF-F871-4490-9FCD-25EAF76F9ECD}"/>
                  </a:ext>
                </a:extLst>
              </p:cNvPr>
              <p:cNvSpPr/>
              <p:nvPr/>
            </p:nvSpPr>
            <p:spPr>
              <a:xfrm>
                <a:off x="2726424" y="2513551"/>
                <a:ext cx="2416027" cy="1598104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: Diagonal Corners Rounded 14">
                <a:extLst>
                  <a:ext uri="{FF2B5EF4-FFF2-40B4-BE49-F238E27FC236}">
                    <a16:creationId xmlns:a16="http://schemas.microsoft.com/office/drawing/2014/main" id="{1E939174-DE56-4B3F-9BDD-DECE6B851E82}"/>
                  </a:ext>
                </a:extLst>
              </p:cNvPr>
              <p:cNvSpPr/>
              <p:nvPr/>
            </p:nvSpPr>
            <p:spPr>
              <a:xfrm>
                <a:off x="2461640" y="2232520"/>
                <a:ext cx="1980155" cy="453005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Remote Git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1D7B23-20FB-478C-A974-3AFC7F62AFF7}"/>
                  </a:ext>
                </a:extLst>
              </p:cNvPr>
              <p:cNvSpPr txBox="1"/>
              <p:nvPr/>
            </p:nvSpPr>
            <p:spPr>
              <a:xfrm>
                <a:off x="2839148" y="2786156"/>
                <a:ext cx="219057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Git allows us to store our files and history remotely which can then be accessed on other devices.</a:t>
                </a:r>
              </a:p>
            </p:txBody>
          </p:sp>
        </p:grpSp>
        <p:pic>
          <p:nvPicPr>
            <p:cNvPr id="19" name="Graphic 18" descr="Cloud outline">
              <a:extLst>
                <a:ext uri="{FF2B5EF4-FFF2-40B4-BE49-F238E27FC236}">
                  <a16:creationId xmlns:a16="http://schemas.microsoft.com/office/drawing/2014/main" id="{5D8CDA0D-2DDB-4D95-92CB-16D344337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3992" y="1930030"/>
              <a:ext cx="553636" cy="553636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70A54-5C5A-4FF6-8F6F-355737A874DE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1FDADC3-A50A-430D-84F3-20BAF5F62DBB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AADE88-E131-4E0A-8B71-4E2B2F584EE3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ECDFE4-17E8-4C66-8FA9-0331695EFA16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F1E42C-D74E-4646-9CB9-134A7169840B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E73985-BAD7-475D-9BC3-7E5AA2CB07C8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BBD8C7A-350E-457B-9718-A041E6547415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483979-4AA4-4DAA-94BD-890D0E557AD8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E842A1-8646-4D36-A90F-5F505865D8D3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43427A-EC6A-4E5E-AB8A-041E09BA4F7F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951E7A-9940-408A-AFEC-35FA263B141A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5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B0DD-B293-4BFC-98C6-FC333E03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branching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634BD-5257-495C-9B9E-960A5202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00E84-FB12-44C4-BE0B-A5167A18A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509316" y="3848449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work is being carried out on this branch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3399267" y="1549873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44C9202-946C-4583-A987-87924FEB68D5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D411F-6407-449C-B4F5-E414E0D6DA62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00269E-6841-4AD9-BC66-E1628F33C64A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CDF0AF-BBC1-4BC1-A53F-FD30FDCA8325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3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5" y="4079146"/>
            <a:ext cx="2807992" cy="15939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While working on this branch, a new branch could be created, e.g. to develop a new feature.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03839E0-4757-428F-9612-4480AD48D5B9}"/>
              </a:ext>
            </a:extLst>
          </p:cNvPr>
          <p:cNvSpPr/>
          <p:nvPr/>
        </p:nvSpPr>
        <p:spPr>
          <a:xfrm>
            <a:off x="4981673" y="3848449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51AD8-0D37-4C85-8073-71EBC8B6A565}"/>
              </a:ext>
            </a:extLst>
          </p:cNvPr>
          <p:cNvCxnSpPr>
            <a:cxnSpLocks/>
          </p:cNvCxnSpPr>
          <p:nvPr/>
        </p:nvCxnSpPr>
        <p:spPr>
          <a:xfrm flipV="1">
            <a:off x="5452200" y="3429000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FF16552C-7A3B-448C-8D90-77601C327492}"/>
              </a:ext>
            </a:extLst>
          </p:cNvPr>
          <p:cNvSpPr/>
          <p:nvPr/>
        </p:nvSpPr>
        <p:spPr>
          <a:xfrm>
            <a:off x="6467922" y="874555"/>
            <a:ext cx="1098947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feature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D2C5E5-B3C9-45EF-AE05-9211EC6A4693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224B838-42EA-4D0F-9145-B3340076E6B6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86F17A-047A-4A7B-8549-80823C1C9F65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F045AA-785C-4E48-A044-D14D7A09F15A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07C688-CD6A-4088-9CBA-EA9511602917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5" y="4079146"/>
            <a:ext cx="2807992" cy="15939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Another branch could then be created to fix a bug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03839E0-4757-428F-9612-4480AD48D5B9}"/>
              </a:ext>
            </a:extLst>
          </p:cNvPr>
          <p:cNvSpPr/>
          <p:nvPr/>
        </p:nvSpPr>
        <p:spPr>
          <a:xfrm>
            <a:off x="6561322" y="3842161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51AD8-0D37-4C85-8073-71EBC8B6A565}"/>
              </a:ext>
            </a:extLst>
          </p:cNvPr>
          <p:cNvCxnSpPr>
            <a:cxnSpLocks/>
            <a:stCxn id="16" idx="3"/>
            <a:endCxn id="18" idx="4"/>
          </p:cNvCxnSpPr>
          <p:nvPr/>
        </p:nvCxnSpPr>
        <p:spPr>
          <a:xfrm flipV="1">
            <a:off x="7035300" y="3429000"/>
            <a:ext cx="0" cy="41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CCCA15-17FB-4AAA-B730-F2B5D870F1C5}"/>
              </a:ext>
            </a:extLst>
          </p:cNvPr>
          <p:cNvSpPr/>
          <p:nvPr/>
        </p:nvSpPr>
        <p:spPr>
          <a:xfrm>
            <a:off x="6615900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BAE851-9DE4-4CF7-8636-06004D08680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871600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A12E314-7309-412E-AAFB-1B223829F5AF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5DD6C2D3-E837-409A-ADAF-1370ADC582AC}"/>
              </a:ext>
            </a:extLst>
          </p:cNvPr>
          <p:cNvSpPr/>
          <p:nvPr/>
        </p:nvSpPr>
        <p:spPr>
          <a:xfrm>
            <a:off x="8051022" y="874555"/>
            <a:ext cx="1098947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feature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5DD4D7-B7BE-4318-9D31-1D8DB73C1C79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74588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B551E1-ABD6-4D1B-BA23-0F524DFB4AE4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B30E8C0-47B5-438A-9179-5A351B2D42D4}"/>
              </a:ext>
            </a:extLst>
          </p:cNvPr>
          <p:cNvSpPr/>
          <p:nvPr/>
        </p:nvSpPr>
        <p:spPr>
          <a:xfrm>
            <a:off x="6615900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96D08A-8EAF-4D9E-AC59-6516A5D78A32}"/>
              </a:ext>
            </a:extLst>
          </p:cNvPr>
          <p:cNvCxnSpPr>
            <a:stCxn id="25" idx="4"/>
            <a:endCxn id="36" idx="2"/>
          </p:cNvCxnSpPr>
          <p:nvPr/>
        </p:nvCxnSpPr>
        <p:spPr>
          <a:xfrm rot="16200000" flipH="1">
            <a:off x="5102848" y="3782496"/>
            <a:ext cx="1866549" cy="1159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A9141DE7-B69E-46F4-A1C9-F2F7E71787A7}"/>
              </a:ext>
            </a:extLst>
          </p:cNvPr>
          <p:cNvSpPr/>
          <p:nvPr/>
        </p:nvSpPr>
        <p:spPr>
          <a:xfrm>
            <a:off x="8198416" y="4985159"/>
            <a:ext cx="1098947" cy="620778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Bug fix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A583B4-1D9F-4B49-80A3-6664E20F2B55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7454700" y="5295548"/>
            <a:ext cx="743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19B81BD-37FE-4395-B613-ADAD4D0EE5A9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E8BE5A-4502-4A60-BB28-75CABFFFDE2D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D827E-ABBD-43DA-BD2F-2CF1A0074B6F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9E8DE8-A725-4AD4-B3F2-D96AE9001FC2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9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Now there are three pieces of independent development work being carried out alongside each other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CCCA15-17FB-4AAA-B730-F2B5D870F1C5}"/>
              </a:ext>
            </a:extLst>
          </p:cNvPr>
          <p:cNvSpPr/>
          <p:nvPr/>
        </p:nvSpPr>
        <p:spPr>
          <a:xfrm>
            <a:off x="6615900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BAE851-9DE4-4CF7-8636-06004D08680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871600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A12E314-7309-412E-AAFB-1B223829F5AF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B551E1-ABD6-4D1B-BA23-0F524DFB4AE4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B30E8C0-47B5-438A-9179-5A351B2D42D4}"/>
              </a:ext>
            </a:extLst>
          </p:cNvPr>
          <p:cNvSpPr/>
          <p:nvPr/>
        </p:nvSpPr>
        <p:spPr>
          <a:xfrm>
            <a:off x="6615900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96D08A-8EAF-4D9E-AC59-6516A5D78A32}"/>
              </a:ext>
            </a:extLst>
          </p:cNvPr>
          <p:cNvCxnSpPr>
            <a:stCxn id="25" idx="4"/>
            <a:endCxn id="36" idx="2"/>
          </p:cNvCxnSpPr>
          <p:nvPr/>
        </p:nvCxnSpPr>
        <p:spPr>
          <a:xfrm rot="16200000" flipH="1">
            <a:off x="5102848" y="3782496"/>
            <a:ext cx="1866549" cy="1159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1290816-B977-42DF-B418-FF5F602DCE5B}"/>
              </a:ext>
            </a:extLst>
          </p:cNvPr>
          <p:cNvSpPr/>
          <p:nvPr/>
        </p:nvSpPr>
        <p:spPr>
          <a:xfrm>
            <a:off x="8210781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25656F-EDFC-4888-A231-2B40230CBBE5}"/>
              </a:ext>
            </a:extLst>
          </p:cNvPr>
          <p:cNvCxnSpPr>
            <a:cxnSpLocks/>
          </p:cNvCxnSpPr>
          <p:nvPr/>
        </p:nvCxnSpPr>
        <p:spPr>
          <a:xfrm>
            <a:off x="7466481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DE4A5D4-3A09-4880-8214-FE4063F2F54D}"/>
              </a:ext>
            </a:extLst>
          </p:cNvPr>
          <p:cNvSpPr/>
          <p:nvPr/>
        </p:nvSpPr>
        <p:spPr>
          <a:xfrm>
            <a:off x="8210781" y="2590102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46A68E-9928-42DD-ABED-1A5E7020EE5D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466481" y="3009552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5BF005-9A28-45FB-A77C-F9EA7C8E9519}"/>
              </a:ext>
            </a:extLst>
          </p:cNvPr>
          <p:cNvCxnSpPr>
            <a:cxnSpLocks/>
          </p:cNvCxnSpPr>
          <p:nvPr/>
        </p:nvCxnSpPr>
        <p:spPr>
          <a:xfrm>
            <a:off x="7454700" y="5295548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56A073F-52B3-4AC3-A87E-E15C8F59590A}"/>
              </a:ext>
            </a:extLst>
          </p:cNvPr>
          <p:cNvSpPr/>
          <p:nvPr/>
        </p:nvSpPr>
        <p:spPr>
          <a:xfrm>
            <a:off x="8210781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B17C640-814E-4834-8343-D833D2CD090B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055345-892C-4928-8031-EE7A425FCB65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8BE603-7187-4594-B5F3-C43EF2B8D124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54EBD4-EAA0-4F4E-8E82-F0EC5EE8E04C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EFE2-1500-4B1F-A837-1DCB732C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workflow for working on a branch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69013-C1D4-41F3-A32B-51D1B966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AFB0D-753B-43D7-8088-62237918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509316" y="3848449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create a new branch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3399267" y="1549873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A0D21DE-59A3-42D1-8EE7-70AE0D9C9787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9E59E3-FADF-4B93-8D90-B44BE5BC40ED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CBF347-7D95-431C-9287-C25183C0A83D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D10389-3215-4A52-9613-CF6A35578692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966C29-3496-49A5-B30A-7BDCF2D9DDE3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0ECEE8-436A-4A32-B1E8-472E801730B3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498595" y="4163026"/>
            <a:ext cx="2701255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branch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2938735" y="1472279"/>
            <a:ext cx="1869019" cy="698373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1226F3-8E67-4FF6-BB6C-973F9BFC3E41}"/>
              </a:ext>
            </a:extLst>
          </p:cNvPr>
          <p:cNvSpPr/>
          <p:nvPr/>
        </p:nvSpPr>
        <p:spPr>
          <a:xfrm>
            <a:off x="1498595" y="4702018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master* tells us that we are still working on the master branch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179538-7C09-482D-AD6F-B6E0A1D9AE03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494083-70AC-4E4B-88F7-4D976D3A7678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01C20B-961D-4393-AE6C-DD8E33006C49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FF297B-162D-4DD4-B076-16B3662E91ED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43FCF4-F20E-49BB-BE85-1A4FE6D238B5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5AD3B8-6034-4806-BDEE-856DF313F019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452197" y="4163026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2938735" y="1472279"/>
            <a:ext cx="1869019" cy="698373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1226F3-8E67-4FF6-BB6C-973F9BFC3E41}"/>
              </a:ext>
            </a:extLst>
          </p:cNvPr>
          <p:cNvSpPr/>
          <p:nvPr/>
        </p:nvSpPr>
        <p:spPr>
          <a:xfrm>
            <a:off x="1498595" y="4702018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have now switched to the branch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0E0C3B-1C61-4C3F-9304-DD21E8EC023E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70F78A-9D26-4CD5-A5B2-D46166C411A7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A48901-1753-444A-90CA-40F5E450F6C8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3DD03C-E279-4256-9DB2-3B53F5D73698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E6B4BF-3DA0-4284-A385-CB22BC5EDCC2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707CBF-B63B-414C-A1D6-761A177C59ED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452197" y="4163026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add ; git commit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516148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>
            <a:off x="4292645" y="3009551"/>
            <a:ext cx="86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1226F3-8E67-4FF6-BB6C-973F9BFC3E41}"/>
              </a:ext>
            </a:extLst>
          </p:cNvPr>
          <p:cNvSpPr/>
          <p:nvPr/>
        </p:nvSpPr>
        <p:spPr>
          <a:xfrm>
            <a:off x="1498595" y="4702018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Committing a change is now done on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BF823D-67D4-46D8-92BC-858E7D8B25AF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239A91D-23E1-4C67-853B-B529CC676674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A6CB1DAD-8FB6-4E7F-B78D-2F4D0D076814}"/>
              </a:ext>
            </a:extLst>
          </p:cNvPr>
          <p:cNvSpPr/>
          <p:nvPr/>
        </p:nvSpPr>
        <p:spPr>
          <a:xfrm>
            <a:off x="6467922" y="874555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8F8288-14AA-4802-AF1E-A9939FB63754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1C661CD-47D4-484E-AF1C-526A4A046332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32167D-441F-469D-B8C5-AE20889DD839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2B0AD6-9B1E-4498-A7B3-FDDDEFDDD676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C94616-0659-491D-AEDA-9214AC530133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F630EF5-1204-4584-810A-32E4DC4AE5F2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108437-7BDD-4E43-9A64-44375C171887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B74BBA-82C1-452C-8931-6B22AFE8D1BD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2381358" y="2228254"/>
            <a:ext cx="3508831" cy="2740868"/>
            <a:chOff x="1845620" y="1777139"/>
            <a:chExt cx="3140365" cy="2335863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156379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1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Repository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06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where Git tracks and records all the changes made to the files in our project.</a:t>
              </a:r>
            </a:p>
          </p:txBody>
        </p:sp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529B1B72-5481-4B48-86CD-B2487558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5620" y="1777139"/>
              <a:ext cx="712226" cy="712226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1F20B2-3BD8-4076-8517-F2F5A263F7D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6BA95E-D966-4FBD-BD01-A6CD720ED289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4E48F52-DCCD-468D-BD9A-734876B50A81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2EEB2C-E699-4B01-84DA-77274FF90524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035D7E-DE65-423F-BF3B-242185D0A75A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16783B-4B6B-43F3-8344-5EF0720B6AA7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3B556B-FFD0-46A2-81F8-8B539514A59E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8078DB-E1A2-40C5-9CFC-586407CD9E2C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626182-427C-450F-A6DC-22983E390011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96B5B7-BBAB-4B24-B2BB-9B12678AC530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E8599-5BC7-46F5-B5D9-6432349DAF81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14CA66-05D4-421D-AD8E-CF62D90FF379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8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516148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>
            <a:off x="4292645" y="3009551"/>
            <a:ext cx="86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DBF823D-67D4-46D8-92BC-858E7D8B25AF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239A91D-23E1-4C67-853B-B529CC676674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A6CB1DAD-8FB6-4E7F-B78D-2F4D0D076814}"/>
              </a:ext>
            </a:extLst>
          </p:cNvPr>
          <p:cNvSpPr/>
          <p:nvPr/>
        </p:nvSpPr>
        <p:spPr>
          <a:xfrm>
            <a:off x="6467922" y="874555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8F8288-14AA-4802-AF1E-A9939FB63754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8424102-ABB2-4589-939A-7C06AE2B23CB}"/>
              </a:ext>
            </a:extLst>
          </p:cNvPr>
          <p:cNvSpPr/>
          <p:nvPr/>
        </p:nvSpPr>
        <p:spPr>
          <a:xfrm>
            <a:off x="7457714" y="2433861"/>
            <a:ext cx="3338819" cy="1990278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“</a:t>
            </a:r>
            <a:r>
              <a:rPr lang="en-GB" dirty="0" err="1"/>
              <a:t>new_branch</a:t>
            </a:r>
            <a:r>
              <a:rPr lang="en-GB" dirty="0"/>
              <a:t> is ahead of master branch by 1 commit”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2A29D1-9451-47E5-8F09-34E1D3AAC8C2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C67E0F-7613-4F56-9E7D-851E4ACD4F3A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C810DA-24D5-4D6E-A214-00A0E8572735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E89F98-BAEB-4B3E-946E-D17EEF68EFF0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E36422-6610-4757-AFE4-6EADB5286130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F675C7-829B-42FD-8C3D-30C140D54250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3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516148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>
            <a:off x="4292645" y="3009551"/>
            <a:ext cx="86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DBF823D-67D4-46D8-92BC-858E7D8B25AF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239A91D-23E1-4C67-853B-B529CC676674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A6CB1DAD-8FB6-4E7F-B78D-2F4D0D076814}"/>
              </a:ext>
            </a:extLst>
          </p:cNvPr>
          <p:cNvSpPr/>
          <p:nvPr/>
        </p:nvSpPr>
        <p:spPr>
          <a:xfrm>
            <a:off x="6467922" y="874555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8F8288-14AA-4802-AF1E-A9939FB63754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5C962B-2ED6-4922-9CAF-94A54874A774}"/>
              </a:ext>
            </a:extLst>
          </p:cNvPr>
          <p:cNvSpPr/>
          <p:nvPr/>
        </p:nvSpPr>
        <p:spPr>
          <a:xfrm>
            <a:off x="1452197" y="4163026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master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BB0C02-6B1D-43E0-9779-74D6D66918C0}"/>
              </a:ext>
            </a:extLst>
          </p:cNvPr>
          <p:cNvSpPr/>
          <p:nvPr/>
        </p:nvSpPr>
        <p:spPr>
          <a:xfrm>
            <a:off x="1498595" y="4702018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can then switch back to the master branch to continue work there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3033C8-3BCE-44F9-A050-EA08E1D712B5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99A13D-8D4E-46C2-98C3-709E90313D2D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AC7702-60CF-4214-87BA-610C1A8A2254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C1E4BB-342F-4C85-896C-E58F3D35866B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26D8AE-ABD8-46AD-BAFA-408E82A0167D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BCB5D2-57DC-4D4B-9FDB-C7FB83C64914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8818-D4E9-40E8-94CD-779A7DA6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merging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E4018-BBC8-40AB-9E87-87D61D1A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3253-327D-4C7F-88FA-845F73CB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merge the branch </a:t>
            </a:r>
            <a:r>
              <a:rPr lang="en-GB" dirty="0" err="1"/>
              <a:t>new_branch</a:t>
            </a:r>
            <a:r>
              <a:rPr lang="en-GB" dirty="0"/>
              <a:t> into the master branch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F2FDD8E-F32C-4F7A-B3DE-5B653E51636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4426E-2905-457C-BA90-1C90CC2E094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E43D6F-DFC7-4F4F-BE2F-8BCC802FD970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3AF1B-D2C0-4D7B-BAF4-878D6A902D1A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48E9EA-14B3-4D50-BB17-2193CBB98293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0185BE-2436-4D66-8DD6-DEF71911F327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B6E3A2-7C24-41EF-A186-4A4D184745C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8D3AB-7299-4DCF-AFDC-9FF7C5400731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994E0-1267-49DF-9970-227F2C177197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0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A698C9-1510-40C5-97B1-482F8D10637D}"/>
              </a:ext>
            </a:extLst>
          </p:cNvPr>
          <p:cNvSpPr/>
          <p:nvPr/>
        </p:nvSpPr>
        <p:spPr>
          <a:xfrm>
            <a:off x="4603919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 do this we need to be on the master branch, which we are, indicated by master*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698B4D-9EC2-4C40-981A-3DB67D6BB2E1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merge the branch </a:t>
            </a:r>
            <a:r>
              <a:rPr lang="en-GB" dirty="0" err="1"/>
              <a:t>new_branch</a:t>
            </a:r>
            <a:r>
              <a:rPr lang="en-GB" dirty="0"/>
              <a:t> into the master branch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CB1CF8-1672-4D08-AF97-5D780183D79E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F70AA9-0D53-4354-AD56-C88A5DC8F741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8BE46F-A46C-42D4-ADA6-4CEA452F5D39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2782B1-2FEB-4E7F-9CE9-ED32C120913E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E1E0AB-C24A-455C-AA6E-2D3C19EA6C60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B452BF-8F63-41B7-A2BF-C092F0092C8F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728CD0-F2CC-4DE4-A1FF-629400E8C202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3AF2C48-60AD-4DF5-81DE-212E4BFD4DA4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E2CC38-FF4B-4F82-A503-AE42DFF6EE28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3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5456345" y="4225974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 merge finds a common commit and merges the branches from there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39A3F64-60CA-465C-934E-C68948D4E0EA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8ADAA4-EB8C-4955-83F3-40EC1FA1CBE0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9CD898-2A10-4979-AA35-D1FD93F673BA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E9B782-7FEB-4625-B467-49BD96D83839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E5FA4-0F40-409F-AD1D-AD20114D39EA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4900C8-58A0-4FBF-8D12-34F9BAA45864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277D46-86DD-44C8-B94B-BE5E45B1EAF6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3E0BD-0020-4AC4-A770-3AEC4C7C2AE3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1A42B9-860E-4099-9A45-4436EBB3F1A1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5456345" y="4225974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 merge finds a common commit and merges the branches from there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7B3721-B145-43E7-936B-62EB312563B9}"/>
              </a:ext>
            </a:extLst>
          </p:cNvPr>
          <p:cNvSpPr/>
          <p:nvPr/>
        </p:nvSpPr>
        <p:spPr>
          <a:xfrm>
            <a:off x="3114041" y="3848449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Common commit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A15E1-FDE4-4B7C-AD6A-342A38809855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3873245" y="3429000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F6B214-EA7F-4CE0-AD7E-0558076C794D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750426-B238-40E4-A369-3693A77DB59A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141388-DA34-4C39-9D0B-1931D6F5C0E3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C225AA-6EA9-4404-A472-26A2996CB75B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D72C7C-A888-4113-A6BC-30BA08CE0CBE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8866B4-485F-43A5-BBB4-DF997EC3B40B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487BD6-E091-46A7-9B31-013C3206BF0C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421E90-9234-4A47-9D86-30F7F9BB807D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231C81-A6E8-4A67-BEE6-5A1AE458EE2E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4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42B1A7-844D-47CB-9A08-4B6A53C51629}"/>
              </a:ext>
            </a:extLst>
          </p:cNvPr>
          <p:cNvSpPr/>
          <p:nvPr/>
        </p:nvSpPr>
        <p:spPr>
          <a:xfrm>
            <a:off x="3453845" y="4542640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merge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8BC1D0-D7D1-44E1-9CBE-2D03C4AC97E8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6B1FF8-C140-4DAD-9869-279E5F5396F7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40555D-B876-42A2-9AF2-20EC508F9B0F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681FC6-9C05-4589-BC01-835D94CF1F14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8867FE-F074-42E8-8F3C-8A6625952302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53CD536-7DE6-404F-9C76-239E1A191859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3D1AAF-4036-4752-9963-FD1FB671762A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4067C-EEEB-440E-98BB-8363F21D961F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9F72D9-A171-4598-8A50-9DD03EBD9D88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8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2618524" y="4225974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Now we have a merge commit on the master branch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F17FF6-3DF4-4B51-B3F3-E77A1AB28A78}"/>
              </a:ext>
            </a:extLst>
          </p:cNvPr>
          <p:cNvSpPr/>
          <p:nvPr/>
        </p:nvSpPr>
        <p:spPr>
          <a:xfrm>
            <a:off x="7863341" y="3861073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Merge commit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2DBC13-BBFB-4E22-A6A0-554023893348}"/>
              </a:ext>
            </a:extLst>
          </p:cNvPr>
          <p:cNvCxnSpPr>
            <a:stCxn id="26" idx="0"/>
          </p:cNvCxnSpPr>
          <p:nvPr/>
        </p:nvCxnSpPr>
        <p:spPr>
          <a:xfrm flipV="1">
            <a:off x="8622545" y="3441624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111A176C-EC24-40E6-A6F3-27AB2CB9BEDD}"/>
              </a:ext>
            </a:extLst>
          </p:cNvPr>
          <p:cNvSpPr/>
          <p:nvPr/>
        </p:nvSpPr>
        <p:spPr>
          <a:xfrm>
            <a:off x="9985054" y="273272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3F7A8-7658-4B50-A2B7-3F3625DC937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055172" y="3012700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16919081-1D92-4ED2-A42A-F8B5BB98AE91}"/>
              </a:ext>
            </a:extLst>
          </p:cNvPr>
          <p:cNvSpPr/>
          <p:nvPr/>
        </p:nvSpPr>
        <p:spPr>
          <a:xfrm>
            <a:off x="7458845" y="175162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E3F1A3-9FB2-4900-AA15-4D42CEB33B8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39445" y="455142"/>
            <a:ext cx="419406" cy="3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7C6A59-AA01-485D-B9CC-4E6004C378E4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F5308F-D57D-4FFC-B287-1604A25E54D5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3B4085-EA2B-432E-94F3-2C4ACFDADC79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4851C1-FC7D-4D7E-81CB-C19B843CF650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DE809A-F1FF-466F-9716-5F379B87DB22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959D25-4C69-43FE-9B09-E55FBAFDD60D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BAD2AE-709F-4366-B450-6164788C20C1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AB19CD-65F0-4190-AB9D-79DB64BA56B5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13A5C1-5688-4A20-B45C-D26C6242B620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F17FF6-3DF4-4B51-B3F3-E77A1AB28A78}"/>
              </a:ext>
            </a:extLst>
          </p:cNvPr>
          <p:cNvSpPr/>
          <p:nvPr/>
        </p:nvSpPr>
        <p:spPr>
          <a:xfrm>
            <a:off x="7863341" y="3861073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Merge commit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2DBC13-BBFB-4E22-A6A0-554023893348}"/>
              </a:ext>
            </a:extLst>
          </p:cNvPr>
          <p:cNvCxnSpPr>
            <a:stCxn id="26" idx="0"/>
          </p:cNvCxnSpPr>
          <p:nvPr/>
        </p:nvCxnSpPr>
        <p:spPr>
          <a:xfrm flipV="1">
            <a:off x="8622545" y="3441624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111A176C-EC24-40E6-A6F3-27AB2CB9BEDD}"/>
              </a:ext>
            </a:extLst>
          </p:cNvPr>
          <p:cNvSpPr/>
          <p:nvPr/>
        </p:nvSpPr>
        <p:spPr>
          <a:xfrm>
            <a:off x="9985054" y="273272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3F7A8-7658-4B50-A2B7-3F3625DC937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055172" y="3012700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16919081-1D92-4ED2-A42A-F8B5BB98AE91}"/>
              </a:ext>
            </a:extLst>
          </p:cNvPr>
          <p:cNvSpPr/>
          <p:nvPr/>
        </p:nvSpPr>
        <p:spPr>
          <a:xfrm>
            <a:off x="7458845" y="175162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E3F1A3-9FB2-4900-AA15-4D42CEB33B8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39445" y="455142"/>
            <a:ext cx="419406" cy="3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E0D699-E208-40D2-BCD7-69B815C32316}"/>
              </a:ext>
            </a:extLst>
          </p:cNvPr>
          <p:cNvSpPr/>
          <p:nvPr/>
        </p:nvSpPr>
        <p:spPr>
          <a:xfrm>
            <a:off x="9381749" y="418404"/>
            <a:ext cx="2485739" cy="14051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Finally, we might want </a:t>
            </a:r>
            <a:r>
              <a:rPr lang="en-GB" dirty="0" err="1"/>
              <a:t>new_branch</a:t>
            </a:r>
            <a:r>
              <a:rPr lang="en-GB" dirty="0"/>
              <a:t> to point to the merge commit as well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886253-A012-4A1A-A4C4-3106CEC62D42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4D8477-3D57-4FDB-BCC2-64313653075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638DE6-6AF5-470F-AE56-57158FD98D59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D35594-CF24-4760-ADF2-F62D4C7AED61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62A49D-4788-462B-B5C5-793E12ED5AFB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08A1FE-D8EC-4A8D-9F2A-02B81F1585E1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BBC881F-5F89-4BCE-920F-81EACFAF7376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744C38-6709-4C90-8B48-23BFB1BB6184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A35D7F4-0D0D-459B-9436-CBD0FC0C234D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1793171" y="2715965"/>
            <a:ext cx="3365753" cy="1426069"/>
            <a:chOff x="1973672" y="2229257"/>
            <a:chExt cx="3012313" cy="1215346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895393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2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Working Directory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498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the location in which we work and save our files.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pic>
        <p:nvPicPr>
          <p:cNvPr id="13" name="Graphic 12" descr="Open folder with solid fill">
            <a:extLst>
              <a:ext uri="{FF2B5EF4-FFF2-40B4-BE49-F238E27FC236}">
                <a16:creationId xmlns:a16="http://schemas.microsoft.com/office/drawing/2014/main" id="{9A7268FB-0F73-4175-BE19-F9C9038C0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479" y="2348658"/>
            <a:ext cx="716353" cy="71635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230F0-0AC7-4742-85DA-5725A65B30E3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2280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E5341A-9BED-4709-89B9-414C947AE733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35E137-0144-4F6E-AB98-A6D14D2E67E8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67FDB-EEEC-47D2-ADB3-F27B8BAFACDD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1261AF3-8ED5-4028-97DB-F01DB211A011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6D6A25-4778-4089-A215-FBFCB3604C68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C65A88-AC3D-497A-8186-B5D500DBB802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917154-E320-4547-8CB6-708CA3832D17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5684D2-88C1-406A-90D2-378F30951F5F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1F6908-EF82-4B41-AC10-51F60EFF8219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FD554A-1385-4ABB-AE74-F1B7EB01290F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66BF35-5A5C-44E2-B805-5EBDD1DF786F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467426A-6F44-4E28-A4E0-29A111674090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349483E-EFF9-42DD-A3CE-D5AD909E22F3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4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73B38B-942E-4AA3-A724-7A6C81E5413E}"/>
              </a:ext>
            </a:extLst>
          </p:cNvPr>
          <p:cNvSpPr/>
          <p:nvPr/>
        </p:nvSpPr>
        <p:spPr>
          <a:xfrm>
            <a:off x="3366968" y="4588709"/>
            <a:ext cx="2863065" cy="7297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</a:t>
            </a:r>
            <a:r>
              <a:rPr lang="en-GB" dirty="0" err="1"/>
              <a:t>new_branch</a:t>
            </a:r>
            <a:endParaRPr lang="en-GB" dirty="0"/>
          </a:p>
          <a:p>
            <a:pPr algn="ctr"/>
            <a:r>
              <a:rPr lang="en-GB" dirty="0"/>
              <a:t>git merge master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08425B-9B1D-40BB-8F23-4F8F5FC14E81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28DE40-B223-4522-98A4-A3FE00BF4F90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8523B1-3DFA-46C4-BEBB-0A202348650F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C35384-051E-4D18-84AB-D1BE28D7BE8E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A33C7B-496B-4E33-8A5D-F8580B23C594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721B01-5338-4841-AEB4-AEFBAFDEB1EF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804165-0AE1-4B41-91F1-280A475BB11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2F9753-D79E-46D6-B65F-2BC2E551AA4F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521795-2294-457E-B1C2-E6A422974FA4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9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111A176C-EC24-40E6-A6F3-27AB2CB9BEDD}"/>
              </a:ext>
            </a:extLst>
          </p:cNvPr>
          <p:cNvSpPr/>
          <p:nvPr/>
        </p:nvSpPr>
        <p:spPr>
          <a:xfrm>
            <a:off x="9985054" y="2732720"/>
            <a:ext cx="1524641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3F7A8-7658-4B50-A2B7-3F3625DC937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055172" y="3012700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08E0966-5D97-40F2-9791-6854156F693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A359F9-FA22-442D-977B-6F47204273AB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20FC3F-8760-45EB-87DD-29316EF17044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4ECEDF-4205-4657-8534-7EE1C8952FD0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618EC5-16E4-45DD-BD37-4D8D94FC1C85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038EEDD-DEE2-4EEC-81B1-D82FEFEFB0AE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98C740-4657-40EB-9BB3-B5E82876706B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175A1B-3D9E-4A54-B2C8-ED1E1631D57E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149412-063F-48C5-878C-1DABBEBF502A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0EAFC5-5E19-44B5-9987-E105A43C21FB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06AF78-D24F-4823-8BD2-77A246956497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94B384-6FE3-4AF1-9811-1B074F52BD82}"/>
              </a:ext>
            </a:extLst>
          </p:cNvPr>
          <p:cNvGrpSpPr/>
          <p:nvPr/>
        </p:nvGrpSpPr>
        <p:grpSpPr>
          <a:xfrm>
            <a:off x="3594042" y="2953110"/>
            <a:ext cx="3527474" cy="2335354"/>
            <a:chOff x="1631450" y="2400007"/>
            <a:chExt cx="3527474" cy="233535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1793171" y="2715965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225016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Staging Area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822376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Any changes we make to a file that we want Git to track we first add to the staging area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add</a:t>
                </a:r>
              </a:p>
            </p:txBody>
          </p:sp>
        </p:grpSp>
        <p:pic>
          <p:nvPicPr>
            <p:cNvPr id="12" name="Graphic 11" descr="Hamburger Menu Icon with solid fill">
              <a:extLst>
                <a:ext uri="{FF2B5EF4-FFF2-40B4-BE49-F238E27FC236}">
                  <a16:creationId xmlns:a16="http://schemas.microsoft.com/office/drawing/2014/main" id="{88A4851B-D828-4FBE-A4F1-07EF2F2A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31450" y="2400007"/>
              <a:ext cx="607856" cy="607856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44B8D3-2266-471C-A976-76B5BD458B08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741C46-5996-4C2D-A962-1FCF88C59586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052E934-7F78-42B6-95D6-FE84C70B0AB5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5BA9EB-B31E-4E72-B2DF-181F6A6DFF2A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727AB6-B3D2-48D9-BF28-1DC4D78B8E16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14699-B922-43B4-BAF0-081784480148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786D0A-489E-4283-882C-E5B1F06B1734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CFA4B5-B2FA-4871-A57F-F2DC3C0EA51D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E1199B9-E174-458C-9A30-65500E33B19D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646FDB-2EBD-42CB-81EC-5B9FED639C7E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EE1174-B947-4F92-9B86-8036F1E22839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B4254D2-D47F-4DEB-852D-DE85EF2EF525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5CB8A8-4D4F-4F06-8931-3EDEEE920A7B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5849770" y="3269068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Commit Changes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918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then commit any changes in the staging area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commit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pic>
        <p:nvPicPr>
          <p:cNvPr id="13" name="Graphic 12" descr="Badge Tick with solid fill">
            <a:extLst>
              <a:ext uri="{FF2B5EF4-FFF2-40B4-BE49-F238E27FC236}">
                <a16:creationId xmlns:a16="http://schemas.microsoft.com/office/drawing/2014/main" id="{B8FB325B-17EF-48DA-AD09-F76154F54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1424" y="2887108"/>
            <a:ext cx="763919" cy="76391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E672C2-5883-467A-AC83-DCFE8DF1BBA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A909B-01C1-43AE-9C8B-5BA9DC89076F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C11AEC-7251-4D7A-9986-6B73E6308915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1E68C9-2D91-4A29-BCBD-C60F8A061D9E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EACB59-3F79-435C-91F4-AAA611EBF131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872877-EC25-4B22-9B7C-16790DCD037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E2BE7D5-EAE0-42F4-8FE9-A6F318CFECD6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55946F-8CDB-460C-A0C0-3E9F3F1D324B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CD0CA4-B47C-4AC7-BD8A-E1B4E788F596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0AF538-2B87-40C8-B8B1-47FF2AB91B2B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6A91B8-C8EE-4C34-9942-7450A8EEFBE7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1C90D7-3F93-4B69-B816-7767A82D5C5C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0601EAC-F2C4-4BFC-884A-EF71DE287DCD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69C9BF-9685-4443-9E40-E1DE3AD341E0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1190EB-ACF5-4801-BE7D-7E8DB261DA24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D868AF-48F9-4CD5-9CC5-C81578584CC8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5952D1-9B99-484F-BFE7-DC461AFD1DF9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8669133" y="4360903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Push to Remote Repo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12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push any new changes committed in our local repo to the remote repo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push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7A4FCD-10D4-420E-800F-8BF29710B696}"/>
              </a:ext>
            </a:extLst>
          </p:cNvPr>
          <p:cNvCxnSpPr/>
          <p:nvPr/>
        </p:nvCxnSpPr>
        <p:spPr>
          <a:xfrm>
            <a:off x="5357779" y="4020263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D7D5E7-DB82-43A8-A9DA-81B4F3B4816C}"/>
              </a:ext>
            </a:extLst>
          </p:cNvPr>
          <p:cNvSpPr txBox="1"/>
          <p:nvPr/>
        </p:nvSpPr>
        <p:spPr>
          <a:xfrm>
            <a:off x="6739176" y="3658157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EBA94EA4-AA92-4905-96C1-AFD8A4A0D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1931" y="4018095"/>
            <a:ext cx="645743" cy="64574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703D0A-302A-4259-9BB0-40D16A9F845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2DAFF8-000A-4A9D-B3C8-6183BB10B66D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8F2172-8F1C-40EF-92B0-81EE2EE82D05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34BF-53ED-4E3D-8D23-0DA62253A660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53486F-CB0F-4F08-89C8-2943C3A058CF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FE1210-B26C-4638-8183-E8DD3BF8636E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3887A04-84D5-410D-8727-4C5653C4166A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F251EB-DAE5-4561-9477-802CCEC34412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761EF2A-6998-447A-AE7F-6772768724B1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1999F3-E278-4281-BD6E-1B7AF62E0655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BA73B8-452A-42C7-991F-246414937B1B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8CA314-ACA9-4419-A8F6-0043D22B5DE3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ABBBAC2-02F8-4B6A-A61E-38647DEFBDF0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D5BB30D-8F33-4094-9277-9EE75AE113E8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50BEBE-E1BC-48E2-867C-A8F70D6D2BAA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FE5E838-30F5-4AB3-9F2A-5CB872D5E48A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5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7976BF-8476-480C-8317-EDC125A63788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C4BCEB-DEF1-4839-B7BE-39E55285ECD9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2EFB95-02BC-47F2-84B0-0112BE024416}"/>
              </a:ext>
            </a:extLst>
          </p:cNvPr>
          <p:cNvCxnSpPr/>
          <p:nvPr/>
        </p:nvCxnSpPr>
        <p:spPr>
          <a:xfrm>
            <a:off x="5357779" y="4020263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8A2EC8-8191-45EA-95B6-0B8678A63B34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8B2975-9750-4BC0-99B6-61935B12CCE6}"/>
              </a:ext>
            </a:extLst>
          </p:cNvPr>
          <p:cNvGrpSpPr/>
          <p:nvPr/>
        </p:nvGrpSpPr>
        <p:grpSpPr>
          <a:xfrm>
            <a:off x="7987065" y="2063216"/>
            <a:ext cx="3554236" cy="2358889"/>
            <a:chOff x="7987065" y="2063216"/>
            <a:chExt cx="3554236" cy="23588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8175548" y="2402709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Pull from Remote Repo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Similarly, we can update and merge with our local repo by pulling from the remote repo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pull</a:t>
                </a:r>
              </a:p>
            </p:txBody>
          </p:sp>
        </p:grpSp>
        <p:pic>
          <p:nvPicPr>
            <p:cNvPr id="13" name="Graphic 12" descr="Download from cloud with solid fill">
              <a:extLst>
                <a:ext uri="{FF2B5EF4-FFF2-40B4-BE49-F238E27FC236}">
                  <a16:creationId xmlns:a16="http://schemas.microsoft.com/office/drawing/2014/main" id="{8C80A00C-456D-48FE-A5B3-DF19746DC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7065" y="2063216"/>
              <a:ext cx="620776" cy="620776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3456D45-179D-42D7-8EF1-7EA0A625055D}"/>
              </a:ext>
            </a:extLst>
          </p:cNvPr>
          <p:cNvSpPr txBox="1"/>
          <p:nvPr/>
        </p:nvSpPr>
        <p:spPr>
          <a:xfrm>
            <a:off x="6739176" y="3658157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2DB6A2-A4D9-4E4E-80C5-6735537FFC9E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267AB4-A2B9-42EE-B21C-5751C7A3AB3C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A810E1-522A-45FF-91C1-93ADD54D5480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B3BD91-BE58-4FF8-A157-A12B2F19D66C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600D13-4B59-4F12-A8FB-BC23C4BBC4E0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FABC38-D8AC-47BD-BB0D-827409021365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47F8C5-48AF-49F6-A82F-B64AA008C52F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A8D4CA-8BDE-4C5A-9BB6-BB8973CC6BFA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135AC5-49D3-4621-9883-E1A48863CF3A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CDB5499-7F5A-46B3-83DD-27CF4BB3B752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1EE1819-FE13-43B4-B291-450DFD50C768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9EE193-4BBE-49F6-AD1B-979E3CB59291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1DEEB1-5EB6-4515-B82A-A1E90C4B996F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359786E-9FC7-4CBD-A861-D77FF4A338C5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5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ngo theme">
  <a:themeElements>
    <a:clrScheme name="Custom 12">
      <a:dk1>
        <a:srgbClr val="0C1938"/>
      </a:dk1>
      <a:lt1>
        <a:srgbClr val="FFFFFF"/>
      </a:lt1>
      <a:dk2>
        <a:srgbClr val="4BBDAD"/>
      </a:dk2>
      <a:lt2>
        <a:srgbClr val="848483"/>
      </a:lt2>
      <a:accent1>
        <a:srgbClr val="FF0000"/>
      </a:accent1>
      <a:accent2>
        <a:srgbClr val="FF4D00"/>
      </a:accent2>
      <a:accent3>
        <a:srgbClr val="FF7400"/>
      </a:accent3>
      <a:accent4>
        <a:srgbClr val="FF9A00"/>
      </a:accent4>
      <a:accent5>
        <a:srgbClr val="FFC100"/>
      </a:accent5>
      <a:accent6>
        <a:srgbClr val="DDDAE1"/>
      </a:accent6>
      <a:hlink>
        <a:srgbClr val="0C1938"/>
      </a:hlink>
      <a:folHlink>
        <a:srgbClr val="FF0000"/>
      </a:folHlink>
    </a:clrScheme>
    <a:fontScheme name="Mango open sans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5EBBA6E-A35D-4805-9832-3D05F30A8FFD}" vid="{439E1CA9-6C17-4F76-AD4F-176E06EF7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1450</TotalTime>
  <Words>936</Words>
  <Application>Microsoft Office PowerPoint</Application>
  <PresentationFormat>Widescreen</PresentationFormat>
  <Paragraphs>235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Courier New</vt:lpstr>
      <vt:lpstr>Open Sans Light</vt:lpstr>
      <vt:lpstr>Mango theme</vt:lpstr>
      <vt:lpstr>BASIC WORKFLOW: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FOR COMMITTING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Revert changes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 to branching workflow</vt:lpstr>
      <vt:lpstr>PowerPoint Presentation</vt:lpstr>
      <vt:lpstr>PowerPoint Presentation</vt:lpstr>
      <vt:lpstr>PowerPoint Presentation</vt:lpstr>
      <vt:lpstr>PowerPoint Presentation</vt:lpstr>
      <vt:lpstr>Summary workflow for working on a branch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merging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Brown</dc:creator>
  <cp:lastModifiedBy>Elizabeth Brown</cp:lastModifiedBy>
  <cp:revision>48</cp:revision>
  <cp:lastPrinted>2019-08-14T16:37:39Z</cp:lastPrinted>
  <dcterms:created xsi:type="dcterms:W3CDTF">2021-03-08T13:47:03Z</dcterms:created>
  <dcterms:modified xsi:type="dcterms:W3CDTF">2021-04-06T11:14:01Z</dcterms:modified>
</cp:coreProperties>
</file>