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4" r:id="rId43"/>
    <p:sldId id="353" r:id="rId44"/>
    <p:sldId id="355" r:id="rId45"/>
    <p:sldId id="356" r:id="rId46"/>
    <p:sldId id="352" r:id="rId47"/>
    <p:sldId id="357" r:id="rId48"/>
    <p:sldId id="359" r:id="rId49"/>
    <p:sldId id="358" r:id="rId50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4"/>
            <p14:sldId id="353"/>
            <p14:sldId id="355"/>
            <p14:sldId id="356"/>
            <p14:sldId id="352"/>
            <p14:sldId id="357"/>
            <p14:sldId id="359"/>
            <p14:sldId id="358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235121" y="4299355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FFB8A-B027-4BCB-8C58-4F01966FFB0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B3796-B9C9-445B-8C95-64052158E0BC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064C09-478C-4A4C-9D13-9DB10DFF70FF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4E4C6D-DD18-49E7-BC64-DEA8D645CB6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593C70-3144-46EE-BAC6-7FF126A68D5D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3B8C07-E78E-45B0-AAA6-09955152189B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Most recent commit</a:t>
            </a:r>
          </a:p>
          <a:p>
            <a:pPr algn="ctr"/>
            <a:r>
              <a:rPr lang="en-GB" dirty="0"/>
              <a:t>(Tip of branch)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Want to revert back to this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956806" y="3410825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 commit with inverse content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9182876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0DD-B293-4BFC-98C6-FC333E0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branching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34BD-5257-495C-9B9E-960A520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0E84-FB12-44C4-BE0B-A5167A18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work is being carried out on this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While working on this branch, a new branch could be created, e.g. to develop a new feature.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4981673" y="3848449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</p:cNvCxnSpPr>
          <p:nvPr/>
        </p:nvCxnSpPr>
        <p:spPr>
          <a:xfrm flipV="1">
            <a:off x="5452200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F16552C-7A3B-448C-8D90-77601C327492}"/>
              </a:ext>
            </a:extLst>
          </p:cNvPr>
          <p:cNvSpPr/>
          <p:nvPr/>
        </p:nvSpPr>
        <p:spPr>
          <a:xfrm>
            <a:off x="64679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D2C5E5-B3C9-45EF-AE05-9211EC6A4693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Another branch could then be created to fix a bug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6561322" y="3842161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  <a:stCxn id="16" idx="3"/>
            <a:endCxn id="18" idx="4"/>
          </p:cNvCxnSpPr>
          <p:nvPr/>
        </p:nvCxnSpPr>
        <p:spPr>
          <a:xfrm flipV="1">
            <a:off x="7035300" y="3429000"/>
            <a:ext cx="0" cy="4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5DD6C2D3-E837-409A-ADAF-1370ADC582AC}"/>
              </a:ext>
            </a:extLst>
          </p:cNvPr>
          <p:cNvSpPr/>
          <p:nvPr/>
        </p:nvSpPr>
        <p:spPr>
          <a:xfrm>
            <a:off x="80510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5DD4D7-B7BE-4318-9D31-1D8DB73C1C79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74588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A9141DE7-B69E-46F4-A1C9-F2F7E71787A7}"/>
              </a:ext>
            </a:extLst>
          </p:cNvPr>
          <p:cNvSpPr/>
          <p:nvPr/>
        </p:nvSpPr>
        <p:spPr>
          <a:xfrm>
            <a:off x="8198416" y="4985159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A583B4-1D9F-4B49-80A3-6664E20F2B5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7454700" y="5295548"/>
            <a:ext cx="74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there are three pieces of independent development work being carried out alongside each other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1290816-B977-42DF-B418-FF5F602DCE5B}"/>
              </a:ext>
            </a:extLst>
          </p:cNvPr>
          <p:cNvSpPr/>
          <p:nvPr/>
        </p:nvSpPr>
        <p:spPr>
          <a:xfrm>
            <a:off x="8210781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5656F-EDFC-4888-A231-2B40230CBBE5}"/>
              </a:ext>
            </a:extLst>
          </p:cNvPr>
          <p:cNvCxnSpPr>
            <a:cxnSpLocks/>
          </p:cNvCxnSpPr>
          <p:nvPr/>
        </p:nvCxnSpPr>
        <p:spPr>
          <a:xfrm>
            <a:off x="7466481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DE4A5D4-3A09-4880-8214-FE4063F2F54D}"/>
              </a:ext>
            </a:extLst>
          </p:cNvPr>
          <p:cNvSpPr/>
          <p:nvPr/>
        </p:nvSpPr>
        <p:spPr>
          <a:xfrm>
            <a:off x="8210781" y="2590102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46A68E-9928-42DD-ABED-1A5E7020EE5D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466481" y="3009552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BF005-9A28-45FB-A77C-F9EA7C8E9519}"/>
              </a:ext>
            </a:extLst>
          </p:cNvPr>
          <p:cNvCxnSpPr>
            <a:cxnSpLocks/>
          </p:cNvCxnSpPr>
          <p:nvPr/>
        </p:nvCxnSpPr>
        <p:spPr>
          <a:xfrm>
            <a:off x="7454700" y="5295548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6A073F-52B3-4AC3-A87E-E15C8F59590A}"/>
              </a:ext>
            </a:extLst>
          </p:cNvPr>
          <p:cNvSpPr/>
          <p:nvPr/>
        </p:nvSpPr>
        <p:spPr>
          <a:xfrm>
            <a:off x="8210781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EFE2-1500-4B1F-A837-1DCB732C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workflow for working on a branch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69013-C1D4-41F3-A32B-51D1B966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FB0D-753B-43D7-8088-62237918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create a new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98595" y="4163026"/>
            <a:ext cx="2701255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branch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2938735" y="1472279"/>
            <a:ext cx="1869019" cy="69837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master* tells us that we are still working on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1980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2938735" y="1472279"/>
            <a:ext cx="1869019" cy="69837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have now switched to the branch </a:t>
            </a:r>
            <a:r>
              <a:rPr lang="en-GB" dirty="0" err="1"/>
              <a:t>new_branch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5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add ; git commit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Committing a change is now done on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8424102-ABB2-4589-939A-7C06AE2B23CB}"/>
              </a:ext>
            </a:extLst>
          </p:cNvPr>
          <p:cNvSpPr/>
          <p:nvPr/>
        </p:nvSpPr>
        <p:spPr>
          <a:xfrm>
            <a:off x="7457714" y="2433861"/>
            <a:ext cx="3338819" cy="1990278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“</a:t>
            </a:r>
            <a:r>
              <a:rPr lang="en-GB" dirty="0" err="1"/>
              <a:t>new_branch</a:t>
            </a:r>
            <a:r>
              <a:rPr lang="en-GB" dirty="0"/>
              <a:t> is ahead of master branch by 1 commit”</a:t>
            </a:r>
          </a:p>
        </p:txBody>
      </p:sp>
    </p:spTree>
    <p:extLst>
      <p:ext uri="{BB962C8B-B14F-4D97-AF65-F5344CB8AC3E}">
        <p14:creationId xmlns:p14="http://schemas.microsoft.com/office/powerpoint/2010/main" val="9853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5C962B-2ED6-4922-9CAF-94A54874A774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master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BB0C02-6B1D-43E0-9779-74D6D66918C0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can then switch back to the master branch to continue work there</a:t>
            </a:r>
          </a:p>
        </p:txBody>
      </p:sp>
    </p:spTree>
    <p:extLst>
      <p:ext uri="{BB962C8B-B14F-4D97-AF65-F5344CB8AC3E}">
        <p14:creationId xmlns:p14="http://schemas.microsoft.com/office/powerpoint/2010/main" val="28820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8818-D4E9-40E8-94CD-779A7DA6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merging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E4018-BBC8-40AB-9E87-87D61D1A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253-327D-4C7F-88FA-845F73CB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A698C9-1510-40C5-97B1-482F8D10637D}"/>
              </a:ext>
            </a:extLst>
          </p:cNvPr>
          <p:cNvSpPr/>
          <p:nvPr/>
        </p:nvSpPr>
        <p:spPr>
          <a:xfrm>
            <a:off x="4603919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 do this we need to be on the master branch, which we are, indicated by master*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698B4D-9EC2-4C40-981A-3DB67D6BB2E1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6513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7B3721-B145-43E7-936B-62EB312563B9}"/>
              </a:ext>
            </a:extLst>
          </p:cNvPr>
          <p:cNvSpPr/>
          <p:nvPr/>
        </p:nvSpPr>
        <p:spPr>
          <a:xfrm>
            <a:off x="3114041" y="3848449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Common commit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15E1-FDE4-4B7C-AD6A-342A38809855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3873245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2B1A7-844D-47CB-9A08-4B6A53C51629}"/>
              </a:ext>
            </a:extLst>
          </p:cNvPr>
          <p:cNvSpPr/>
          <p:nvPr/>
        </p:nvSpPr>
        <p:spPr>
          <a:xfrm>
            <a:off x="3453845" y="4542640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merge </a:t>
            </a:r>
            <a:r>
              <a:rPr lang="en-GB" dirty="0" err="1"/>
              <a:t>new_branch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5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2618524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we have a merge commit on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E0D699-E208-40D2-BCD7-69B815C32316}"/>
              </a:ext>
            </a:extLst>
          </p:cNvPr>
          <p:cNvSpPr/>
          <p:nvPr/>
        </p:nvSpPr>
        <p:spPr>
          <a:xfrm>
            <a:off x="9381749" y="418404"/>
            <a:ext cx="2485739" cy="14051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Finally, we might want </a:t>
            </a:r>
            <a:r>
              <a:rPr lang="en-GB" dirty="0" err="1"/>
              <a:t>new_branch</a:t>
            </a:r>
            <a:r>
              <a:rPr lang="en-GB" dirty="0"/>
              <a:t> to point to the merge commit as well</a:t>
            </a:r>
          </a:p>
        </p:txBody>
      </p:sp>
    </p:spTree>
    <p:extLst>
      <p:ext uri="{BB962C8B-B14F-4D97-AF65-F5344CB8AC3E}">
        <p14:creationId xmlns:p14="http://schemas.microsoft.com/office/powerpoint/2010/main" val="33088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73B38B-942E-4AA3-A724-7A6C81E5413E}"/>
              </a:ext>
            </a:extLst>
          </p:cNvPr>
          <p:cNvSpPr/>
          <p:nvPr/>
        </p:nvSpPr>
        <p:spPr>
          <a:xfrm>
            <a:off x="3366968" y="4588709"/>
            <a:ext cx="2863065" cy="7297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  <a:p>
            <a:pPr algn="ctr"/>
            <a:r>
              <a:rPr lang="en-GB" dirty="0"/>
              <a:t>git merge master</a:t>
            </a:r>
          </a:p>
        </p:txBody>
      </p:sp>
    </p:spTree>
    <p:extLst>
      <p:ext uri="{BB962C8B-B14F-4D97-AF65-F5344CB8AC3E}">
        <p14:creationId xmlns:p14="http://schemas.microsoft.com/office/powerpoint/2010/main" val="40169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524641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288020-B6C9-4376-B9B8-B4193F4B4982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D3AD37-C505-4EF9-A8D2-129E3DE469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388981" y="453557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779" y="4192765"/>
            <a:ext cx="645743" cy="6457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26CF57-D053-493F-98B9-C97C949E301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72EE7C-F508-44D0-84C9-A1EE2AA49AD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9B0FC-E8D5-449D-956A-7F9540AF15C7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7D3EF-4C24-4630-992A-19B42EBF1288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1181</TotalTime>
  <Words>885</Words>
  <Application>Microsoft Office PowerPoint</Application>
  <PresentationFormat>Widescreen</PresentationFormat>
  <Paragraphs>234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  <vt:lpstr>Intro to branching workflow</vt:lpstr>
      <vt:lpstr>PowerPoint Presentation</vt:lpstr>
      <vt:lpstr>PowerPoint Presentation</vt:lpstr>
      <vt:lpstr>PowerPoint Presentation</vt:lpstr>
      <vt:lpstr>PowerPoint Presentation</vt:lpstr>
      <vt:lpstr>Summary workflow for working on a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merging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36</cp:revision>
  <cp:lastPrinted>2019-08-14T16:37:39Z</cp:lastPrinted>
  <dcterms:created xsi:type="dcterms:W3CDTF">2021-03-08T13:47:03Z</dcterms:created>
  <dcterms:modified xsi:type="dcterms:W3CDTF">2021-03-31T07:40:48Z</dcterms:modified>
</cp:coreProperties>
</file>