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4"/>
  </p:notesMasterIdLst>
  <p:handoutMasterIdLst>
    <p:handoutMasterId r:id="rId65"/>
  </p:handoutMasterIdLst>
  <p:sldIdLst>
    <p:sldId id="315" r:id="rId2"/>
    <p:sldId id="304" r:id="rId3"/>
    <p:sldId id="305" r:id="rId4"/>
    <p:sldId id="306" r:id="rId5"/>
    <p:sldId id="308" r:id="rId6"/>
    <p:sldId id="309" r:id="rId7"/>
    <p:sldId id="310" r:id="rId8"/>
    <p:sldId id="311" r:id="rId9"/>
    <p:sldId id="312" r:id="rId10"/>
    <p:sldId id="313" r:id="rId11"/>
    <p:sldId id="314" r:id="rId12"/>
    <p:sldId id="316" r:id="rId13"/>
    <p:sldId id="319" r:id="rId14"/>
    <p:sldId id="322" r:id="rId15"/>
    <p:sldId id="323" r:id="rId16"/>
    <p:sldId id="324" r:id="rId17"/>
    <p:sldId id="329" r:id="rId18"/>
    <p:sldId id="325" r:id="rId19"/>
    <p:sldId id="326" r:id="rId20"/>
    <p:sldId id="327" r:id="rId21"/>
    <p:sldId id="328" r:id="rId22"/>
    <p:sldId id="330" r:id="rId23"/>
    <p:sldId id="331" r:id="rId24"/>
    <p:sldId id="332" r:id="rId25"/>
    <p:sldId id="333" r:id="rId26"/>
    <p:sldId id="334" r:id="rId27"/>
    <p:sldId id="335" r:id="rId28"/>
    <p:sldId id="360" r:id="rId29"/>
    <p:sldId id="361" r:id="rId30"/>
    <p:sldId id="336" r:id="rId31"/>
    <p:sldId id="337" r:id="rId32"/>
    <p:sldId id="362" r:id="rId33"/>
    <p:sldId id="363" r:id="rId34"/>
    <p:sldId id="364" r:id="rId35"/>
    <p:sldId id="341" r:id="rId36"/>
    <p:sldId id="342" r:id="rId37"/>
    <p:sldId id="365" r:id="rId38"/>
    <p:sldId id="366" r:id="rId39"/>
    <p:sldId id="367" r:id="rId40"/>
    <p:sldId id="369" r:id="rId41"/>
    <p:sldId id="370" r:id="rId42"/>
    <p:sldId id="371" r:id="rId43"/>
    <p:sldId id="348" r:id="rId44"/>
    <p:sldId id="349" r:id="rId45"/>
    <p:sldId id="354" r:id="rId46"/>
    <p:sldId id="353" r:id="rId47"/>
    <p:sldId id="355" r:id="rId48"/>
    <p:sldId id="356" r:id="rId49"/>
    <p:sldId id="352" r:id="rId50"/>
    <p:sldId id="357" r:id="rId51"/>
    <p:sldId id="359" r:id="rId52"/>
    <p:sldId id="358" r:id="rId53"/>
    <p:sldId id="372" r:id="rId54"/>
    <p:sldId id="373" r:id="rId55"/>
    <p:sldId id="374" r:id="rId56"/>
    <p:sldId id="375" r:id="rId57"/>
    <p:sldId id="376" r:id="rId58"/>
    <p:sldId id="377" r:id="rId59"/>
    <p:sldId id="378" r:id="rId60"/>
    <p:sldId id="379" r:id="rId61"/>
    <p:sldId id="380" r:id="rId62"/>
    <p:sldId id="381" r:id="rId63"/>
  </p:sldIdLst>
  <p:sldSz cx="12192000" cy="6858000"/>
  <p:notesSz cx="6889750" cy="1002188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04D77E6-F2F7-433C-BC8B-85E836141080}">
          <p14:sldIdLst>
            <p14:sldId id="315"/>
            <p14:sldId id="304"/>
            <p14:sldId id="305"/>
            <p14:sldId id="306"/>
            <p14:sldId id="308"/>
            <p14:sldId id="309"/>
            <p14:sldId id="310"/>
            <p14:sldId id="311"/>
            <p14:sldId id="312"/>
            <p14:sldId id="313"/>
            <p14:sldId id="314"/>
            <p14:sldId id="316"/>
            <p14:sldId id="319"/>
            <p14:sldId id="322"/>
            <p14:sldId id="323"/>
            <p14:sldId id="324"/>
            <p14:sldId id="329"/>
            <p14:sldId id="325"/>
            <p14:sldId id="326"/>
            <p14:sldId id="327"/>
            <p14:sldId id="328"/>
            <p14:sldId id="330"/>
            <p14:sldId id="331"/>
            <p14:sldId id="332"/>
            <p14:sldId id="333"/>
            <p14:sldId id="334"/>
            <p14:sldId id="335"/>
            <p14:sldId id="360"/>
            <p14:sldId id="361"/>
            <p14:sldId id="336"/>
            <p14:sldId id="337"/>
            <p14:sldId id="362"/>
            <p14:sldId id="363"/>
            <p14:sldId id="364"/>
            <p14:sldId id="341"/>
            <p14:sldId id="342"/>
            <p14:sldId id="365"/>
            <p14:sldId id="366"/>
            <p14:sldId id="367"/>
            <p14:sldId id="369"/>
            <p14:sldId id="370"/>
            <p14:sldId id="371"/>
            <p14:sldId id="348"/>
            <p14:sldId id="349"/>
            <p14:sldId id="354"/>
            <p14:sldId id="353"/>
            <p14:sldId id="355"/>
            <p14:sldId id="356"/>
            <p14:sldId id="352"/>
            <p14:sldId id="357"/>
            <p14:sldId id="359"/>
            <p14:sldId id="358"/>
            <p14:sldId id="372"/>
            <p14:sldId id="373"/>
            <p14:sldId id="374"/>
            <p14:sldId id="375"/>
            <p14:sldId id="376"/>
            <p14:sldId id="377"/>
            <p14:sldId id="378"/>
            <p14:sldId id="379"/>
            <p14:sldId id="380"/>
            <p14:sldId id="381"/>
          </p14:sldIdLst>
        </p14:section>
        <p14:section name="Instructions" id="{153BA7F6-3655-455F-8B0C-D1B6C9FAEB1A}">
          <p14:sldIdLst/>
        </p14:section>
        <p14:section name="Alternative title &amp; dividers" id="{A1B72355-6B64-4986-AC93-FA0BFEEEB5C2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5F4F6"/>
    <a:srgbClr val="0C19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0D541F-0D3B-4137-977F-6FCCB4E7F0AE}" v="74" dt="2021-03-15T11:28:32.54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3985"/>
  </p:normalViewPr>
  <p:slideViewPr>
    <p:cSldViewPr snapToGrid="0" snapToObjects="1">
      <p:cViewPr varScale="1">
        <p:scale>
          <a:sx n="114" d="100"/>
          <a:sy n="114" d="100"/>
        </p:scale>
        <p:origin x="300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79" d="100"/>
          <a:sy n="79" d="100"/>
        </p:scale>
        <p:origin x="401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lizabeth Brown" userId="83d9dd0a-5bf1-422e-b546-33ea7c027d11" providerId="ADAL" clId="{4D0D541F-0D3B-4137-977F-6FCCB4E7F0AE}"/>
    <pc:docChg chg="undo custSel addSld delSld modSld sldOrd modSection">
      <pc:chgData name="Elizabeth Brown" userId="83d9dd0a-5bf1-422e-b546-33ea7c027d11" providerId="ADAL" clId="{4D0D541F-0D3B-4137-977F-6FCCB4E7F0AE}" dt="2021-03-16T11:31:32.109" v="2304" actId="1076"/>
      <pc:docMkLst>
        <pc:docMk/>
      </pc:docMkLst>
      <pc:sldChg chg="del">
        <pc:chgData name="Elizabeth Brown" userId="83d9dd0a-5bf1-422e-b546-33ea7c027d11" providerId="ADAL" clId="{4D0D541F-0D3B-4137-977F-6FCCB4E7F0AE}" dt="2021-03-08T15:11:01.591" v="1314" actId="47"/>
        <pc:sldMkLst>
          <pc:docMk/>
          <pc:sldMk cId="2992422088" sldId="289"/>
        </pc:sldMkLst>
      </pc:sldChg>
      <pc:sldChg chg="del">
        <pc:chgData name="Elizabeth Brown" userId="83d9dd0a-5bf1-422e-b546-33ea7c027d11" providerId="ADAL" clId="{4D0D541F-0D3B-4137-977F-6FCCB4E7F0AE}" dt="2021-03-08T15:10:52.084" v="1313" actId="47"/>
        <pc:sldMkLst>
          <pc:docMk/>
          <pc:sldMk cId="2660857560" sldId="292"/>
        </pc:sldMkLst>
      </pc:sldChg>
      <pc:sldChg chg="del">
        <pc:chgData name="Elizabeth Brown" userId="83d9dd0a-5bf1-422e-b546-33ea7c027d11" providerId="ADAL" clId="{4D0D541F-0D3B-4137-977F-6FCCB4E7F0AE}" dt="2021-03-08T15:11:01.591" v="1314" actId="47"/>
        <pc:sldMkLst>
          <pc:docMk/>
          <pc:sldMk cId="3790251954" sldId="293"/>
        </pc:sldMkLst>
      </pc:sldChg>
      <pc:sldChg chg="del">
        <pc:chgData name="Elizabeth Brown" userId="83d9dd0a-5bf1-422e-b546-33ea7c027d11" providerId="ADAL" clId="{4D0D541F-0D3B-4137-977F-6FCCB4E7F0AE}" dt="2021-03-08T15:11:01.591" v="1314" actId="47"/>
        <pc:sldMkLst>
          <pc:docMk/>
          <pc:sldMk cId="1721426840" sldId="295"/>
        </pc:sldMkLst>
      </pc:sldChg>
      <pc:sldChg chg="del">
        <pc:chgData name="Elizabeth Brown" userId="83d9dd0a-5bf1-422e-b546-33ea7c027d11" providerId="ADAL" clId="{4D0D541F-0D3B-4137-977F-6FCCB4E7F0AE}" dt="2021-03-08T15:11:01.591" v="1314" actId="47"/>
        <pc:sldMkLst>
          <pc:docMk/>
          <pc:sldMk cId="1096676836" sldId="296"/>
        </pc:sldMkLst>
      </pc:sldChg>
      <pc:sldChg chg="del">
        <pc:chgData name="Elizabeth Brown" userId="83d9dd0a-5bf1-422e-b546-33ea7c027d11" providerId="ADAL" clId="{4D0D541F-0D3B-4137-977F-6FCCB4E7F0AE}" dt="2021-03-08T15:11:01.591" v="1314" actId="47"/>
        <pc:sldMkLst>
          <pc:docMk/>
          <pc:sldMk cId="3134136743" sldId="298"/>
        </pc:sldMkLst>
      </pc:sldChg>
      <pc:sldChg chg="del">
        <pc:chgData name="Elizabeth Brown" userId="83d9dd0a-5bf1-422e-b546-33ea7c027d11" providerId="ADAL" clId="{4D0D541F-0D3B-4137-977F-6FCCB4E7F0AE}" dt="2021-03-08T15:11:01.591" v="1314" actId="47"/>
        <pc:sldMkLst>
          <pc:docMk/>
          <pc:sldMk cId="92723520" sldId="299"/>
        </pc:sldMkLst>
      </pc:sldChg>
      <pc:sldChg chg="del">
        <pc:chgData name="Elizabeth Brown" userId="83d9dd0a-5bf1-422e-b546-33ea7c027d11" providerId="ADAL" clId="{4D0D541F-0D3B-4137-977F-6FCCB4E7F0AE}" dt="2021-03-08T15:11:01.591" v="1314" actId="47"/>
        <pc:sldMkLst>
          <pc:docMk/>
          <pc:sldMk cId="1354388228" sldId="300"/>
        </pc:sldMkLst>
      </pc:sldChg>
      <pc:sldChg chg="del">
        <pc:chgData name="Elizabeth Brown" userId="83d9dd0a-5bf1-422e-b546-33ea7c027d11" providerId="ADAL" clId="{4D0D541F-0D3B-4137-977F-6FCCB4E7F0AE}" dt="2021-03-08T15:11:01.591" v="1314" actId="47"/>
        <pc:sldMkLst>
          <pc:docMk/>
          <pc:sldMk cId="2210858703" sldId="301"/>
        </pc:sldMkLst>
      </pc:sldChg>
      <pc:sldChg chg="del">
        <pc:chgData name="Elizabeth Brown" userId="83d9dd0a-5bf1-422e-b546-33ea7c027d11" providerId="ADAL" clId="{4D0D541F-0D3B-4137-977F-6FCCB4E7F0AE}" dt="2021-03-08T15:11:01.591" v="1314" actId="47"/>
        <pc:sldMkLst>
          <pc:docMk/>
          <pc:sldMk cId="1428794649" sldId="302"/>
        </pc:sldMkLst>
      </pc:sldChg>
      <pc:sldChg chg="del">
        <pc:chgData name="Elizabeth Brown" userId="83d9dd0a-5bf1-422e-b546-33ea7c027d11" providerId="ADAL" clId="{4D0D541F-0D3B-4137-977F-6FCCB4E7F0AE}" dt="2021-03-08T15:10:52.084" v="1313" actId="47"/>
        <pc:sldMkLst>
          <pc:docMk/>
          <pc:sldMk cId="421178758" sldId="303"/>
        </pc:sldMkLst>
      </pc:sldChg>
      <pc:sldChg chg="modSp mod">
        <pc:chgData name="Elizabeth Brown" userId="83d9dd0a-5bf1-422e-b546-33ea7c027d11" providerId="ADAL" clId="{4D0D541F-0D3B-4137-977F-6FCCB4E7F0AE}" dt="2021-03-08T14:58:52.569" v="1290" actId="207"/>
        <pc:sldMkLst>
          <pc:docMk/>
          <pc:sldMk cId="3848698144" sldId="304"/>
        </pc:sldMkLst>
        <pc:spChg chg="mod">
          <ac:chgData name="Elizabeth Brown" userId="83d9dd0a-5bf1-422e-b546-33ea7c027d11" providerId="ADAL" clId="{4D0D541F-0D3B-4137-977F-6FCCB4E7F0AE}" dt="2021-03-08T14:58:52.569" v="1290" actId="207"/>
          <ac:spMkLst>
            <pc:docMk/>
            <pc:sldMk cId="3848698144" sldId="304"/>
            <ac:spMk id="9" creationId="{EE19F0E5-1863-4BA7-9873-92CBF14E6F84}"/>
          </ac:spMkLst>
        </pc:spChg>
      </pc:sldChg>
      <pc:sldChg chg="modSp mod">
        <pc:chgData name="Elizabeth Brown" userId="83d9dd0a-5bf1-422e-b546-33ea7c027d11" providerId="ADAL" clId="{4D0D541F-0D3B-4137-977F-6FCCB4E7F0AE}" dt="2021-03-08T14:50:34.836" v="967" actId="13822"/>
        <pc:sldMkLst>
          <pc:docMk/>
          <pc:sldMk cId="2478896203" sldId="306"/>
        </pc:sldMkLst>
        <pc:cxnChg chg="mod">
          <ac:chgData name="Elizabeth Brown" userId="83d9dd0a-5bf1-422e-b546-33ea7c027d11" providerId="ADAL" clId="{4D0D541F-0D3B-4137-977F-6FCCB4E7F0AE}" dt="2021-03-08T14:50:34.836" v="967" actId="13822"/>
          <ac:cxnSpMkLst>
            <pc:docMk/>
            <pc:sldMk cId="2478896203" sldId="306"/>
            <ac:cxnSpMk id="38" creationId="{66B74BBA-82C1-452C-8931-6B22AFE8D1BD}"/>
          </ac:cxnSpMkLst>
        </pc:cxnChg>
        <pc:cxnChg chg="mod">
          <ac:chgData name="Elizabeth Brown" userId="83d9dd0a-5bf1-422e-b546-33ea7c027d11" providerId="ADAL" clId="{4D0D541F-0D3B-4137-977F-6FCCB4E7F0AE}" dt="2021-03-08T14:50:34.836" v="967" actId="13822"/>
          <ac:cxnSpMkLst>
            <pc:docMk/>
            <pc:sldMk cId="2478896203" sldId="306"/>
            <ac:cxnSpMk id="40" creationId="{451F20B2-3BD8-4076-8517-F2F5A263F7D2}"/>
          </ac:cxnSpMkLst>
        </pc:cxnChg>
      </pc:sldChg>
      <pc:sldChg chg="modSp del mod">
        <pc:chgData name="Elizabeth Brown" userId="83d9dd0a-5bf1-422e-b546-33ea7c027d11" providerId="ADAL" clId="{4D0D541F-0D3B-4137-977F-6FCCB4E7F0AE}" dt="2021-03-08T14:55:14.428" v="1238" actId="47"/>
        <pc:sldMkLst>
          <pc:docMk/>
          <pc:sldMk cId="2740746366" sldId="307"/>
        </pc:sldMkLst>
        <pc:cxnChg chg="mod">
          <ac:chgData name="Elizabeth Brown" userId="83d9dd0a-5bf1-422e-b546-33ea7c027d11" providerId="ADAL" clId="{4D0D541F-0D3B-4137-977F-6FCCB4E7F0AE}" dt="2021-03-08T14:50:27.760" v="965" actId="13822"/>
          <ac:cxnSpMkLst>
            <pc:docMk/>
            <pc:sldMk cId="2740746366" sldId="307"/>
            <ac:cxnSpMk id="19" creationId="{A35C224B-70B0-4C8F-BA92-02340CDBD408}"/>
          </ac:cxnSpMkLst>
        </pc:cxnChg>
        <pc:cxnChg chg="mod">
          <ac:chgData name="Elizabeth Brown" userId="83d9dd0a-5bf1-422e-b546-33ea7c027d11" providerId="ADAL" clId="{4D0D541F-0D3B-4137-977F-6FCCB4E7F0AE}" dt="2021-03-08T14:50:27.760" v="965" actId="13822"/>
          <ac:cxnSpMkLst>
            <pc:docMk/>
            <pc:sldMk cId="2740746366" sldId="307"/>
            <ac:cxnSpMk id="20" creationId="{40524F20-9A7B-44DA-BF8A-781F53632457}"/>
          </ac:cxnSpMkLst>
        </pc:cxnChg>
      </pc:sldChg>
      <pc:sldChg chg="modSp mod">
        <pc:chgData name="Elizabeth Brown" userId="83d9dd0a-5bf1-422e-b546-33ea7c027d11" providerId="ADAL" clId="{4D0D541F-0D3B-4137-977F-6FCCB4E7F0AE}" dt="2021-03-08T14:55:18.142" v="1239" actId="14100"/>
        <pc:sldMkLst>
          <pc:docMk/>
          <pc:sldMk cId="1229465368" sldId="308"/>
        </pc:sldMkLst>
        <pc:cxnChg chg="mod">
          <ac:chgData name="Elizabeth Brown" userId="83d9dd0a-5bf1-422e-b546-33ea7c027d11" providerId="ADAL" clId="{4D0D541F-0D3B-4137-977F-6FCCB4E7F0AE}" dt="2021-03-08T14:50:21.846" v="964" actId="13822"/>
          <ac:cxnSpMkLst>
            <pc:docMk/>
            <pc:sldMk cId="1229465368" sldId="308"/>
            <ac:cxnSpMk id="15" creationId="{A423E1C9-6630-4D93-93A0-C4BCC6F5DF1F}"/>
          </ac:cxnSpMkLst>
        </pc:cxnChg>
        <pc:cxnChg chg="mod">
          <ac:chgData name="Elizabeth Brown" userId="83d9dd0a-5bf1-422e-b546-33ea7c027d11" providerId="ADAL" clId="{4D0D541F-0D3B-4137-977F-6FCCB4E7F0AE}" dt="2021-03-08T14:50:21.846" v="964" actId="13822"/>
          <ac:cxnSpMkLst>
            <pc:docMk/>
            <pc:sldMk cId="1229465368" sldId="308"/>
            <ac:cxnSpMk id="17" creationId="{2149EAC8-F67D-439F-9B49-6BFCB4F1FBF2}"/>
          </ac:cxnSpMkLst>
        </pc:cxnChg>
        <pc:cxnChg chg="mod">
          <ac:chgData name="Elizabeth Brown" userId="83d9dd0a-5bf1-422e-b546-33ea7c027d11" providerId="ADAL" clId="{4D0D541F-0D3B-4137-977F-6FCCB4E7F0AE}" dt="2021-03-08T14:55:18.142" v="1239" actId="14100"/>
          <ac:cxnSpMkLst>
            <pc:docMk/>
            <pc:sldMk cId="1229465368" sldId="308"/>
            <ac:cxnSpMk id="19" creationId="{75D230F0-0AC7-4742-85DA-5725A65B30E3}"/>
          </ac:cxnSpMkLst>
        </pc:cxnChg>
      </pc:sldChg>
      <pc:sldChg chg="addSp delSp modSp mod">
        <pc:chgData name="Elizabeth Brown" userId="83d9dd0a-5bf1-422e-b546-33ea7c027d11" providerId="ADAL" clId="{4D0D541F-0D3B-4137-977F-6FCCB4E7F0AE}" dt="2021-03-08T15:07:14.335" v="1312" actId="20577"/>
        <pc:sldMkLst>
          <pc:docMk/>
          <pc:sldMk cId="37764724" sldId="309"/>
        </pc:sldMkLst>
        <pc:spChg chg="mod">
          <ac:chgData name="Elizabeth Brown" userId="83d9dd0a-5bf1-422e-b546-33ea7c027d11" providerId="ADAL" clId="{4D0D541F-0D3B-4137-977F-6FCCB4E7F0AE}" dt="2021-03-08T15:07:14.335" v="1312" actId="20577"/>
          <ac:spMkLst>
            <pc:docMk/>
            <pc:sldMk cId="37764724" sldId="309"/>
            <ac:spMk id="27" creationId="{F99FB69B-3A4B-44C7-97EF-7105B19A4793}"/>
          </ac:spMkLst>
        </pc:spChg>
        <pc:spChg chg="mod">
          <ac:chgData name="Elizabeth Brown" userId="83d9dd0a-5bf1-422e-b546-33ea7c027d11" providerId="ADAL" clId="{4D0D541F-0D3B-4137-977F-6FCCB4E7F0AE}" dt="2021-03-08T14:35:22.439" v="0"/>
          <ac:spMkLst>
            <pc:docMk/>
            <pc:sldMk cId="37764724" sldId="309"/>
            <ac:spMk id="33" creationId="{5A3C102A-5EC5-4653-914F-E223741F57D3}"/>
          </ac:spMkLst>
        </pc:spChg>
        <pc:spChg chg="mod">
          <ac:chgData name="Elizabeth Brown" userId="83d9dd0a-5bf1-422e-b546-33ea7c027d11" providerId="ADAL" clId="{4D0D541F-0D3B-4137-977F-6FCCB4E7F0AE}" dt="2021-03-08T14:35:22.439" v="0"/>
          <ac:spMkLst>
            <pc:docMk/>
            <pc:sldMk cId="37764724" sldId="309"/>
            <ac:spMk id="34" creationId="{D73026C6-684B-453E-B914-EA60AE593CC3}"/>
          </ac:spMkLst>
        </pc:spChg>
        <pc:spChg chg="mod">
          <ac:chgData name="Elizabeth Brown" userId="83d9dd0a-5bf1-422e-b546-33ea7c027d11" providerId="ADAL" clId="{4D0D541F-0D3B-4137-977F-6FCCB4E7F0AE}" dt="2021-03-08T14:35:22.439" v="0"/>
          <ac:spMkLst>
            <pc:docMk/>
            <pc:sldMk cId="37764724" sldId="309"/>
            <ac:spMk id="35" creationId="{F507BED2-BC7D-4CF0-B764-DA168199C3D7}"/>
          </ac:spMkLst>
        </pc:spChg>
        <pc:grpChg chg="add del mod">
          <ac:chgData name="Elizabeth Brown" userId="83d9dd0a-5bf1-422e-b546-33ea7c027d11" providerId="ADAL" clId="{4D0D541F-0D3B-4137-977F-6FCCB4E7F0AE}" dt="2021-03-08T14:35:24.223" v="1"/>
          <ac:grpSpMkLst>
            <pc:docMk/>
            <pc:sldMk cId="37764724" sldId="309"/>
            <ac:grpSpMk id="32" creationId="{3EA9561E-10F2-4141-9932-D557283A9F32}"/>
          </ac:grpSpMkLst>
        </pc:grpChg>
        <pc:picChg chg="add del mod">
          <ac:chgData name="Elizabeth Brown" userId="83d9dd0a-5bf1-422e-b546-33ea7c027d11" providerId="ADAL" clId="{4D0D541F-0D3B-4137-977F-6FCCB4E7F0AE}" dt="2021-03-08T14:35:24.223" v="1"/>
          <ac:picMkLst>
            <pc:docMk/>
            <pc:sldMk cId="37764724" sldId="309"/>
            <ac:picMk id="36" creationId="{1C8E9934-1341-47D0-97D9-4D5992583EF5}"/>
          </ac:picMkLst>
        </pc:picChg>
        <pc:cxnChg chg="mod">
          <ac:chgData name="Elizabeth Brown" userId="83d9dd0a-5bf1-422e-b546-33ea7c027d11" providerId="ADAL" clId="{4D0D541F-0D3B-4137-977F-6FCCB4E7F0AE}" dt="2021-03-08T14:50:14.958" v="963" actId="13822"/>
          <ac:cxnSpMkLst>
            <pc:docMk/>
            <pc:sldMk cId="37764724" sldId="309"/>
            <ac:cxnSpMk id="15" creationId="{A423E1C9-6630-4D93-93A0-C4BCC6F5DF1F}"/>
          </ac:cxnSpMkLst>
        </pc:cxnChg>
        <pc:cxnChg chg="mod">
          <ac:chgData name="Elizabeth Brown" userId="83d9dd0a-5bf1-422e-b546-33ea7c027d11" providerId="ADAL" clId="{4D0D541F-0D3B-4137-977F-6FCCB4E7F0AE}" dt="2021-03-08T14:50:14.958" v="963" actId="13822"/>
          <ac:cxnSpMkLst>
            <pc:docMk/>
            <pc:sldMk cId="37764724" sldId="309"/>
            <ac:cxnSpMk id="17" creationId="{2149EAC8-F67D-439F-9B49-6BFCB4F1FBF2}"/>
          </ac:cxnSpMkLst>
        </pc:cxnChg>
        <pc:cxnChg chg="del mod">
          <ac:chgData name="Elizabeth Brown" userId="83d9dd0a-5bf1-422e-b546-33ea7c027d11" providerId="ADAL" clId="{4D0D541F-0D3B-4137-977F-6FCCB4E7F0AE}" dt="2021-03-08T14:55:24.150" v="1240" actId="478"/>
          <ac:cxnSpMkLst>
            <pc:docMk/>
            <pc:sldMk cId="37764724" sldId="309"/>
            <ac:cxnSpMk id="19" creationId="{75D230F0-0AC7-4742-85DA-5725A65B30E3}"/>
          </ac:cxnSpMkLst>
        </pc:cxnChg>
        <pc:cxnChg chg="mod">
          <ac:chgData name="Elizabeth Brown" userId="83d9dd0a-5bf1-422e-b546-33ea7c027d11" providerId="ADAL" clId="{4D0D541F-0D3B-4137-977F-6FCCB4E7F0AE}" dt="2021-03-08T14:50:14.958" v="963" actId="13822"/>
          <ac:cxnSpMkLst>
            <pc:docMk/>
            <pc:sldMk cId="37764724" sldId="309"/>
            <ac:cxnSpMk id="20" creationId="{5BD5522B-99D1-4685-AD92-0C0B05350514}"/>
          </ac:cxnSpMkLst>
        </pc:cxnChg>
        <pc:cxnChg chg="add mod">
          <ac:chgData name="Elizabeth Brown" userId="83d9dd0a-5bf1-422e-b546-33ea7c027d11" providerId="ADAL" clId="{4D0D541F-0D3B-4137-977F-6FCCB4E7F0AE}" dt="2021-03-08T14:55:24.537" v="1241"/>
          <ac:cxnSpMkLst>
            <pc:docMk/>
            <pc:sldMk cId="37764724" sldId="309"/>
            <ac:cxnSpMk id="37" creationId="{61288020-B6C9-4376-B9B8-B4193F4B4982}"/>
          </ac:cxnSpMkLst>
        </pc:cxnChg>
      </pc:sldChg>
      <pc:sldChg chg="addSp delSp modSp add mod">
        <pc:chgData name="Elizabeth Brown" userId="83d9dd0a-5bf1-422e-b546-33ea7c027d11" providerId="ADAL" clId="{4D0D541F-0D3B-4137-977F-6FCCB4E7F0AE}" dt="2021-03-08T15:05:06.646" v="1291" actId="1076"/>
        <pc:sldMkLst>
          <pc:docMk/>
          <pc:sldMk cId="1573992631" sldId="310"/>
        </pc:sldMkLst>
        <pc:spChg chg="mod">
          <ac:chgData name="Elizabeth Brown" userId="83d9dd0a-5bf1-422e-b546-33ea7c027d11" providerId="ADAL" clId="{4D0D541F-0D3B-4137-977F-6FCCB4E7F0AE}" dt="2021-03-08T14:36:51.267" v="39" actId="14100"/>
          <ac:spMkLst>
            <pc:docMk/>
            <pc:sldMk cId="1573992631" sldId="310"/>
            <ac:spMk id="26" creationId="{BCA1FB82-F707-497B-BE30-8369D880330D}"/>
          </ac:spMkLst>
        </pc:spChg>
        <pc:spChg chg="mod">
          <ac:chgData name="Elizabeth Brown" userId="83d9dd0a-5bf1-422e-b546-33ea7c027d11" providerId="ADAL" clId="{4D0D541F-0D3B-4137-977F-6FCCB4E7F0AE}" dt="2021-03-08T14:39:51.954" v="479" actId="20577"/>
          <ac:spMkLst>
            <pc:docMk/>
            <pc:sldMk cId="1573992631" sldId="310"/>
            <ac:spMk id="27" creationId="{F99FB69B-3A4B-44C7-97EF-7105B19A4793}"/>
          </ac:spMkLst>
        </pc:spChg>
        <pc:spChg chg="add mod">
          <ac:chgData name="Elizabeth Brown" userId="83d9dd0a-5bf1-422e-b546-33ea7c027d11" providerId="ADAL" clId="{4D0D541F-0D3B-4137-977F-6FCCB4E7F0AE}" dt="2021-03-08T15:05:06.646" v="1291" actId="1076"/>
          <ac:spMkLst>
            <pc:docMk/>
            <pc:sldMk cId="1573992631" sldId="310"/>
            <ac:spMk id="29" creationId="{637A909B-01C1-43AE-9C8B-5BA9DC89076F}"/>
          </ac:spMkLst>
        </pc:spChg>
        <pc:grpChg chg="del mod">
          <ac:chgData name="Elizabeth Brown" userId="83d9dd0a-5bf1-422e-b546-33ea7c027d11" providerId="ADAL" clId="{4D0D541F-0D3B-4137-977F-6FCCB4E7F0AE}" dt="2021-03-08T14:35:57.870" v="4" actId="478"/>
          <ac:grpSpMkLst>
            <pc:docMk/>
            <pc:sldMk cId="1573992631" sldId="310"/>
            <ac:grpSpMk id="14" creationId="{F294B384-6FE3-4AF1-9811-1B074F52BD82}"/>
          </ac:grpSpMkLst>
        </pc:grpChg>
        <pc:grpChg chg="topLvl">
          <ac:chgData name="Elizabeth Brown" userId="83d9dd0a-5bf1-422e-b546-33ea7c027d11" providerId="ADAL" clId="{4D0D541F-0D3B-4137-977F-6FCCB4E7F0AE}" dt="2021-03-08T14:35:57.870" v="4" actId="478"/>
          <ac:grpSpMkLst>
            <pc:docMk/>
            <pc:sldMk cId="1573992631" sldId="310"/>
            <ac:grpSpMk id="21" creationId="{E6DBF82C-EA68-4447-A010-E5B5B0489FD7}"/>
          </ac:grpSpMkLst>
        </pc:grpChg>
        <pc:picChg chg="del topLvl">
          <ac:chgData name="Elizabeth Brown" userId="83d9dd0a-5bf1-422e-b546-33ea7c027d11" providerId="ADAL" clId="{4D0D541F-0D3B-4137-977F-6FCCB4E7F0AE}" dt="2021-03-08T14:35:57.870" v="4" actId="478"/>
          <ac:picMkLst>
            <pc:docMk/>
            <pc:sldMk cId="1573992631" sldId="310"/>
            <ac:picMk id="12" creationId="{88A4851B-D828-4FBE-A4F1-07EF2F2A17A3}"/>
          </ac:picMkLst>
        </pc:picChg>
        <pc:picChg chg="add mod">
          <ac:chgData name="Elizabeth Brown" userId="83d9dd0a-5bf1-422e-b546-33ea7c027d11" providerId="ADAL" clId="{4D0D541F-0D3B-4137-977F-6FCCB4E7F0AE}" dt="2021-03-08T14:36:21.373" v="8" actId="1076"/>
          <ac:picMkLst>
            <pc:docMk/>
            <pc:sldMk cId="1573992631" sldId="310"/>
            <ac:picMk id="13" creationId="{B8FB325B-17EF-48DA-AD09-F76154F54E10}"/>
          </ac:picMkLst>
        </pc:picChg>
        <pc:cxnChg chg="mod">
          <ac:chgData name="Elizabeth Brown" userId="83d9dd0a-5bf1-422e-b546-33ea7c027d11" providerId="ADAL" clId="{4D0D541F-0D3B-4137-977F-6FCCB4E7F0AE}" dt="2021-03-08T14:50:04.977" v="962" actId="13822"/>
          <ac:cxnSpMkLst>
            <pc:docMk/>
            <pc:sldMk cId="1573992631" sldId="310"/>
            <ac:cxnSpMk id="15" creationId="{A423E1C9-6630-4D93-93A0-C4BCC6F5DF1F}"/>
          </ac:cxnSpMkLst>
        </pc:cxnChg>
        <pc:cxnChg chg="mod">
          <ac:chgData name="Elizabeth Brown" userId="83d9dd0a-5bf1-422e-b546-33ea7c027d11" providerId="ADAL" clId="{4D0D541F-0D3B-4137-977F-6FCCB4E7F0AE}" dt="2021-03-08T14:50:04.977" v="962" actId="13822"/>
          <ac:cxnSpMkLst>
            <pc:docMk/>
            <pc:sldMk cId="1573992631" sldId="310"/>
            <ac:cxnSpMk id="17" creationId="{2149EAC8-F67D-439F-9B49-6BFCB4F1FBF2}"/>
          </ac:cxnSpMkLst>
        </pc:cxnChg>
        <pc:cxnChg chg="del mod">
          <ac:chgData name="Elizabeth Brown" userId="83d9dd0a-5bf1-422e-b546-33ea7c027d11" providerId="ADAL" clId="{4D0D541F-0D3B-4137-977F-6FCCB4E7F0AE}" dt="2021-03-08T14:55:27.866" v="1242" actId="478"/>
          <ac:cxnSpMkLst>
            <pc:docMk/>
            <pc:sldMk cId="1573992631" sldId="310"/>
            <ac:cxnSpMk id="19" creationId="{75D230F0-0AC7-4742-85DA-5725A65B30E3}"/>
          </ac:cxnSpMkLst>
        </pc:cxnChg>
        <pc:cxnChg chg="mod">
          <ac:chgData name="Elizabeth Brown" userId="83d9dd0a-5bf1-422e-b546-33ea7c027d11" providerId="ADAL" clId="{4D0D541F-0D3B-4137-977F-6FCCB4E7F0AE}" dt="2021-03-08T14:50:04.977" v="962" actId="13822"/>
          <ac:cxnSpMkLst>
            <pc:docMk/>
            <pc:sldMk cId="1573992631" sldId="310"/>
            <ac:cxnSpMk id="20" creationId="{5BD5522B-99D1-4685-AD92-0C0B05350514}"/>
          </ac:cxnSpMkLst>
        </pc:cxnChg>
        <pc:cxnChg chg="add mod">
          <ac:chgData name="Elizabeth Brown" userId="83d9dd0a-5bf1-422e-b546-33ea7c027d11" providerId="ADAL" clId="{4D0D541F-0D3B-4137-977F-6FCCB4E7F0AE}" dt="2021-03-08T15:05:06.646" v="1291" actId="1076"/>
          <ac:cxnSpMkLst>
            <pc:docMk/>
            <pc:sldMk cId="1573992631" sldId="310"/>
            <ac:cxnSpMk id="28" creationId="{B4E672C2-5883-467A-AC83-DCFE8DF1BBA9}"/>
          </ac:cxnSpMkLst>
        </pc:cxnChg>
        <pc:cxnChg chg="add mod">
          <ac:chgData name="Elizabeth Brown" userId="83d9dd0a-5bf1-422e-b546-33ea7c027d11" providerId="ADAL" clId="{4D0D541F-0D3B-4137-977F-6FCCB4E7F0AE}" dt="2021-03-08T14:55:28.317" v="1243"/>
          <ac:cxnSpMkLst>
            <pc:docMk/>
            <pc:sldMk cId="1573992631" sldId="310"/>
            <ac:cxnSpMk id="32" creationId="{D8D3AD37-C505-4EF9-A8D2-129E3DE46980}"/>
          </ac:cxnSpMkLst>
        </pc:cxnChg>
      </pc:sldChg>
      <pc:sldChg chg="addSp delSp modSp add mod">
        <pc:chgData name="Elizabeth Brown" userId="83d9dd0a-5bf1-422e-b546-33ea7c027d11" providerId="ADAL" clId="{4D0D541F-0D3B-4137-977F-6FCCB4E7F0AE}" dt="2021-03-08T15:05:56.359" v="1302" actId="1076"/>
        <pc:sldMkLst>
          <pc:docMk/>
          <pc:sldMk cId="1426521600" sldId="311"/>
        </pc:sldMkLst>
        <pc:spChg chg="mod">
          <ac:chgData name="Elizabeth Brown" userId="83d9dd0a-5bf1-422e-b546-33ea7c027d11" providerId="ADAL" clId="{4D0D541F-0D3B-4137-977F-6FCCB4E7F0AE}" dt="2021-03-08T14:43:22.839" v="562" actId="20577"/>
          <ac:spMkLst>
            <pc:docMk/>
            <pc:sldMk cId="1426521600" sldId="311"/>
            <ac:spMk id="26" creationId="{BCA1FB82-F707-497B-BE30-8369D880330D}"/>
          </ac:spMkLst>
        </pc:spChg>
        <pc:spChg chg="mod">
          <ac:chgData name="Elizabeth Brown" userId="83d9dd0a-5bf1-422e-b546-33ea7c027d11" providerId="ADAL" clId="{4D0D541F-0D3B-4137-977F-6FCCB4E7F0AE}" dt="2021-03-08T14:44:36.607" v="707" actId="2711"/>
          <ac:spMkLst>
            <pc:docMk/>
            <pc:sldMk cId="1426521600" sldId="311"/>
            <ac:spMk id="27" creationId="{F99FB69B-3A4B-44C7-97EF-7105B19A4793}"/>
          </ac:spMkLst>
        </pc:spChg>
        <pc:spChg chg="del">
          <ac:chgData name="Elizabeth Brown" userId="83d9dd0a-5bf1-422e-b546-33ea7c027d11" providerId="ADAL" clId="{4D0D541F-0D3B-4137-977F-6FCCB4E7F0AE}" dt="2021-03-08T15:05:25.270" v="1296" actId="478"/>
          <ac:spMkLst>
            <pc:docMk/>
            <pc:sldMk cId="1426521600" sldId="311"/>
            <ac:spMk id="29" creationId="{637A909B-01C1-43AE-9C8B-5BA9DC89076F}"/>
          </ac:spMkLst>
        </pc:spChg>
        <pc:spChg chg="add mod">
          <ac:chgData name="Elizabeth Brown" userId="83d9dd0a-5bf1-422e-b546-33ea7c027d11" providerId="ADAL" clId="{4D0D541F-0D3B-4137-977F-6FCCB4E7F0AE}" dt="2021-03-08T15:05:49.647" v="1301" actId="1076"/>
          <ac:spMkLst>
            <pc:docMk/>
            <pc:sldMk cId="1426521600" sldId="311"/>
            <ac:spMk id="32" creationId="{4DD7D5E7-DB82-43A8-A9DA-81B4F3B4816C}"/>
          </ac:spMkLst>
        </pc:spChg>
        <pc:spChg chg="add mod">
          <ac:chgData name="Elizabeth Brown" userId="83d9dd0a-5bf1-422e-b546-33ea7c027d11" providerId="ADAL" clId="{4D0D541F-0D3B-4137-977F-6FCCB4E7F0AE}" dt="2021-03-08T15:05:14.648" v="1292"/>
          <ac:spMkLst>
            <pc:docMk/>
            <pc:sldMk cId="1426521600" sldId="311"/>
            <ac:spMk id="35" creationId="{ED2DAFF8-000A-4A9D-B3C8-6183BB10B66D}"/>
          </ac:spMkLst>
        </pc:spChg>
        <pc:grpChg chg="mod">
          <ac:chgData name="Elizabeth Brown" userId="83d9dd0a-5bf1-422e-b546-33ea7c027d11" providerId="ADAL" clId="{4D0D541F-0D3B-4137-977F-6FCCB4E7F0AE}" dt="2021-03-08T15:05:56.359" v="1302" actId="1076"/>
          <ac:grpSpMkLst>
            <pc:docMk/>
            <pc:sldMk cId="1426521600" sldId="311"/>
            <ac:grpSpMk id="21" creationId="{E6DBF82C-EA68-4447-A010-E5B5B0489FD7}"/>
          </ac:grpSpMkLst>
        </pc:grpChg>
        <pc:picChg chg="del mod">
          <ac:chgData name="Elizabeth Brown" userId="83d9dd0a-5bf1-422e-b546-33ea7c027d11" providerId="ADAL" clId="{4D0D541F-0D3B-4137-977F-6FCCB4E7F0AE}" dt="2021-03-08T14:42:28.651" v="504" actId="478"/>
          <ac:picMkLst>
            <pc:docMk/>
            <pc:sldMk cId="1426521600" sldId="311"/>
            <ac:picMk id="13" creationId="{B8FB325B-17EF-48DA-AD09-F76154F54E10}"/>
          </ac:picMkLst>
        </pc:picChg>
        <pc:picChg chg="add mod">
          <ac:chgData name="Elizabeth Brown" userId="83d9dd0a-5bf1-422e-b546-33ea7c027d11" providerId="ADAL" clId="{4D0D541F-0D3B-4137-977F-6FCCB4E7F0AE}" dt="2021-03-08T15:05:56.359" v="1302" actId="1076"/>
          <ac:picMkLst>
            <pc:docMk/>
            <pc:sldMk cId="1426521600" sldId="311"/>
            <ac:picMk id="16" creationId="{EBA94EA4-AA92-4905-96C1-AFD8A4A0D670}"/>
          </ac:picMkLst>
        </pc:picChg>
        <pc:cxnChg chg="add mod">
          <ac:chgData name="Elizabeth Brown" userId="83d9dd0a-5bf1-422e-b546-33ea7c027d11" providerId="ADAL" clId="{4D0D541F-0D3B-4137-977F-6FCCB4E7F0AE}" dt="2021-03-08T15:05:49.647" v="1301" actId="1076"/>
          <ac:cxnSpMkLst>
            <pc:docMk/>
            <pc:sldMk cId="1426521600" sldId="311"/>
            <ac:cxnSpMk id="12" creationId="{EB7A4FCD-10D4-420E-800F-8BF29710B696}"/>
          </ac:cxnSpMkLst>
        </pc:cxnChg>
        <pc:cxnChg chg="mod">
          <ac:chgData name="Elizabeth Brown" userId="83d9dd0a-5bf1-422e-b546-33ea7c027d11" providerId="ADAL" clId="{4D0D541F-0D3B-4137-977F-6FCCB4E7F0AE}" dt="2021-03-08T14:49:56.544" v="961" actId="13822"/>
          <ac:cxnSpMkLst>
            <pc:docMk/>
            <pc:sldMk cId="1426521600" sldId="311"/>
            <ac:cxnSpMk id="15" creationId="{A423E1C9-6630-4D93-93A0-C4BCC6F5DF1F}"/>
          </ac:cxnSpMkLst>
        </pc:cxnChg>
        <pc:cxnChg chg="mod">
          <ac:chgData name="Elizabeth Brown" userId="83d9dd0a-5bf1-422e-b546-33ea7c027d11" providerId="ADAL" clId="{4D0D541F-0D3B-4137-977F-6FCCB4E7F0AE}" dt="2021-03-08T14:49:56.544" v="961" actId="13822"/>
          <ac:cxnSpMkLst>
            <pc:docMk/>
            <pc:sldMk cId="1426521600" sldId="311"/>
            <ac:cxnSpMk id="17" creationId="{2149EAC8-F67D-439F-9B49-6BFCB4F1FBF2}"/>
          </ac:cxnSpMkLst>
        </pc:cxnChg>
        <pc:cxnChg chg="del mod">
          <ac:chgData name="Elizabeth Brown" userId="83d9dd0a-5bf1-422e-b546-33ea7c027d11" providerId="ADAL" clId="{4D0D541F-0D3B-4137-977F-6FCCB4E7F0AE}" dt="2021-03-08T14:55:31.490" v="1244" actId="478"/>
          <ac:cxnSpMkLst>
            <pc:docMk/>
            <pc:sldMk cId="1426521600" sldId="311"/>
            <ac:cxnSpMk id="19" creationId="{75D230F0-0AC7-4742-85DA-5725A65B30E3}"/>
          </ac:cxnSpMkLst>
        </pc:cxnChg>
        <pc:cxnChg chg="mod">
          <ac:chgData name="Elizabeth Brown" userId="83d9dd0a-5bf1-422e-b546-33ea7c027d11" providerId="ADAL" clId="{4D0D541F-0D3B-4137-977F-6FCCB4E7F0AE}" dt="2021-03-08T14:49:56.544" v="961" actId="13822"/>
          <ac:cxnSpMkLst>
            <pc:docMk/>
            <pc:sldMk cId="1426521600" sldId="311"/>
            <ac:cxnSpMk id="20" creationId="{5BD5522B-99D1-4685-AD92-0C0B05350514}"/>
          </ac:cxnSpMkLst>
        </pc:cxnChg>
        <pc:cxnChg chg="del">
          <ac:chgData name="Elizabeth Brown" userId="83d9dd0a-5bf1-422e-b546-33ea7c027d11" providerId="ADAL" clId="{4D0D541F-0D3B-4137-977F-6FCCB4E7F0AE}" dt="2021-03-08T15:05:25.270" v="1296" actId="478"/>
          <ac:cxnSpMkLst>
            <pc:docMk/>
            <pc:sldMk cId="1426521600" sldId="311"/>
            <ac:cxnSpMk id="28" creationId="{B4E672C2-5883-467A-AC83-DCFE8DF1BBA9}"/>
          </ac:cxnSpMkLst>
        </pc:cxnChg>
        <pc:cxnChg chg="add mod">
          <ac:chgData name="Elizabeth Brown" userId="83d9dd0a-5bf1-422e-b546-33ea7c027d11" providerId="ADAL" clId="{4D0D541F-0D3B-4137-977F-6FCCB4E7F0AE}" dt="2021-03-08T14:55:31.937" v="1245"/>
          <ac:cxnSpMkLst>
            <pc:docMk/>
            <pc:sldMk cId="1426521600" sldId="311"/>
            <ac:cxnSpMk id="33" creationId="{CA26CF57-D053-493F-98B9-C97C949E3019}"/>
          </ac:cxnSpMkLst>
        </pc:cxnChg>
        <pc:cxnChg chg="add mod">
          <ac:chgData name="Elizabeth Brown" userId="83d9dd0a-5bf1-422e-b546-33ea7c027d11" providerId="ADAL" clId="{4D0D541F-0D3B-4137-977F-6FCCB4E7F0AE}" dt="2021-03-08T15:05:14.648" v="1292"/>
          <ac:cxnSpMkLst>
            <pc:docMk/>
            <pc:sldMk cId="1426521600" sldId="311"/>
            <ac:cxnSpMk id="34" creationId="{CD703D0A-302A-4259-9BB0-40D16A9F8459}"/>
          </ac:cxnSpMkLst>
        </pc:cxnChg>
      </pc:sldChg>
      <pc:sldChg chg="addSp delSp modSp add mod">
        <pc:chgData name="Elizabeth Brown" userId="83d9dd0a-5bf1-422e-b546-33ea7c027d11" providerId="ADAL" clId="{4D0D541F-0D3B-4137-977F-6FCCB4E7F0AE}" dt="2021-03-08T16:49:34.228" v="1330" actId="20577"/>
        <pc:sldMkLst>
          <pc:docMk/>
          <pc:sldMk cId="2514521591" sldId="312"/>
        </pc:sldMkLst>
        <pc:spChg chg="ord">
          <ac:chgData name="Elizabeth Brown" userId="83d9dd0a-5bf1-422e-b546-33ea7c027d11" providerId="ADAL" clId="{4D0D541F-0D3B-4137-977F-6FCCB4E7F0AE}" dt="2021-03-08T14:45:47.495" v="732" actId="166"/>
          <ac:spMkLst>
            <pc:docMk/>
            <pc:sldMk cId="2514521591" sldId="312"/>
            <ac:spMk id="24" creationId="{02448626-6849-4C2A-9EFB-8869C7A37CDA}"/>
          </ac:spMkLst>
        </pc:spChg>
        <pc:spChg chg="mod">
          <ac:chgData name="Elizabeth Brown" userId="83d9dd0a-5bf1-422e-b546-33ea7c027d11" providerId="ADAL" clId="{4D0D541F-0D3B-4137-977F-6FCCB4E7F0AE}" dt="2021-03-08T14:45:35.976" v="729" actId="20577"/>
          <ac:spMkLst>
            <pc:docMk/>
            <pc:sldMk cId="2514521591" sldId="312"/>
            <ac:spMk id="26" creationId="{BCA1FB82-F707-497B-BE30-8369D880330D}"/>
          </ac:spMkLst>
        </pc:spChg>
        <pc:spChg chg="mod">
          <ac:chgData name="Elizabeth Brown" userId="83d9dd0a-5bf1-422e-b546-33ea7c027d11" providerId="ADAL" clId="{4D0D541F-0D3B-4137-977F-6FCCB4E7F0AE}" dt="2021-03-08T16:49:34.228" v="1330" actId="20577"/>
          <ac:spMkLst>
            <pc:docMk/>
            <pc:sldMk cId="2514521591" sldId="312"/>
            <ac:spMk id="27" creationId="{F99FB69B-3A4B-44C7-97EF-7105B19A4793}"/>
          </ac:spMkLst>
        </pc:spChg>
        <pc:spChg chg="del">
          <ac:chgData name="Elizabeth Brown" userId="83d9dd0a-5bf1-422e-b546-33ea7c027d11" providerId="ADAL" clId="{4D0D541F-0D3B-4137-977F-6FCCB4E7F0AE}" dt="2021-03-08T15:05:27.775" v="1297" actId="478"/>
          <ac:spMkLst>
            <pc:docMk/>
            <pc:sldMk cId="2514521591" sldId="312"/>
            <ac:spMk id="29" creationId="{637A909B-01C1-43AE-9C8B-5BA9DC89076F}"/>
          </ac:spMkLst>
        </pc:spChg>
        <pc:spChg chg="del">
          <ac:chgData name="Elizabeth Brown" userId="83d9dd0a-5bf1-422e-b546-33ea7c027d11" providerId="ADAL" clId="{4D0D541F-0D3B-4137-977F-6FCCB4E7F0AE}" dt="2021-03-08T15:06:18.768" v="1308" actId="478"/>
          <ac:spMkLst>
            <pc:docMk/>
            <pc:sldMk cId="2514521591" sldId="312"/>
            <ac:spMk id="32" creationId="{4DD7D5E7-DB82-43A8-A9DA-81B4F3B4816C}"/>
          </ac:spMkLst>
        </pc:spChg>
        <pc:spChg chg="add mod">
          <ac:chgData name="Elizabeth Brown" userId="83d9dd0a-5bf1-422e-b546-33ea7c027d11" providerId="ADAL" clId="{4D0D541F-0D3B-4137-977F-6FCCB4E7F0AE}" dt="2021-03-08T14:46:38.999" v="744" actId="20577"/>
          <ac:spMkLst>
            <pc:docMk/>
            <pc:sldMk cId="2514521591" sldId="312"/>
            <ac:spMk id="34" creationId="{6BE92C61-2813-4A79-BDF1-F190904D6999}"/>
          </ac:spMkLst>
        </pc:spChg>
        <pc:spChg chg="add mod">
          <ac:chgData name="Elizabeth Brown" userId="83d9dd0a-5bf1-422e-b546-33ea7c027d11" providerId="ADAL" clId="{4D0D541F-0D3B-4137-977F-6FCCB4E7F0AE}" dt="2021-03-08T15:05:16.895" v="1293"/>
          <ac:spMkLst>
            <pc:docMk/>
            <pc:sldMk cId="2514521591" sldId="312"/>
            <ac:spMk id="37" creationId="{AE8A2EC8-8191-45EA-95B6-0B8678A63B34}"/>
          </ac:spMkLst>
        </pc:spChg>
        <pc:spChg chg="add mod">
          <ac:chgData name="Elizabeth Brown" userId="83d9dd0a-5bf1-422e-b546-33ea7c027d11" providerId="ADAL" clId="{4D0D541F-0D3B-4137-977F-6FCCB4E7F0AE}" dt="2021-03-08T15:06:05.100" v="1303"/>
          <ac:spMkLst>
            <pc:docMk/>
            <pc:sldMk cId="2514521591" sldId="312"/>
            <ac:spMk id="39" creationId="{6C27D3EF-4C24-4630-992A-19B42EBF1288}"/>
          </ac:spMkLst>
        </pc:spChg>
        <pc:grpChg chg="add mod ord">
          <ac:chgData name="Elizabeth Brown" userId="83d9dd0a-5bf1-422e-b546-33ea7c027d11" providerId="ADAL" clId="{4D0D541F-0D3B-4137-977F-6FCCB4E7F0AE}" dt="2021-03-08T15:06:36.100" v="1309" actId="166"/>
          <ac:grpSpMkLst>
            <pc:docMk/>
            <pc:sldMk cId="2514521591" sldId="312"/>
            <ac:grpSpMk id="14" creationId="{078B2975-9750-4BC0-99B6-61935B12CCE6}"/>
          </ac:grpSpMkLst>
        </pc:grpChg>
        <pc:grpChg chg="mod">
          <ac:chgData name="Elizabeth Brown" userId="83d9dd0a-5bf1-422e-b546-33ea7c027d11" providerId="ADAL" clId="{4D0D541F-0D3B-4137-977F-6FCCB4E7F0AE}" dt="2021-03-08T14:45:54.383" v="733" actId="164"/>
          <ac:grpSpMkLst>
            <pc:docMk/>
            <pc:sldMk cId="2514521591" sldId="312"/>
            <ac:grpSpMk id="21" creationId="{E6DBF82C-EA68-4447-A010-E5B5B0489FD7}"/>
          </ac:grpSpMkLst>
        </pc:grpChg>
        <pc:picChg chg="add mod">
          <ac:chgData name="Elizabeth Brown" userId="83d9dd0a-5bf1-422e-b546-33ea7c027d11" providerId="ADAL" clId="{4D0D541F-0D3B-4137-977F-6FCCB4E7F0AE}" dt="2021-03-08T14:45:54.383" v="733" actId="164"/>
          <ac:picMkLst>
            <pc:docMk/>
            <pc:sldMk cId="2514521591" sldId="312"/>
            <ac:picMk id="13" creationId="{8C80A00C-456D-48FE-A5B3-DF19746DC441}"/>
          </ac:picMkLst>
        </pc:picChg>
        <pc:picChg chg="del mod">
          <ac:chgData name="Elizabeth Brown" userId="83d9dd0a-5bf1-422e-b546-33ea7c027d11" providerId="ADAL" clId="{4D0D541F-0D3B-4137-977F-6FCCB4E7F0AE}" dt="2021-03-08T14:45:07.988" v="710" actId="478"/>
          <ac:picMkLst>
            <pc:docMk/>
            <pc:sldMk cId="2514521591" sldId="312"/>
            <ac:picMk id="16" creationId="{EBA94EA4-AA92-4905-96C1-AFD8A4A0D670}"/>
          </ac:picMkLst>
        </pc:picChg>
        <pc:cxnChg chg="del">
          <ac:chgData name="Elizabeth Brown" userId="83d9dd0a-5bf1-422e-b546-33ea7c027d11" providerId="ADAL" clId="{4D0D541F-0D3B-4137-977F-6FCCB4E7F0AE}" dt="2021-03-08T15:06:18.768" v="1308" actId="478"/>
          <ac:cxnSpMkLst>
            <pc:docMk/>
            <pc:sldMk cId="2514521591" sldId="312"/>
            <ac:cxnSpMk id="12" creationId="{EB7A4FCD-10D4-420E-800F-8BF29710B696}"/>
          </ac:cxnSpMkLst>
        </pc:cxnChg>
        <pc:cxnChg chg="mod">
          <ac:chgData name="Elizabeth Brown" userId="83d9dd0a-5bf1-422e-b546-33ea7c027d11" providerId="ADAL" clId="{4D0D541F-0D3B-4137-977F-6FCCB4E7F0AE}" dt="2021-03-08T14:49:46.330" v="960" actId="13822"/>
          <ac:cxnSpMkLst>
            <pc:docMk/>
            <pc:sldMk cId="2514521591" sldId="312"/>
            <ac:cxnSpMk id="15" creationId="{A423E1C9-6630-4D93-93A0-C4BCC6F5DF1F}"/>
          </ac:cxnSpMkLst>
        </pc:cxnChg>
        <pc:cxnChg chg="mod">
          <ac:chgData name="Elizabeth Brown" userId="83d9dd0a-5bf1-422e-b546-33ea7c027d11" providerId="ADAL" clId="{4D0D541F-0D3B-4137-977F-6FCCB4E7F0AE}" dt="2021-03-08T14:49:46.330" v="960" actId="13822"/>
          <ac:cxnSpMkLst>
            <pc:docMk/>
            <pc:sldMk cId="2514521591" sldId="312"/>
            <ac:cxnSpMk id="17" creationId="{2149EAC8-F67D-439F-9B49-6BFCB4F1FBF2}"/>
          </ac:cxnSpMkLst>
        </pc:cxnChg>
        <pc:cxnChg chg="del mod">
          <ac:chgData name="Elizabeth Brown" userId="83d9dd0a-5bf1-422e-b546-33ea7c027d11" providerId="ADAL" clId="{4D0D541F-0D3B-4137-977F-6FCCB4E7F0AE}" dt="2021-03-08T14:55:34.548" v="1246" actId="478"/>
          <ac:cxnSpMkLst>
            <pc:docMk/>
            <pc:sldMk cId="2514521591" sldId="312"/>
            <ac:cxnSpMk id="19" creationId="{75D230F0-0AC7-4742-85DA-5725A65B30E3}"/>
          </ac:cxnSpMkLst>
        </pc:cxnChg>
        <pc:cxnChg chg="mod">
          <ac:chgData name="Elizabeth Brown" userId="83d9dd0a-5bf1-422e-b546-33ea7c027d11" providerId="ADAL" clId="{4D0D541F-0D3B-4137-977F-6FCCB4E7F0AE}" dt="2021-03-08T14:49:46.330" v="960" actId="13822"/>
          <ac:cxnSpMkLst>
            <pc:docMk/>
            <pc:sldMk cId="2514521591" sldId="312"/>
            <ac:cxnSpMk id="20" creationId="{5BD5522B-99D1-4685-AD92-0C0B05350514}"/>
          </ac:cxnSpMkLst>
        </pc:cxnChg>
        <pc:cxnChg chg="add mod">
          <ac:chgData name="Elizabeth Brown" userId="83d9dd0a-5bf1-422e-b546-33ea7c027d11" providerId="ADAL" clId="{4D0D541F-0D3B-4137-977F-6FCCB4E7F0AE}" dt="2021-03-08T14:46:32.604" v="739" actId="13822"/>
          <ac:cxnSpMkLst>
            <pc:docMk/>
            <pc:sldMk cId="2514521591" sldId="312"/>
            <ac:cxnSpMk id="23" creationId="{B5C95B72-2BFD-4B12-BA1B-D225EB2136D9}"/>
          </ac:cxnSpMkLst>
        </pc:cxnChg>
        <pc:cxnChg chg="del">
          <ac:chgData name="Elizabeth Brown" userId="83d9dd0a-5bf1-422e-b546-33ea7c027d11" providerId="ADAL" clId="{4D0D541F-0D3B-4137-977F-6FCCB4E7F0AE}" dt="2021-03-08T15:05:27.775" v="1297" actId="478"/>
          <ac:cxnSpMkLst>
            <pc:docMk/>
            <pc:sldMk cId="2514521591" sldId="312"/>
            <ac:cxnSpMk id="28" creationId="{B4E672C2-5883-467A-AC83-DCFE8DF1BBA9}"/>
          </ac:cxnSpMkLst>
        </pc:cxnChg>
        <pc:cxnChg chg="add del mod">
          <ac:chgData name="Elizabeth Brown" userId="83d9dd0a-5bf1-422e-b546-33ea7c027d11" providerId="ADAL" clId="{4D0D541F-0D3B-4137-977F-6FCCB4E7F0AE}" dt="2021-03-08T14:46:20.506" v="736" actId="478"/>
          <ac:cxnSpMkLst>
            <pc:docMk/>
            <pc:sldMk cId="2514521591" sldId="312"/>
            <ac:cxnSpMk id="33" creationId="{781CE152-13F2-436B-9EDE-E68531740CD8}"/>
          </ac:cxnSpMkLst>
        </pc:cxnChg>
        <pc:cxnChg chg="add mod">
          <ac:chgData name="Elizabeth Brown" userId="83d9dd0a-5bf1-422e-b546-33ea7c027d11" providerId="ADAL" clId="{4D0D541F-0D3B-4137-977F-6FCCB4E7F0AE}" dt="2021-03-08T14:55:34.993" v="1247"/>
          <ac:cxnSpMkLst>
            <pc:docMk/>
            <pc:sldMk cId="2514521591" sldId="312"/>
            <ac:cxnSpMk id="35" creationId="{3472EE7C-F508-44D0-84C9-A1EE2AA49AD0}"/>
          </ac:cxnSpMkLst>
        </pc:cxnChg>
        <pc:cxnChg chg="add mod">
          <ac:chgData name="Elizabeth Brown" userId="83d9dd0a-5bf1-422e-b546-33ea7c027d11" providerId="ADAL" clId="{4D0D541F-0D3B-4137-977F-6FCCB4E7F0AE}" dt="2021-03-08T15:05:16.895" v="1293"/>
          <ac:cxnSpMkLst>
            <pc:docMk/>
            <pc:sldMk cId="2514521591" sldId="312"/>
            <ac:cxnSpMk id="36" creationId="{9B7976BF-8476-480C-8317-EDC125A63788}"/>
          </ac:cxnSpMkLst>
        </pc:cxnChg>
        <pc:cxnChg chg="add mod">
          <ac:chgData name="Elizabeth Brown" userId="83d9dd0a-5bf1-422e-b546-33ea7c027d11" providerId="ADAL" clId="{4D0D541F-0D3B-4137-977F-6FCCB4E7F0AE}" dt="2021-03-08T15:06:05.100" v="1303"/>
          <ac:cxnSpMkLst>
            <pc:docMk/>
            <pc:sldMk cId="2514521591" sldId="312"/>
            <ac:cxnSpMk id="38" creationId="{17E9B0FC-E8D5-449D-956A-7F9540AF15C7}"/>
          </ac:cxnSpMkLst>
        </pc:cxnChg>
      </pc:sldChg>
      <pc:sldChg chg="addSp delSp modSp add mod">
        <pc:chgData name="Elizabeth Brown" userId="83d9dd0a-5bf1-422e-b546-33ea7c027d11" providerId="ADAL" clId="{4D0D541F-0D3B-4137-977F-6FCCB4E7F0AE}" dt="2021-03-08T15:06:15.959" v="1307" actId="478"/>
        <pc:sldMkLst>
          <pc:docMk/>
          <pc:sldMk cId="518452085" sldId="313"/>
        </pc:sldMkLst>
        <pc:spChg chg="mod">
          <ac:chgData name="Elizabeth Brown" userId="83d9dd0a-5bf1-422e-b546-33ea7c027d11" providerId="ADAL" clId="{4D0D541F-0D3B-4137-977F-6FCCB4E7F0AE}" dt="2021-03-08T14:52:09.685" v="1004" actId="20577"/>
          <ac:spMkLst>
            <pc:docMk/>
            <pc:sldMk cId="518452085" sldId="313"/>
            <ac:spMk id="26" creationId="{BCA1FB82-F707-497B-BE30-8369D880330D}"/>
          </ac:spMkLst>
        </pc:spChg>
        <pc:spChg chg="mod">
          <ac:chgData name="Elizabeth Brown" userId="83d9dd0a-5bf1-422e-b546-33ea7c027d11" providerId="ADAL" clId="{4D0D541F-0D3B-4137-977F-6FCCB4E7F0AE}" dt="2021-03-08T14:57:39.722" v="1289" actId="20577"/>
          <ac:spMkLst>
            <pc:docMk/>
            <pc:sldMk cId="518452085" sldId="313"/>
            <ac:spMk id="27" creationId="{F99FB69B-3A4B-44C7-97EF-7105B19A4793}"/>
          </ac:spMkLst>
        </pc:spChg>
        <pc:spChg chg="del">
          <ac:chgData name="Elizabeth Brown" userId="83d9dd0a-5bf1-422e-b546-33ea7c027d11" providerId="ADAL" clId="{4D0D541F-0D3B-4137-977F-6FCCB4E7F0AE}" dt="2021-03-08T15:05:30.800" v="1298" actId="478"/>
          <ac:spMkLst>
            <pc:docMk/>
            <pc:sldMk cId="518452085" sldId="313"/>
            <ac:spMk id="29" creationId="{637A909B-01C1-43AE-9C8B-5BA9DC89076F}"/>
          </ac:spMkLst>
        </pc:spChg>
        <pc:spChg chg="del">
          <ac:chgData name="Elizabeth Brown" userId="83d9dd0a-5bf1-422e-b546-33ea7c027d11" providerId="ADAL" clId="{4D0D541F-0D3B-4137-977F-6FCCB4E7F0AE}" dt="2021-03-08T15:06:15.959" v="1307" actId="478"/>
          <ac:spMkLst>
            <pc:docMk/>
            <pc:sldMk cId="518452085" sldId="313"/>
            <ac:spMk id="32" creationId="{4DD7D5E7-DB82-43A8-A9DA-81B4F3B4816C}"/>
          </ac:spMkLst>
        </pc:spChg>
        <pc:spChg chg="add mod">
          <ac:chgData name="Elizabeth Brown" userId="83d9dd0a-5bf1-422e-b546-33ea7c027d11" providerId="ADAL" clId="{4D0D541F-0D3B-4137-977F-6FCCB4E7F0AE}" dt="2021-03-08T14:50:54.405" v="978" actId="1076"/>
          <ac:spMkLst>
            <pc:docMk/>
            <pc:sldMk cId="518452085" sldId="313"/>
            <ac:spMk id="33" creationId="{E844024F-0EAF-4B08-9E28-FDF9FD08221E}"/>
          </ac:spMkLst>
        </pc:spChg>
        <pc:spChg chg="add mod">
          <ac:chgData name="Elizabeth Brown" userId="83d9dd0a-5bf1-422e-b546-33ea7c027d11" providerId="ADAL" clId="{4D0D541F-0D3B-4137-977F-6FCCB4E7F0AE}" dt="2021-03-08T15:05:18.888" v="1294"/>
          <ac:spMkLst>
            <pc:docMk/>
            <pc:sldMk cId="518452085" sldId="313"/>
            <ac:spMk id="38" creationId="{AB83D1A5-29A6-46F5-A71F-C61F02BD8AEA}"/>
          </ac:spMkLst>
        </pc:spChg>
        <pc:spChg chg="add mod">
          <ac:chgData name="Elizabeth Brown" userId="83d9dd0a-5bf1-422e-b546-33ea7c027d11" providerId="ADAL" clId="{4D0D541F-0D3B-4137-977F-6FCCB4E7F0AE}" dt="2021-03-08T15:06:07.515" v="1304"/>
          <ac:spMkLst>
            <pc:docMk/>
            <pc:sldMk cId="518452085" sldId="313"/>
            <ac:spMk id="40" creationId="{29064C09-478C-4A4C-9D13-9DB10DFF70FF}"/>
          </ac:spMkLst>
        </pc:spChg>
        <pc:grpChg chg="del">
          <ac:chgData name="Elizabeth Brown" userId="83d9dd0a-5bf1-422e-b546-33ea7c027d11" providerId="ADAL" clId="{4D0D541F-0D3B-4137-977F-6FCCB4E7F0AE}" dt="2021-03-08T14:51:02.505" v="979" actId="478"/>
          <ac:grpSpMkLst>
            <pc:docMk/>
            <pc:sldMk cId="518452085" sldId="313"/>
            <ac:grpSpMk id="14" creationId="{078B2975-9750-4BC0-99B6-61935B12CCE6}"/>
          </ac:grpSpMkLst>
        </pc:grpChg>
        <pc:grpChg chg="mod topLvl">
          <ac:chgData name="Elizabeth Brown" userId="83d9dd0a-5bf1-422e-b546-33ea7c027d11" providerId="ADAL" clId="{4D0D541F-0D3B-4137-977F-6FCCB4E7F0AE}" dt="2021-03-08T14:53:45.456" v="1234" actId="164"/>
          <ac:grpSpMkLst>
            <pc:docMk/>
            <pc:sldMk cId="518452085" sldId="313"/>
            <ac:grpSpMk id="21" creationId="{E6DBF82C-EA68-4447-A010-E5B5B0489FD7}"/>
          </ac:grpSpMkLst>
        </pc:grpChg>
        <pc:grpChg chg="add mod">
          <ac:chgData name="Elizabeth Brown" userId="83d9dd0a-5bf1-422e-b546-33ea7c027d11" providerId="ADAL" clId="{4D0D541F-0D3B-4137-977F-6FCCB4E7F0AE}" dt="2021-03-08T14:54:20.142" v="1235" actId="1076"/>
          <ac:grpSpMkLst>
            <pc:docMk/>
            <pc:sldMk cId="518452085" sldId="313"/>
            <ac:grpSpMk id="35" creationId="{D902D583-F3C8-4965-895D-E0155EAEC3CA}"/>
          </ac:grpSpMkLst>
        </pc:grpChg>
        <pc:picChg chg="del topLvl">
          <ac:chgData name="Elizabeth Brown" userId="83d9dd0a-5bf1-422e-b546-33ea7c027d11" providerId="ADAL" clId="{4D0D541F-0D3B-4137-977F-6FCCB4E7F0AE}" dt="2021-03-08T14:51:02.505" v="979" actId="478"/>
          <ac:picMkLst>
            <pc:docMk/>
            <pc:sldMk cId="518452085" sldId="313"/>
            <ac:picMk id="13" creationId="{8C80A00C-456D-48FE-A5B3-DF19746DC441}"/>
          </ac:picMkLst>
        </pc:picChg>
        <pc:picChg chg="add mod">
          <ac:chgData name="Elizabeth Brown" userId="83d9dd0a-5bf1-422e-b546-33ea7c027d11" providerId="ADAL" clId="{4D0D541F-0D3B-4137-977F-6FCCB4E7F0AE}" dt="2021-03-08T14:53:45.456" v="1234" actId="164"/>
          <ac:picMkLst>
            <pc:docMk/>
            <pc:sldMk cId="518452085" sldId="313"/>
            <ac:picMk id="25" creationId="{03759224-0E35-4B36-99BB-A42B0A89246C}"/>
          </ac:picMkLst>
        </pc:picChg>
        <pc:cxnChg chg="del">
          <ac:chgData name="Elizabeth Brown" userId="83d9dd0a-5bf1-422e-b546-33ea7c027d11" providerId="ADAL" clId="{4D0D541F-0D3B-4137-977F-6FCCB4E7F0AE}" dt="2021-03-08T15:06:15.959" v="1307" actId="478"/>
          <ac:cxnSpMkLst>
            <pc:docMk/>
            <pc:sldMk cId="518452085" sldId="313"/>
            <ac:cxnSpMk id="12" creationId="{EB7A4FCD-10D4-420E-800F-8BF29710B696}"/>
          </ac:cxnSpMkLst>
        </pc:cxnChg>
        <pc:cxnChg chg="mod">
          <ac:chgData name="Elizabeth Brown" userId="83d9dd0a-5bf1-422e-b546-33ea7c027d11" providerId="ADAL" clId="{4D0D541F-0D3B-4137-977F-6FCCB4E7F0AE}" dt="2021-03-08T14:49:30.336" v="959" actId="13822"/>
          <ac:cxnSpMkLst>
            <pc:docMk/>
            <pc:sldMk cId="518452085" sldId="313"/>
            <ac:cxnSpMk id="15" creationId="{A423E1C9-6630-4D93-93A0-C4BCC6F5DF1F}"/>
          </ac:cxnSpMkLst>
        </pc:cxnChg>
        <pc:cxnChg chg="add mod">
          <ac:chgData name="Elizabeth Brown" userId="83d9dd0a-5bf1-422e-b546-33ea7c027d11" providerId="ADAL" clId="{4D0D541F-0D3B-4137-977F-6FCCB4E7F0AE}" dt="2021-03-08T14:48:52.668" v="955" actId="13822"/>
          <ac:cxnSpMkLst>
            <pc:docMk/>
            <pc:sldMk cId="518452085" sldId="313"/>
            <ac:cxnSpMk id="16" creationId="{26ADC53E-36C4-4C8D-98C3-D4C47F50B6BE}"/>
          </ac:cxnSpMkLst>
        </pc:cxnChg>
        <pc:cxnChg chg="mod">
          <ac:chgData name="Elizabeth Brown" userId="83d9dd0a-5bf1-422e-b546-33ea7c027d11" providerId="ADAL" clId="{4D0D541F-0D3B-4137-977F-6FCCB4E7F0AE}" dt="2021-03-08T14:49:30.336" v="959" actId="13822"/>
          <ac:cxnSpMkLst>
            <pc:docMk/>
            <pc:sldMk cId="518452085" sldId="313"/>
            <ac:cxnSpMk id="17" creationId="{2149EAC8-F67D-439F-9B49-6BFCB4F1FBF2}"/>
          </ac:cxnSpMkLst>
        </pc:cxnChg>
        <pc:cxnChg chg="del mod">
          <ac:chgData name="Elizabeth Brown" userId="83d9dd0a-5bf1-422e-b546-33ea7c027d11" providerId="ADAL" clId="{4D0D541F-0D3B-4137-977F-6FCCB4E7F0AE}" dt="2021-03-08T14:55:38.284" v="1248" actId="478"/>
          <ac:cxnSpMkLst>
            <pc:docMk/>
            <pc:sldMk cId="518452085" sldId="313"/>
            <ac:cxnSpMk id="19" creationId="{75D230F0-0AC7-4742-85DA-5725A65B30E3}"/>
          </ac:cxnSpMkLst>
        </pc:cxnChg>
        <pc:cxnChg chg="mod">
          <ac:chgData name="Elizabeth Brown" userId="83d9dd0a-5bf1-422e-b546-33ea7c027d11" providerId="ADAL" clId="{4D0D541F-0D3B-4137-977F-6FCCB4E7F0AE}" dt="2021-03-08T14:49:30.336" v="959" actId="13822"/>
          <ac:cxnSpMkLst>
            <pc:docMk/>
            <pc:sldMk cId="518452085" sldId="313"/>
            <ac:cxnSpMk id="20" creationId="{5BD5522B-99D1-4685-AD92-0C0B05350514}"/>
          </ac:cxnSpMkLst>
        </pc:cxnChg>
        <pc:cxnChg chg="del">
          <ac:chgData name="Elizabeth Brown" userId="83d9dd0a-5bf1-422e-b546-33ea7c027d11" providerId="ADAL" clId="{4D0D541F-0D3B-4137-977F-6FCCB4E7F0AE}" dt="2021-03-08T15:05:30.800" v="1298" actId="478"/>
          <ac:cxnSpMkLst>
            <pc:docMk/>
            <pc:sldMk cId="518452085" sldId="313"/>
            <ac:cxnSpMk id="28" creationId="{B4E672C2-5883-467A-AC83-DCFE8DF1BBA9}"/>
          </ac:cxnSpMkLst>
        </pc:cxnChg>
        <pc:cxnChg chg="add mod">
          <ac:chgData name="Elizabeth Brown" userId="83d9dd0a-5bf1-422e-b546-33ea7c027d11" providerId="ADAL" clId="{4D0D541F-0D3B-4137-977F-6FCCB4E7F0AE}" dt="2021-03-08T14:55:38.719" v="1249"/>
          <ac:cxnSpMkLst>
            <pc:docMk/>
            <pc:sldMk cId="518452085" sldId="313"/>
            <ac:cxnSpMk id="36" creationId="{C34FFB8A-B027-4BCB-8C58-4F01966FFB0D}"/>
          </ac:cxnSpMkLst>
        </pc:cxnChg>
        <pc:cxnChg chg="add mod">
          <ac:chgData name="Elizabeth Brown" userId="83d9dd0a-5bf1-422e-b546-33ea7c027d11" providerId="ADAL" clId="{4D0D541F-0D3B-4137-977F-6FCCB4E7F0AE}" dt="2021-03-08T15:05:18.888" v="1294"/>
          <ac:cxnSpMkLst>
            <pc:docMk/>
            <pc:sldMk cId="518452085" sldId="313"/>
            <ac:cxnSpMk id="37" creationId="{0BFC2D4C-611C-487C-BD53-628BAA33B97B}"/>
          </ac:cxnSpMkLst>
        </pc:cxnChg>
        <pc:cxnChg chg="add mod">
          <ac:chgData name="Elizabeth Brown" userId="83d9dd0a-5bf1-422e-b546-33ea7c027d11" providerId="ADAL" clId="{4D0D541F-0D3B-4137-977F-6FCCB4E7F0AE}" dt="2021-03-08T15:06:07.515" v="1304"/>
          <ac:cxnSpMkLst>
            <pc:docMk/>
            <pc:sldMk cId="518452085" sldId="313"/>
            <ac:cxnSpMk id="39" creationId="{BEDB3796-B9C9-445B-8C95-64052158E0BC}"/>
          </ac:cxnSpMkLst>
        </pc:cxnChg>
      </pc:sldChg>
      <pc:sldChg chg="addSp delSp modSp add mod">
        <pc:chgData name="Elizabeth Brown" userId="83d9dd0a-5bf1-422e-b546-33ea7c027d11" providerId="ADAL" clId="{4D0D541F-0D3B-4137-977F-6FCCB4E7F0AE}" dt="2021-03-08T15:06:13.178" v="1306" actId="478"/>
        <pc:sldMkLst>
          <pc:docMk/>
          <pc:sldMk cId="907428841" sldId="314"/>
        </pc:sldMkLst>
        <pc:spChg chg="del">
          <ac:chgData name="Elizabeth Brown" userId="83d9dd0a-5bf1-422e-b546-33ea7c027d11" providerId="ADAL" clId="{4D0D541F-0D3B-4137-977F-6FCCB4E7F0AE}" dt="2021-03-08T15:05:33.912" v="1299" actId="478"/>
          <ac:spMkLst>
            <pc:docMk/>
            <pc:sldMk cId="907428841" sldId="314"/>
            <ac:spMk id="29" creationId="{637A909B-01C1-43AE-9C8B-5BA9DC89076F}"/>
          </ac:spMkLst>
        </pc:spChg>
        <pc:spChg chg="del">
          <ac:chgData name="Elizabeth Brown" userId="83d9dd0a-5bf1-422e-b546-33ea7c027d11" providerId="ADAL" clId="{4D0D541F-0D3B-4137-977F-6FCCB4E7F0AE}" dt="2021-03-08T15:06:13.178" v="1306" actId="478"/>
          <ac:spMkLst>
            <pc:docMk/>
            <pc:sldMk cId="907428841" sldId="314"/>
            <ac:spMk id="32" creationId="{4DD7D5E7-DB82-43A8-A9DA-81B4F3B4816C}"/>
          </ac:spMkLst>
        </pc:spChg>
        <pc:spChg chg="add mod">
          <ac:chgData name="Elizabeth Brown" userId="83d9dd0a-5bf1-422e-b546-33ea7c027d11" providerId="ADAL" clId="{4D0D541F-0D3B-4137-977F-6FCCB4E7F0AE}" dt="2021-03-08T15:05:20.608" v="1295"/>
          <ac:spMkLst>
            <pc:docMk/>
            <pc:sldMk cId="907428841" sldId="314"/>
            <ac:spMk id="38" creationId="{30D52CAC-285E-4DD7-96EF-6F6EBECD0C3C}"/>
          </ac:spMkLst>
        </pc:spChg>
        <pc:spChg chg="add mod">
          <ac:chgData name="Elizabeth Brown" userId="83d9dd0a-5bf1-422e-b546-33ea7c027d11" providerId="ADAL" clId="{4D0D541F-0D3B-4137-977F-6FCCB4E7F0AE}" dt="2021-03-08T15:06:10.138" v="1305"/>
          <ac:spMkLst>
            <pc:docMk/>
            <pc:sldMk cId="907428841" sldId="314"/>
            <ac:spMk id="40" creationId="{653B8C07-E78E-45B0-AAA6-09955152189B}"/>
          </ac:spMkLst>
        </pc:spChg>
        <pc:grpChg chg="del">
          <ac:chgData name="Elizabeth Brown" userId="83d9dd0a-5bf1-422e-b546-33ea7c027d11" providerId="ADAL" clId="{4D0D541F-0D3B-4137-977F-6FCCB4E7F0AE}" dt="2021-03-08T14:54:27.865" v="1237" actId="478"/>
          <ac:grpSpMkLst>
            <pc:docMk/>
            <pc:sldMk cId="907428841" sldId="314"/>
            <ac:grpSpMk id="35" creationId="{D902D583-F3C8-4965-895D-E0155EAEC3CA}"/>
          </ac:grpSpMkLst>
        </pc:grpChg>
        <pc:cxnChg chg="del">
          <ac:chgData name="Elizabeth Brown" userId="83d9dd0a-5bf1-422e-b546-33ea7c027d11" providerId="ADAL" clId="{4D0D541F-0D3B-4137-977F-6FCCB4E7F0AE}" dt="2021-03-08T15:06:13.178" v="1306" actId="478"/>
          <ac:cxnSpMkLst>
            <pc:docMk/>
            <pc:sldMk cId="907428841" sldId="314"/>
            <ac:cxnSpMk id="12" creationId="{EB7A4FCD-10D4-420E-800F-8BF29710B696}"/>
          </ac:cxnSpMkLst>
        </pc:cxnChg>
        <pc:cxnChg chg="del">
          <ac:chgData name="Elizabeth Brown" userId="83d9dd0a-5bf1-422e-b546-33ea7c027d11" providerId="ADAL" clId="{4D0D541F-0D3B-4137-977F-6FCCB4E7F0AE}" dt="2021-03-08T14:55:40.976" v="1250" actId="478"/>
          <ac:cxnSpMkLst>
            <pc:docMk/>
            <pc:sldMk cId="907428841" sldId="314"/>
            <ac:cxnSpMk id="19" creationId="{75D230F0-0AC7-4742-85DA-5725A65B30E3}"/>
          </ac:cxnSpMkLst>
        </pc:cxnChg>
        <pc:cxnChg chg="del">
          <ac:chgData name="Elizabeth Brown" userId="83d9dd0a-5bf1-422e-b546-33ea7c027d11" providerId="ADAL" clId="{4D0D541F-0D3B-4137-977F-6FCCB4E7F0AE}" dt="2021-03-08T15:05:33.912" v="1299" actId="478"/>
          <ac:cxnSpMkLst>
            <pc:docMk/>
            <pc:sldMk cId="907428841" sldId="314"/>
            <ac:cxnSpMk id="28" creationId="{B4E672C2-5883-467A-AC83-DCFE8DF1BBA9}"/>
          </ac:cxnSpMkLst>
        </pc:cxnChg>
        <pc:cxnChg chg="add mod">
          <ac:chgData name="Elizabeth Brown" userId="83d9dd0a-5bf1-422e-b546-33ea7c027d11" providerId="ADAL" clId="{4D0D541F-0D3B-4137-977F-6FCCB4E7F0AE}" dt="2021-03-08T14:55:41.408" v="1251"/>
          <ac:cxnSpMkLst>
            <pc:docMk/>
            <pc:sldMk cId="907428841" sldId="314"/>
            <ac:cxnSpMk id="36" creationId="{8C4E4C6D-DD18-49E7-BC64-DEA8D645CB69}"/>
          </ac:cxnSpMkLst>
        </pc:cxnChg>
        <pc:cxnChg chg="add mod">
          <ac:chgData name="Elizabeth Brown" userId="83d9dd0a-5bf1-422e-b546-33ea7c027d11" providerId="ADAL" clId="{4D0D541F-0D3B-4137-977F-6FCCB4E7F0AE}" dt="2021-03-08T15:05:20.608" v="1295"/>
          <ac:cxnSpMkLst>
            <pc:docMk/>
            <pc:sldMk cId="907428841" sldId="314"/>
            <ac:cxnSpMk id="37" creationId="{ACDC11C0-8102-449D-BB9C-69CF96E9E224}"/>
          </ac:cxnSpMkLst>
        </pc:cxnChg>
        <pc:cxnChg chg="add mod">
          <ac:chgData name="Elizabeth Brown" userId="83d9dd0a-5bf1-422e-b546-33ea7c027d11" providerId="ADAL" clId="{4D0D541F-0D3B-4137-977F-6FCCB4E7F0AE}" dt="2021-03-08T15:06:10.138" v="1305"/>
          <ac:cxnSpMkLst>
            <pc:docMk/>
            <pc:sldMk cId="907428841" sldId="314"/>
            <ac:cxnSpMk id="39" creationId="{CF593C70-3144-46EE-BAC6-7FF126A68D5D}"/>
          </ac:cxnSpMkLst>
        </pc:cxnChg>
      </pc:sldChg>
      <pc:sldChg chg="modSp new mod ord">
        <pc:chgData name="Elizabeth Brown" userId="83d9dd0a-5bf1-422e-b546-33ea7c027d11" providerId="ADAL" clId="{4D0D541F-0D3B-4137-977F-6FCCB4E7F0AE}" dt="2021-03-11T11:41:34.251" v="1350" actId="20577"/>
        <pc:sldMkLst>
          <pc:docMk/>
          <pc:sldMk cId="177904309" sldId="315"/>
        </pc:sldMkLst>
        <pc:spChg chg="mod">
          <ac:chgData name="Elizabeth Brown" userId="83d9dd0a-5bf1-422e-b546-33ea7c027d11" providerId="ADAL" clId="{4D0D541F-0D3B-4137-977F-6FCCB4E7F0AE}" dt="2021-03-11T11:41:34.251" v="1350" actId="20577"/>
          <ac:spMkLst>
            <pc:docMk/>
            <pc:sldMk cId="177904309" sldId="315"/>
            <ac:spMk id="2" creationId="{6DB289FF-F6EC-4536-B262-27DF8303CF2C}"/>
          </ac:spMkLst>
        </pc:spChg>
      </pc:sldChg>
      <pc:sldChg chg="modSp new mod">
        <pc:chgData name="Elizabeth Brown" userId="83d9dd0a-5bf1-422e-b546-33ea7c027d11" providerId="ADAL" clId="{4D0D541F-0D3B-4137-977F-6FCCB4E7F0AE}" dt="2021-03-11T11:41:49.084" v="1382" actId="20577"/>
        <pc:sldMkLst>
          <pc:docMk/>
          <pc:sldMk cId="3565973566" sldId="316"/>
        </pc:sldMkLst>
        <pc:spChg chg="mod">
          <ac:chgData name="Elizabeth Brown" userId="83d9dd0a-5bf1-422e-b546-33ea7c027d11" providerId="ADAL" clId="{4D0D541F-0D3B-4137-977F-6FCCB4E7F0AE}" dt="2021-03-11T11:41:49.084" v="1382" actId="20577"/>
          <ac:spMkLst>
            <pc:docMk/>
            <pc:sldMk cId="3565973566" sldId="316"/>
            <ac:spMk id="3" creationId="{42E5D77C-9DC8-44B4-9729-873DDD9887C2}"/>
          </ac:spMkLst>
        </pc:spChg>
      </pc:sldChg>
      <pc:sldChg chg="addSp delSp modSp new del mod">
        <pc:chgData name="Elizabeth Brown" userId="83d9dd0a-5bf1-422e-b546-33ea7c027d11" providerId="ADAL" clId="{4D0D541F-0D3B-4137-977F-6FCCB4E7F0AE}" dt="2021-03-11T12:24:37.174" v="1509" actId="47"/>
        <pc:sldMkLst>
          <pc:docMk/>
          <pc:sldMk cId="1326415131" sldId="317"/>
        </pc:sldMkLst>
        <pc:spChg chg="del">
          <ac:chgData name="Elizabeth Brown" userId="83d9dd0a-5bf1-422e-b546-33ea7c027d11" providerId="ADAL" clId="{4D0D541F-0D3B-4137-977F-6FCCB4E7F0AE}" dt="2021-03-11T12:16:44.825" v="1386" actId="478"/>
          <ac:spMkLst>
            <pc:docMk/>
            <pc:sldMk cId="1326415131" sldId="317"/>
            <ac:spMk id="2" creationId="{831C324D-22CD-4C48-9253-12303BD9651F}"/>
          </ac:spMkLst>
        </pc:spChg>
        <pc:spChg chg="del">
          <ac:chgData name="Elizabeth Brown" userId="83d9dd0a-5bf1-422e-b546-33ea7c027d11" providerId="ADAL" clId="{4D0D541F-0D3B-4137-977F-6FCCB4E7F0AE}" dt="2021-03-11T12:16:46.121" v="1387" actId="478"/>
          <ac:spMkLst>
            <pc:docMk/>
            <pc:sldMk cId="1326415131" sldId="317"/>
            <ac:spMk id="3" creationId="{9E2F128A-925F-4598-9F15-87601A671695}"/>
          </ac:spMkLst>
        </pc:spChg>
        <pc:spChg chg="del">
          <ac:chgData name="Elizabeth Brown" userId="83d9dd0a-5bf1-422e-b546-33ea7c027d11" providerId="ADAL" clId="{4D0D541F-0D3B-4137-977F-6FCCB4E7F0AE}" dt="2021-03-11T12:16:47.371" v="1388" actId="478"/>
          <ac:spMkLst>
            <pc:docMk/>
            <pc:sldMk cId="1326415131" sldId="317"/>
            <ac:spMk id="4" creationId="{53E831BB-4B1B-4BCF-8583-26C21698FAC8}"/>
          </ac:spMkLst>
        </pc:spChg>
        <pc:spChg chg="add mod">
          <ac:chgData name="Elizabeth Brown" userId="83d9dd0a-5bf1-422e-b546-33ea7c027d11" providerId="ADAL" clId="{4D0D541F-0D3B-4137-977F-6FCCB4E7F0AE}" dt="2021-03-11T12:16:59.411" v="1390" actId="1076"/>
          <ac:spMkLst>
            <pc:docMk/>
            <pc:sldMk cId="1326415131" sldId="317"/>
            <ac:spMk id="5" creationId="{690A6463-3DD5-4211-8943-611F09AC7F37}"/>
          </ac:spMkLst>
        </pc:spChg>
        <pc:spChg chg="add mod">
          <ac:chgData name="Elizabeth Brown" userId="83d9dd0a-5bf1-422e-b546-33ea7c027d11" providerId="ADAL" clId="{4D0D541F-0D3B-4137-977F-6FCCB4E7F0AE}" dt="2021-03-11T12:18:07.884" v="1403" actId="408"/>
          <ac:spMkLst>
            <pc:docMk/>
            <pc:sldMk cId="1326415131" sldId="317"/>
            <ac:spMk id="6" creationId="{D95B4742-D8C9-4FC9-BCCE-7CBE8D0E0873}"/>
          </ac:spMkLst>
        </pc:spChg>
        <pc:spChg chg="mod">
          <ac:chgData name="Elizabeth Brown" userId="83d9dd0a-5bf1-422e-b546-33ea7c027d11" providerId="ADAL" clId="{4D0D541F-0D3B-4137-977F-6FCCB4E7F0AE}" dt="2021-03-11T12:16:48.713" v="1389"/>
          <ac:spMkLst>
            <pc:docMk/>
            <pc:sldMk cId="1326415131" sldId="317"/>
            <ac:spMk id="9" creationId="{ED28883D-1BB1-470C-9020-E9B0275934B5}"/>
          </ac:spMkLst>
        </pc:spChg>
        <pc:spChg chg="add mod">
          <ac:chgData name="Elizabeth Brown" userId="83d9dd0a-5bf1-422e-b546-33ea7c027d11" providerId="ADAL" clId="{4D0D541F-0D3B-4137-977F-6FCCB4E7F0AE}" dt="2021-03-11T12:18:20.529" v="1405" actId="14100"/>
          <ac:spMkLst>
            <pc:docMk/>
            <pc:sldMk cId="1326415131" sldId="317"/>
            <ac:spMk id="11" creationId="{37694077-A180-4D12-A518-CD7360EBAA7F}"/>
          </ac:spMkLst>
        </pc:spChg>
        <pc:spChg chg="add mod">
          <ac:chgData name="Elizabeth Brown" userId="83d9dd0a-5bf1-422e-b546-33ea7c027d11" providerId="ADAL" clId="{4D0D541F-0D3B-4137-977F-6FCCB4E7F0AE}" dt="2021-03-11T12:17:56.689" v="1401" actId="12788"/>
          <ac:spMkLst>
            <pc:docMk/>
            <pc:sldMk cId="1326415131" sldId="317"/>
            <ac:spMk id="12" creationId="{1EFFCFDC-870C-4301-B70D-E47FABD7F6AA}"/>
          </ac:spMkLst>
        </pc:spChg>
        <pc:spChg chg="add del mod">
          <ac:chgData name="Elizabeth Brown" userId="83d9dd0a-5bf1-422e-b546-33ea7c027d11" providerId="ADAL" clId="{4D0D541F-0D3B-4137-977F-6FCCB4E7F0AE}" dt="2021-03-11T12:17:10.852" v="1391" actId="478"/>
          <ac:spMkLst>
            <pc:docMk/>
            <pc:sldMk cId="1326415131" sldId="317"/>
            <ac:spMk id="15" creationId="{2DE44B3E-797A-4B00-8699-15CAB956E06C}"/>
          </ac:spMkLst>
        </pc:spChg>
        <pc:spChg chg="add del mod">
          <ac:chgData name="Elizabeth Brown" userId="83d9dd0a-5bf1-422e-b546-33ea7c027d11" providerId="ADAL" clId="{4D0D541F-0D3B-4137-977F-6FCCB4E7F0AE}" dt="2021-03-11T12:17:15.402" v="1393" actId="478"/>
          <ac:spMkLst>
            <pc:docMk/>
            <pc:sldMk cId="1326415131" sldId="317"/>
            <ac:spMk id="17" creationId="{2F5CE68C-B8CB-4ACF-8B24-9EFB6A88930E}"/>
          </ac:spMkLst>
        </pc:spChg>
        <pc:spChg chg="add del mod">
          <ac:chgData name="Elizabeth Brown" userId="83d9dd0a-5bf1-422e-b546-33ea7c027d11" providerId="ADAL" clId="{4D0D541F-0D3B-4137-977F-6FCCB4E7F0AE}" dt="2021-03-11T12:17:12.904" v="1392" actId="478"/>
          <ac:spMkLst>
            <pc:docMk/>
            <pc:sldMk cId="1326415131" sldId="317"/>
            <ac:spMk id="20" creationId="{2DA8284B-B5B5-4195-BA2E-DC26B839DEF7}"/>
          </ac:spMkLst>
        </pc:spChg>
        <pc:spChg chg="add del mod">
          <ac:chgData name="Elizabeth Brown" userId="83d9dd0a-5bf1-422e-b546-33ea7c027d11" providerId="ADAL" clId="{4D0D541F-0D3B-4137-977F-6FCCB4E7F0AE}" dt="2021-03-11T12:20:35.164" v="1411" actId="478"/>
          <ac:spMkLst>
            <pc:docMk/>
            <pc:sldMk cId="1326415131" sldId="317"/>
            <ac:spMk id="21" creationId="{2B714377-F001-4550-8AC7-1E8324EE58E9}"/>
          </ac:spMkLst>
        </pc:spChg>
        <pc:spChg chg="add mod">
          <ac:chgData name="Elizabeth Brown" userId="83d9dd0a-5bf1-422e-b546-33ea7c027d11" providerId="ADAL" clId="{4D0D541F-0D3B-4137-977F-6FCCB4E7F0AE}" dt="2021-03-11T12:21:46.156" v="1457" actId="1076"/>
          <ac:spMkLst>
            <pc:docMk/>
            <pc:sldMk cId="1326415131" sldId="317"/>
            <ac:spMk id="22" creationId="{0ADF9BE4-AA31-4771-A2B4-78254B11CEDA}"/>
          </ac:spMkLst>
        </pc:spChg>
        <pc:spChg chg="add mod">
          <ac:chgData name="Elizabeth Brown" userId="83d9dd0a-5bf1-422e-b546-33ea7c027d11" providerId="ADAL" clId="{4D0D541F-0D3B-4137-977F-6FCCB4E7F0AE}" dt="2021-03-11T12:24:19.052" v="1503"/>
          <ac:spMkLst>
            <pc:docMk/>
            <pc:sldMk cId="1326415131" sldId="317"/>
            <ac:spMk id="23" creationId="{9D5DDB3A-E001-43C4-8271-2421A5C705C0}"/>
          </ac:spMkLst>
        </pc:spChg>
        <pc:grpChg chg="add mod">
          <ac:chgData name="Elizabeth Brown" userId="83d9dd0a-5bf1-422e-b546-33ea7c027d11" providerId="ADAL" clId="{4D0D541F-0D3B-4137-977F-6FCCB4E7F0AE}" dt="2021-03-11T12:18:11.169" v="1404" actId="1076"/>
          <ac:grpSpMkLst>
            <pc:docMk/>
            <pc:sldMk cId="1326415131" sldId="317"/>
            <ac:grpSpMk id="7" creationId="{10DFD3A0-86D8-4CFE-90EC-79788ADA22FC}"/>
          </ac:grpSpMkLst>
        </pc:grpChg>
        <pc:picChg chg="mod">
          <ac:chgData name="Elizabeth Brown" userId="83d9dd0a-5bf1-422e-b546-33ea7c027d11" providerId="ADAL" clId="{4D0D541F-0D3B-4137-977F-6FCCB4E7F0AE}" dt="2021-03-11T12:16:48.713" v="1389"/>
          <ac:picMkLst>
            <pc:docMk/>
            <pc:sldMk cId="1326415131" sldId="317"/>
            <ac:picMk id="8" creationId="{191F9573-7347-466F-B571-6ABF6820A5CC}"/>
          </ac:picMkLst>
        </pc:picChg>
        <pc:cxnChg chg="add del mod">
          <ac:chgData name="Elizabeth Brown" userId="83d9dd0a-5bf1-422e-b546-33ea7c027d11" providerId="ADAL" clId="{4D0D541F-0D3B-4137-977F-6FCCB4E7F0AE}" dt="2021-03-11T12:20:26.329" v="1408" actId="478"/>
          <ac:cxnSpMkLst>
            <pc:docMk/>
            <pc:sldMk cId="1326415131" sldId="317"/>
            <ac:cxnSpMk id="10" creationId="{730E4C58-3158-4D7F-B642-4BFCC6943102}"/>
          </ac:cxnSpMkLst>
        </pc:cxnChg>
        <pc:cxnChg chg="add del mod">
          <ac:chgData name="Elizabeth Brown" userId="83d9dd0a-5bf1-422e-b546-33ea7c027d11" providerId="ADAL" clId="{4D0D541F-0D3B-4137-977F-6FCCB4E7F0AE}" dt="2021-03-11T12:20:25.558" v="1407" actId="478"/>
          <ac:cxnSpMkLst>
            <pc:docMk/>
            <pc:sldMk cId="1326415131" sldId="317"/>
            <ac:cxnSpMk id="13" creationId="{043D8CAB-1102-4055-BA9C-2EE81558A6AD}"/>
          </ac:cxnSpMkLst>
        </pc:cxnChg>
        <pc:cxnChg chg="add del mod">
          <ac:chgData name="Elizabeth Brown" userId="83d9dd0a-5bf1-422e-b546-33ea7c027d11" providerId="ADAL" clId="{4D0D541F-0D3B-4137-977F-6FCCB4E7F0AE}" dt="2021-03-11T12:17:10.852" v="1391" actId="478"/>
          <ac:cxnSpMkLst>
            <pc:docMk/>
            <pc:sldMk cId="1326415131" sldId="317"/>
            <ac:cxnSpMk id="14" creationId="{96B38894-64DB-476C-84A1-C4F537BCA159}"/>
          </ac:cxnSpMkLst>
        </pc:cxnChg>
        <pc:cxnChg chg="add del mod">
          <ac:chgData name="Elizabeth Brown" userId="83d9dd0a-5bf1-422e-b546-33ea7c027d11" providerId="ADAL" clId="{4D0D541F-0D3B-4137-977F-6FCCB4E7F0AE}" dt="2021-03-11T12:17:15.402" v="1393" actId="478"/>
          <ac:cxnSpMkLst>
            <pc:docMk/>
            <pc:sldMk cId="1326415131" sldId="317"/>
            <ac:cxnSpMk id="16" creationId="{A6179BB2-4B31-47D8-BD59-FB5E83BD3620}"/>
          </ac:cxnSpMkLst>
        </pc:cxnChg>
        <pc:cxnChg chg="add del mod">
          <ac:chgData name="Elizabeth Brown" userId="83d9dd0a-5bf1-422e-b546-33ea7c027d11" providerId="ADAL" clId="{4D0D541F-0D3B-4137-977F-6FCCB4E7F0AE}" dt="2021-03-11T12:20:24.029" v="1406" actId="478"/>
          <ac:cxnSpMkLst>
            <pc:docMk/>
            <pc:sldMk cId="1326415131" sldId="317"/>
            <ac:cxnSpMk id="18" creationId="{7CCA041C-776B-4F08-A995-0BE0B3E39AB6}"/>
          </ac:cxnSpMkLst>
        </pc:cxnChg>
        <pc:cxnChg chg="add del mod">
          <ac:chgData name="Elizabeth Brown" userId="83d9dd0a-5bf1-422e-b546-33ea7c027d11" providerId="ADAL" clId="{4D0D541F-0D3B-4137-977F-6FCCB4E7F0AE}" dt="2021-03-11T12:17:12.904" v="1392" actId="478"/>
          <ac:cxnSpMkLst>
            <pc:docMk/>
            <pc:sldMk cId="1326415131" sldId="317"/>
            <ac:cxnSpMk id="19" creationId="{F280A6CC-9743-4517-B10C-E8C4056A4D9A}"/>
          </ac:cxnSpMkLst>
        </pc:cxnChg>
      </pc:sldChg>
      <pc:sldChg chg="new del">
        <pc:chgData name="Elizabeth Brown" userId="83d9dd0a-5bf1-422e-b546-33ea7c027d11" providerId="ADAL" clId="{4D0D541F-0D3B-4137-977F-6FCCB4E7F0AE}" dt="2021-03-11T12:16:40.739" v="1384" actId="47"/>
        <pc:sldMkLst>
          <pc:docMk/>
          <pc:sldMk cId="1548511046" sldId="317"/>
        </pc:sldMkLst>
      </pc:sldChg>
      <pc:sldChg chg="addSp delSp modSp add del mod">
        <pc:chgData name="Elizabeth Brown" userId="83d9dd0a-5bf1-422e-b546-33ea7c027d11" providerId="ADAL" clId="{4D0D541F-0D3B-4137-977F-6FCCB4E7F0AE}" dt="2021-03-11T16:42:09.094" v="1608" actId="47"/>
        <pc:sldMkLst>
          <pc:docMk/>
          <pc:sldMk cId="3891995006" sldId="318"/>
        </pc:sldMkLst>
        <pc:spChg chg="mod">
          <ac:chgData name="Elizabeth Brown" userId="83d9dd0a-5bf1-422e-b546-33ea7c027d11" providerId="ADAL" clId="{4D0D541F-0D3B-4137-977F-6FCCB4E7F0AE}" dt="2021-03-11T12:24:14.645" v="1502" actId="1076"/>
          <ac:spMkLst>
            <pc:docMk/>
            <pc:sldMk cId="3891995006" sldId="318"/>
            <ac:spMk id="6" creationId="{D95B4742-D8C9-4FC9-BCCE-7CBE8D0E0873}"/>
          </ac:spMkLst>
        </pc:spChg>
        <pc:spChg chg="add mod">
          <ac:chgData name="Elizabeth Brown" userId="83d9dd0a-5bf1-422e-b546-33ea7c027d11" providerId="ADAL" clId="{4D0D541F-0D3B-4137-977F-6FCCB4E7F0AE}" dt="2021-03-11T12:27:12.423" v="1537" actId="1076"/>
          <ac:spMkLst>
            <pc:docMk/>
            <pc:sldMk cId="3891995006" sldId="318"/>
            <ac:spMk id="10" creationId="{4CF20E23-2BC0-42B3-B283-9F14A42D28F9}"/>
          </ac:spMkLst>
        </pc:spChg>
        <pc:spChg chg="mod">
          <ac:chgData name="Elizabeth Brown" userId="83d9dd0a-5bf1-422e-b546-33ea7c027d11" providerId="ADAL" clId="{4D0D541F-0D3B-4137-977F-6FCCB4E7F0AE}" dt="2021-03-11T12:23:01.361" v="1492" actId="14100"/>
          <ac:spMkLst>
            <pc:docMk/>
            <pc:sldMk cId="3891995006" sldId="318"/>
            <ac:spMk id="11" creationId="{37694077-A180-4D12-A518-CD7360EBAA7F}"/>
          </ac:spMkLst>
        </pc:spChg>
        <pc:spChg chg="add mod">
          <ac:chgData name="Elizabeth Brown" userId="83d9dd0a-5bf1-422e-b546-33ea7c027d11" providerId="ADAL" clId="{4D0D541F-0D3B-4137-977F-6FCCB4E7F0AE}" dt="2021-03-11T12:27:16.258" v="1538" actId="1076"/>
          <ac:spMkLst>
            <pc:docMk/>
            <pc:sldMk cId="3891995006" sldId="318"/>
            <ac:spMk id="14" creationId="{F0EDB932-A547-4D4A-B67A-B3D78334F0CA}"/>
          </ac:spMkLst>
        </pc:spChg>
        <pc:spChg chg="add del mod ord">
          <ac:chgData name="Elizabeth Brown" userId="83d9dd0a-5bf1-422e-b546-33ea7c027d11" providerId="ADAL" clId="{4D0D541F-0D3B-4137-977F-6FCCB4E7F0AE}" dt="2021-03-11T12:26:36.634" v="1529" actId="478"/>
          <ac:spMkLst>
            <pc:docMk/>
            <pc:sldMk cId="3891995006" sldId="318"/>
            <ac:spMk id="15" creationId="{69C5AC9D-2573-40A2-A95A-4C8190C5ABC8}"/>
          </ac:spMkLst>
        </pc:spChg>
        <pc:spChg chg="add mod">
          <ac:chgData name="Elizabeth Brown" userId="83d9dd0a-5bf1-422e-b546-33ea7c027d11" providerId="ADAL" clId="{4D0D541F-0D3B-4137-977F-6FCCB4E7F0AE}" dt="2021-03-11T12:26:44.394" v="1530"/>
          <ac:spMkLst>
            <pc:docMk/>
            <pc:sldMk cId="3891995006" sldId="318"/>
            <ac:spMk id="16" creationId="{06965D98-0E92-464E-A938-1292C4DF7B4D}"/>
          </ac:spMkLst>
        </pc:spChg>
        <pc:spChg chg="add mod">
          <ac:chgData name="Elizabeth Brown" userId="83d9dd0a-5bf1-422e-b546-33ea7c027d11" providerId="ADAL" clId="{4D0D541F-0D3B-4137-977F-6FCCB4E7F0AE}" dt="2021-03-11T12:27:30.620" v="1553" actId="1076"/>
          <ac:spMkLst>
            <pc:docMk/>
            <pc:sldMk cId="3891995006" sldId="318"/>
            <ac:spMk id="17" creationId="{759E8C7A-C153-419D-82A4-603177E99FA8}"/>
          </ac:spMkLst>
        </pc:spChg>
        <pc:spChg chg="del mod">
          <ac:chgData name="Elizabeth Brown" userId="83d9dd0a-5bf1-422e-b546-33ea7c027d11" providerId="ADAL" clId="{4D0D541F-0D3B-4137-977F-6FCCB4E7F0AE}" dt="2021-03-11T12:26:36.634" v="1529" actId="478"/>
          <ac:spMkLst>
            <pc:docMk/>
            <pc:sldMk cId="3891995006" sldId="318"/>
            <ac:spMk id="22" creationId="{0ADF9BE4-AA31-4771-A2B4-78254B11CEDA}"/>
          </ac:spMkLst>
        </pc:spChg>
        <pc:grpChg chg="mod">
          <ac:chgData name="Elizabeth Brown" userId="83d9dd0a-5bf1-422e-b546-33ea7c027d11" providerId="ADAL" clId="{4D0D541F-0D3B-4137-977F-6FCCB4E7F0AE}" dt="2021-03-11T12:24:07.707" v="1501" actId="1076"/>
          <ac:grpSpMkLst>
            <pc:docMk/>
            <pc:sldMk cId="3891995006" sldId="318"/>
            <ac:grpSpMk id="7" creationId="{10DFD3A0-86D8-4CFE-90EC-79788ADA22FC}"/>
          </ac:grpSpMkLst>
        </pc:grpChg>
        <pc:cxnChg chg="add mod">
          <ac:chgData name="Elizabeth Brown" userId="83d9dd0a-5bf1-422e-b546-33ea7c027d11" providerId="ADAL" clId="{4D0D541F-0D3B-4137-977F-6FCCB4E7F0AE}" dt="2021-03-11T12:27:30.620" v="1553" actId="1076"/>
          <ac:cxnSpMkLst>
            <pc:docMk/>
            <pc:sldMk cId="3891995006" sldId="318"/>
            <ac:cxnSpMk id="3" creationId="{102A6535-8E83-42B3-91D5-64F2F2A541C6}"/>
          </ac:cxnSpMkLst>
        </pc:cxnChg>
      </pc:sldChg>
      <pc:sldChg chg="addSp delSp modSp add mod">
        <pc:chgData name="Elizabeth Brown" userId="83d9dd0a-5bf1-422e-b546-33ea7c027d11" providerId="ADAL" clId="{4D0D541F-0D3B-4137-977F-6FCCB4E7F0AE}" dt="2021-03-11T16:40:52.019" v="1594" actId="1076"/>
        <pc:sldMkLst>
          <pc:docMk/>
          <pc:sldMk cId="1690701889" sldId="319"/>
        </pc:sldMkLst>
        <pc:spChg chg="add mod ord">
          <ac:chgData name="Elizabeth Brown" userId="83d9dd0a-5bf1-422e-b546-33ea7c027d11" providerId="ADAL" clId="{4D0D541F-0D3B-4137-977F-6FCCB4E7F0AE}" dt="2021-03-11T16:40:05.618" v="1582" actId="164"/>
          <ac:spMkLst>
            <pc:docMk/>
            <pc:sldMk cId="1690701889" sldId="319"/>
            <ac:spMk id="2" creationId="{DDB17B81-4802-4F64-9C75-F9EBD5E2D73E}"/>
          </ac:spMkLst>
        </pc:spChg>
        <pc:spChg chg="mod">
          <ac:chgData name="Elizabeth Brown" userId="83d9dd0a-5bf1-422e-b546-33ea7c027d11" providerId="ADAL" clId="{4D0D541F-0D3B-4137-977F-6FCCB4E7F0AE}" dt="2021-03-11T16:40:52.019" v="1594" actId="1076"/>
          <ac:spMkLst>
            <pc:docMk/>
            <pc:sldMk cId="1690701889" sldId="319"/>
            <ac:spMk id="5" creationId="{690A6463-3DD5-4211-8943-611F09AC7F37}"/>
          </ac:spMkLst>
        </pc:spChg>
        <pc:spChg chg="mod">
          <ac:chgData name="Elizabeth Brown" userId="83d9dd0a-5bf1-422e-b546-33ea7c027d11" providerId="ADAL" clId="{4D0D541F-0D3B-4137-977F-6FCCB4E7F0AE}" dt="2021-03-11T16:40:05.618" v="1582" actId="164"/>
          <ac:spMkLst>
            <pc:docMk/>
            <pc:sldMk cId="1690701889" sldId="319"/>
            <ac:spMk id="6" creationId="{D95B4742-D8C9-4FC9-BCCE-7CBE8D0E0873}"/>
          </ac:spMkLst>
        </pc:spChg>
        <pc:spChg chg="mod">
          <ac:chgData name="Elizabeth Brown" userId="83d9dd0a-5bf1-422e-b546-33ea7c027d11" providerId="ADAL" clId="{4D0D541F-0D3B-4137-977F-6FCCB4E7F0AE}" dt="2021-03-11T16:40:32.994" v="1590" actId="1076"/>
          <ac:spMkLst>
            <pc:docMk/>
            <pc:sldMk cId="1690701889" sldId="319"/>
            <ac:spMk id="9" creationId="{ED28883D-1BB1-470C-9020-E9B0275934B5}"/>
          </ac:spMkLst>
        </pc:spChg>
        <pc:spChg chg="del">
          <ac:chgData name="Elizabeth Brown" userId="83d9dd0a-5bf1-422e-b546-33ea7c027d11" providerId="ADAL" clId="{4D0D541F-0D3B-4137-977F-6FCCB4E7F0AE}" dt="2021-03-11T12:24:36.031" v="1508" actId="478"/>
          <ac:spMkLst>
            <pc:docMk/>
            <pc:sldMk cId="1690701889" sldId="319"/>
            <ac:spMk id="10" creationId="{4CF20E23-2BC0-42B3-B283-9F14A42D28F9}"/>
          </ac:spMkLst>
        </pc:spChg>
        <pc:spChg chg="mod">
          <ac:chgData name="Elizabeth Brown" userId="83d9dd0a-5bf1-422e-b546-33ea7c027d11" providerId="ADAL" clId="{4D0D541F-0D3B-4137-977F-6FCCB4E7F0AE}" dt="2021-03-11T16:40:47.760" v="1592" actId="1076"/>
          <ac:spMkLst>
            <pc:docMk/>
            <pc:sldMk cId="1690701889" sldId="319"/>
            <ac:spMk id="11" creationId="{37694077-A180-4D12-A518-CD7360EBAA7F}"/>
          </ac:spMkLst>
        </pc:spChg>
        <pc:spChg chg="mod">
          <ac:chgData name="Elizabeth Brown" userId="83d9dd0a-5bf1-422e-b546-33ea7c027d11" providerId="ADAL" clId="{4D0D541F-0D3B-4137-977F-6FCCB4E7F0AE}" dt="2021-03-11T16:40:49.814" v="1593" actId="1076"/>
          <ac:spMkLst>
            <pc:docMk/>
            <pc:sldMk cId="1690701889" sldId="319"/>
            <ac:spMk id="12" creationId="{1EFFCFDC-870C-4301-B70D-E47FABD7F6AA}"/>
          </ac:spMkLst>
        </pc:spChg>
        <pc:spChg chg="add mod">
          <ac:chgData name="Elizabeth Brown" userId="83d9dd0a-5bf1-422e-b546-33ea7c027d11" providerId="ADAL" clId="{4D0D541F-0D3B-4137-977F-6FCCB4E7F0AE}" dt="2021-03-11T16:40:30.612" v="1589" actId="1076"/>
          <ac:spMkLst>
            <pc:docMk/>
            <pc:sldMk cId="1690701889" sldId="319"/>
            <ac:spMk id="13" creationId="{AD13E165-774D-4637-95FD-8F90C8E71B14}"/>
          </ac:spMkLst>
        </pc:spChg>
        <pc:spChg chg="del">
          <ac:chgData name="Elizabeth Brown" userId="83d9dd0a-5bf1-422e-b546-33ea7c027d11" providerId="ADAL" clId="{4D0D541F-0D3B-4137-977F-6FCCB4E7F0AE}" dt="2021-03-11T12:24:29.121" v="1505" actId="478"/>
          <ac:spMkLst>
            <pc:docMk/>
            <pc:sldMk cId="1690701889" sldId="319"/>
            <ac:spMk id="22" creationId="{0ADF9BE4-AA31-4771-A2B4-78254B11CEDA}"/>
          </ac:spMkLst>
        </pc:spChg>
        <pc:grpChg chg="add mod">
          <ac:chgData name="Elizabeth Brown" userId="83d9dd0a-5bf1-422e-b546-33ea7c027d11" providerId="ADAL" clId="{4D0D541F-0D3B-4137-977F-6FCCB4E7F0AE}" dt="2021-03-11T16:39:43.733" v="1578" actId="164"/>
          <ac:grpSpMkLst>
            <pc:docMk/>
            <pc:sldMk cId="1690701889" sldId="319"/>
            <ac:grpSpMk id="3" creationId="{DD09C1DD-3699-4F7D-B7DC-1A944503A0D9}"/>
          </ac:grpSpMkLst>
        </pc:grpChg>
        <pc:grpChg chg="add mod">
          <ac:chgData name="Elizabeth Brown" userId="83d9dd0a-5bf1-422e-b546-33ea7c027d11" providerId="ADAL" clId="{4D0D541F-0D3B-4137-977F-6FCCB4E7F0AE}" dt="2021-03-11T16:40:20.971" v="1588" actId="1076"/>
          <ac:grpSpMkLst>
            <pc:docMk/>
            <pc:sldMk cId="1690701889" sldId="319"/>
            <ac:grpSpMk id="4" creationId="{9D5BD88F-42E8-4E37-A46F-C419FF253763}"/>
          </ac:grpSpMkLst>
        </pc:grpChg>
        <pc:grpChg chg="mod">
          <ac:chgData name="Elizabeth Brown" userId="83d9dd0a-5bf1-422e-b546-33ea7c027d11" providerId="ADAL" clId="{4D0D541F-0D3B-4137-977F-6FCCB4E7F0AE}" dt="2021-03-11T16:40:05.618" v="1582" actId="164"/>
          <ac:grpSpMkLst>
            <pc:docMk/>
            <pc:sldMk cId="1690701889" sldId="319"/>
            <ac:grpSpMk id="7" creationId="{10DFD3A0-86D8-4CFE-90EC-79788ADA22FC}"/>
          </ac:grpSpMkLst>
        </pc:grpChg>
        <pc:picChg chg="mod">
          <ac:chgData name="Elizabeth Brown" userId="83d9dd0a-5bf1-422e-b546-33ea7c027d11" providerId="ADAL" clId="{4D0D541F-0D3B-4137-977F-6FCCB4E7F0AE}" dt="2021-03-11T16:39:43.733" v="1578" actId="164"/>
          <ac:picMkLst>
            <pc:docMk/>
            <pc:sldMk cId="1690701889" sldId="319"/>
            <ac:picMk id="8" creationId="{191F9573-7347-466F-B571-6ABF6820A5CC}"/>
          </ac:picMkLst>
        </pc:picChg>
      </pc:sldChg>
      <pc:sldChg chg="addSp modSp add del mod">
        <pc:chgData name="Elizabeth Brown" userId="83d9dd0a-5bf1-422e-b546-33ea7c027d11" providerId="ADAL" clId="{4D0D541F-0D3B-4137-977F-6FCCB4E7F0AE}" dt="2021-03-11T16:43:26.806" v="1623" actId="47"/>
        <pc:sldMkLst>
          <pc:docMk/>
          <pc:sldMk cId="1431310718" sldId="320"/>
        </pc:sldMkLst>
        <pc:spChg chg="mod">
          <ac:chgData name="Elizabeth Brown" userId="83d9dd0a-5bf1-422e-b546-33ea7c027d11" providerId="ADAL" clId="{4D0D541F-0D3B-4137-977F-6FCCB4E7F0AE}" dt="2021-03-11T12:28:37.159" v="1571" actId="1076"/>
          <ac:spMkLst>
            <pc:docMk/>
            <pc:sldMk cId="1431310718" sldId="320"/>
            <ac:spMk id="14" creationId="{F0EDB932-A547-4D4A-B67A-B3D78334F0CA}"/>
          </ac:spMkLst>
        </pc:spChg>
        <pc:spChg chg="add mod">
          <ac:chgData name="Elizabeth Brown" userId="83d9dd0a-5bf1-422e-b546-33ea7c027d11" providerId="ADAL" clId="{4D0D541F-0D3B-4137-977F-6FCCB4E7F0AE}" dt="2021-03-11T12:28:13.031" v="1557" actId="1076"/>
          <ac:spMkLst>
            <pc:docMk/>
            <pc:sldMk cId="1431310718" sldId="320"/>
            <ac:spMk id="15" creationId="{F6D2D460-A51D-4DA5-8D9E-FFAEED5358CB}"/>
          </ac:spMkLst>
        </pc:spChg>
        <pc:spChg chg="add mod">
          <ac:chgData name="Elizabeth Brown" userId="83d9dd0a-5bf1-422e-b546-33ea7c027d11" providerId="ADAL" clId="{4D0D541F-0D3B-4137-977F-6FCCB4E7F0AE}" dt="2021-03-11T12:28:13.031" v="1557" actId="1076"/>
          <ac:spMkLst>
            <pc:docMk/>
            <pc:sldMk cId="1431310718" sldId="320"/>
            <ac:spMk id="18" creationId="{6F57D46A-46D8-4AC6-8744-A43751F72815}"/>
          </ac:spMkLst>
        </pc:spChg>
        <pc:cxnChg chg="mod">
          <ac:chgData name="Elizabeth Brown" userId="83d9dd0a-5bf1-422e-b546-33ea7c027d11" providerId="ADAL" clId="{4D0D541F-0D3B-4137-977F-6FCCB4E7F0AE}" dt="2021-03-11T12:28:20.971" v="1560" actId="14100"/>
          <ac:cxnSpMkLst>
            <pc:docMk/>
            <pc:sldMk cId="1431310718" sldId="320"/>
            <ac:cxnSpMk id="3" creationId="{102A6535-8E83-42B3-91D5-64F2F2A541C6}"/>
          </ac:cxnSpMkLst>
        </pc:cxnChg>
      </pc:sldChg>
      <pc:sldChg chg="delSp modSp add del mod">
        <pc:chgData name="Elizabeth Brown" userId="83d9dd0a-5bf1-422e-b546-33ea7c027d11" providerId="ADAL" clId="{4D0D541F-0D3B-4137-977F-6FCCB4E7F0AE}" dt="2021-03-11T16:43:36.597" v="1627" actId="47"/>
        <pc:sldMkLst>
          <pc:docMk/>
          <pc:sldMk cId="1752377918" sldId="321"/>
        </pc:sldMkLst>
        <pc:spChg chg="del">
          <ac:chgData name="Elizabeth Brown" userId="83d9dd0a-5bf1-422e-b546-33ea7c027d11" providerId="ADAL" clId="{4D0D541F-0D3B-4137-977F-6FCCB4E7F0AE}" dt="2021-03-11T12:28:53.898" v="1573" actId="478"/>
          <ac:spMkLst>
            <pc:docMk/>
            <pc:sldMk cId="1752377918" sldId="321"/>
            <ac:spMk id="10" creationId="{4CF20E23-2BC0-42B3-B283-9F14A42D28F9}"/>
          </ac:spMkLst>
        </pc:spChg>
        <pc:spChg chg="del">
          <ac:chgData name="Elizabeth Brown" userId="83d9dd0a-5bf1-422e-b546-33ea7c027d11" providerId="ADAL" clId="{4D0D541F-0D3B-4137-977F-6FCCB4E7F0AE}" dt="2021-03-11T12:28:55.086" v="1574" actId="478"/>
          <ac:spMkLst>
            <pc:docMk/>
            <pc:sldMk cId="1752377918" sldId="321"/>
            <ac:spMk id="14" creationId="{F0EDB932-A547-4D4A-B67A-B3D78334F0CA}"/>
          </ac:spMkLst>
        </pc:spChg>
        <pc:cxnChg chg="del mod">
          <ac:chgData name="Elizabeth Brown" userId="83d9dd0a-5bf1-422e-b546-33ea7c027d11" providerId="ADAL" clId="{4D0D541F-0D3B-4137-977F-6FCCB4E7F0AE}" dt="2021-03-11T12:28:55.856" v="1575" actId="478"/>
          <ac:cxnSpMkLst>
            <pc:docMk/>
            <pc:sldMk cId="1752377918" sldId="321"/>
            <ac:cxnSpMk id="3" creationId="{102A6535-8E83-42B3-91D5-64F2F2A541C6}"/>
          </ac:cxnSpMkLst>
        </pc:cxnChg>
      </pc:sldChg>
      <pc:sldChg chg="addSp delSp modSp add mod">
        <pc:chgData name="Elizabeth Brown" userId="83d9dd0a-5bf1-422e-b546-33ea7c027d11" providerId="ADAL" clId="{4D0D541F-0D3B-4137-977F-6FCCB4E7F0AE}" dt="2021-03-11T16:41:58.001" v="1606" actId="1076"/>
        <pc:sldMkLst>
          <pc:docMk/>
          <pc:sldMk cId="3470104536" sldId="322"/>
        </pc:sldMkLst>
        <pc:spChg chg="del">
          <ac:chgData name="Elizabeth Brown" userId="83d9dd0a-5bf1-422e-b546-33ea7c027d11" providerId="ADAL" clId="{4D0D541F-0D3B-4137-977F-6FCCB4E7F0AE}" dt="2021-03-11T16:41:12.649" v="1596" actId="478"/>
          <ac:spMkLst>
            <pc:docMk/>
            <pc:sldMk cId="3470104536" sldId="322"/>
            <ac:spMk id="13" creationId="{AD13E165-774D-4637-95FD-8F90C8E71B14}"/>
          </ac:spMkLst>
        </pc:spChg>
        <pc:spChg chg="add mod">
          <ac:chgData name="Elizabeth Brown" userId="83d9dd0a-5bf1-422e-b546-33ea7c027d11" providerId="ADAL" clId="{4D0D541F-0D3B-4137-977F-6FCCB4E7F0AE}" dt="2021-03-11T16:41:17.314" v="1598" actId="1076"/>
          <ac:spMkLst>
            <pc:docMk/>
            <pc:sldMk cId="3470104536" sldId="322"/>
            <ac:spMk id="14" creationId="{24F8C13A-4B63-4FF5-A502-B3670265C2D2}"/>
          </ac:spMkLst>
        </pc:spChg>
        <pc:spChg chg="add mod">
          <ac:chgData name="Elizabeth Brown" userId="83d9dd0a-5bf1-422e-b546-33ea7c027d11" providerId="ADAL" clId="{4D0D541F-0D3B-4137-977F-6FCCB4E7F0AE}" dt="2021-03-11T16:41:36.499" v="1600" actId="1076"/>
          <ac:spMkLst>
            <pc:docMk/>
            <pc:sldMk cId="3470104536" sldId="322"/>
            <ac:spMk id="15" creationId="{1AC565A6-E9C4-47D0-90EC-6E26DF677CBA}"/>
          </ac:spMkLst>
        </pc:spChg>
        <pc:spChg chg="add mod">
          <ac:chgData name="Elizabeth Brown" userId="83d9dd0a-5bf1-422e-b546-33ea7c027d11" providerId="ADAL" clId="{4D0D541F-0D3B-4137-977F-6FCCB4E7F0AE}" dt="2021-03-11T16:41:58.001" v="1606" actId="1076"/>
          <ac:spMkLst>
            <pc:docMk/>
            <pc:sldMk cId="3470104536" sldId="322"/>
            <ac:spMk id="17" creationId="{4CE41AAF-6D1D-43AC-BCFE-0E88DA86E3DA}"/>
          </ac:spMkLst>
        </pc:spChg>
        <pc:cxnChg chg="add mod">
          <ac:chgData name="Elizabeth Brown" userId="83d9dd0a-5bf1-422e-b546-33ea7c027d11" providerId="ADAL" clId="{4D0D541F-0D3B-4137-977F-6FCCB4E7F0AE}" dt="2021-03-11T16:41:54.189" v="1605" actId="1076"/>
          <ac:cxnSpMkLst>
            <pc:docMk/>
            <pc:sldMk cId="3470104536" sldId="322"/>
            <ac:cxnSpMk id="16" creationId="{A171A22E-53A5-470E-9020-05355803C680}"/>
          </ac:cxnSpMkLst>
        </pc:cxnChg>
      </pc:sldChg>
      <pc:sldChg chg="addSp delSp modSp add mod">
        <pc:chgData name="Elizabeth Brown" userId="83d9dd0a-5bf1-422e-b546-33ea7c027d11" providerId="ADAL" clId="{4D0D541F-0D3B-4137-977F-6FCCB4E7F0AE}" dt="2021-03-11T16:43:18.369" v="1621" actId="1076"/>
        <pc:sldMkLst>
          <pc:docMk/>
          <pc:sldMk cId="1282568758" sldId="323"/>
        </pc:sldMkLst>
        <pc:spChg chg="del">
          <ac:chgData name="Elizabeth Brown" userId="83d9dd0a-5bf1-422e-b546-33ea7c027d11" providerId="ADAL" clId="{4D0D541F-0D3B-4137-977F-6FCCB4E7F0AE}" dt="2021-03-11T16:42:28.626" v="1610" actId="478"/>
          <ac:spMkLst>
            <pc:docMk/>
            <pc:sldMk cId="1282568758" sldId="323"/>
            <ac:spMk id="17" creationId="{4CE41AAF-6D1D-43AC-BCFE-0E88DA86E3DA}"/>
          </ac:spMkLst>
        </pc:spChg>
        <pc:spChg chg="add mod">
          <ac:chgData name="Elizabeth Brown" userId="83d9dd0a-5bf1-422e-b546-33ea7c027d11" providerId="ADAL" clId="{4D0D541F-0D3B-4137-977F-6FCCB4E7F0AE}" dt="2021-03-11T16:43:18.369" v="1621" actId="1076"/>
          <ac:spMkLst>
            <pc:docMk/>
            <pc:sldMk cId="1282568758" sldId="323"/>
            <ac:spMk id="19" creationId="{73242891-D302-4980-9200-F3939589DC8E}"/>
          </ac:spMkLst>
        </pc:spChg>
        <pc:spChg chg="add del mod">
          <ac:chgData name="Elizabeth Brown" userId="83d9dd0a-5bf1-422e-b546-33ea7c027d11" providerId="ADAL" clId="{4D0D541F-0D3B-4137-977F-6FCCB4E7F0AE}" dt="2021-03-11T16:42:46.535" v="1614" actId="478"/>
          <ac:spMkLst>
            <pc:docMk/>
            <pc:sldMk cId="1282568758" sldId="323"/>
            <ac:spMk id="20" creationId="{E5188680-A314-4EAA-A1AE-A89CEFF1ED2E}"/>
          </ac:spMkLst>
        </pc:spChg>
        <pc:spChg chg="add del mod">
          <ac:chgData name="Elizabeth Brown" userId="83d9dd0a-5bf1-422e-b546-33ea7c027d11" providerId="ADAL" clId="{4D0D541F-0D3B-4137-977F-6FCCB4E7F0AE}" dt="2021-03-11T16:42:46.535" v="1614" actId="478"/>
          <ac:spMkLst>
            <pc:docMk/>
            <pc:sldMk cId="1282568758" sldId="323"/>
            <ac:spMk id="21" creationId="{A1496567-4BCB-4ABA-8248-11D2536EFEB2}"/>
          </ac:spMkLst>
        </pc:spChg>
        <pc:spChg chg="add mod">
          <ac:chgData name="Elizabeth Brown" userId="83d9dd0a-5bf1-422e-b546-33ea7c027d11" providerId="ADAL" clId="{4D0D541F-0D3B-4137-977F-6FCCB4E7F0AE}" dt="2021-03-11T16:43:00.615" v="1616" actId="1076"/>
          <ac:spMkLst>
            <pc:docMk/>
            <pc:sldMk cId="1282568758" sldId="323"/>
            <ac:spMk id="22" creationId="{6ED328E3-C559-4B7E-B573-29B013D52E63}"/>
          </ac:spMkLst>
        </pc:spChg>
        <pc:spChg chg="add mod">
          <ac:chgData name="Elizabeth Brown" userId="83d9dd0a-5bf1-422e-b546-33ea7c027d11" providerId="ADAL" clId="{4D0D541F-0D3B-4137-977F-6FCCB4E7F0AE}" dt="2021-03-11T16:43:07.887" v="1618" actId="1076"/>
          <ac:spMkLst>
            <pc:docMk/>
            <pc:sldMk cId="1282568758" sldId="323"/>
            <ac:spMk id="23" creationId="{1469C7F5-BB06-41D7-84A1-C3531C2202FD}"/>
          </ac:spMkLst>
        </pc:spChg>
        <pc:cxnChg chg="del">
          <ac:chgData name="Elizabeth Brown" userId="83d9dd0a-5bf1-422e-b546-33ea7c027d11" providerId="ADAL" clId="{4D0D541F-0D3B-4137-977F-6FCCB4E7F0AE}" dt="2021-03-11T16:42:28.626" v="1610" actId="478"/>
          <ac:cxnSpMkLst>
            <pc:docMk/>
            <pc:sldMk cId="1282568758" sldId="323"/>
            <ac:cxnSpMk id="16" creationId="{A171A22E-53A5-470E-9020-05355803C680}"/>
          </ac:cxnSpMkLst>
        </pc:cxnChg>
        <pc:cxnChg chg="add mod">
          <ac:chgData name="Elizabeth Brown" userId="83d9dd0a-5bf1-422e-b546-33ea7c027d11" providerId="ADAL" clId="{4D0D541F-0D3B-4137-977F-6FCCB4E7F0AE}" dt="2021-03-11T16:43:13.952" v="1620" actId="1076"/>
          <ac:cxnSpMkLst>
            <pc:docMk/>
            <pc:sldMk cId="1282568758" sldId="323"/>
            <ac:cxnSpMk id="18" creationId="{A052CBBB-FD36-4D4D-AFA0-EE17ED00A47C}"/>
          </ac:cxnSpMkLst>
        </pc:cxnChg>
      </pc:sldChg>
      <pc:sldChg chg="delSp add mod">
        <pc:chgData name="Elizabeth Brown" userId="83d9dd0a-5bf1-422e-b546-33ea7c027d11" providerId="ADAL" clId="{4D0D541F-0D3B-4137-977F-6FCCB4E7F0AE}" dt="2021-03-11T16:43:34.527" v="1626" actId="478"/>
        <pc:sldMkLst>
          <pc:docMk/>
          <pc:sldMk cId="1281977866" sldId="324"/>
        </pc:sldMkLst>
        <pc:spChg chg="del">
          <ac:chgData name="Elizabeth Brown" userId="83d9dd0a-5bf1-422e-b546-33ea7c027d11" providerId="ADAL" clId="{4D0D541F-0D3B-4137-977F-6FCCB4E7F0AE}" dt="2021-03-11T16:43:32.476" v="1624" actId="478"/>
          <ac:spMkLst>
            <pc:docMk/>
            <pc:sldMk cId="1281977866" sldId="324"/>
            <ac:spMk id="15" creationId="{1AC565A6-E9C4-47D0-90EC-6E26DF677CBA}"/>
          </ac:spMkLst>
        </pc:spChg>
        <pc:spChg chg="del">
          <ac:chgData name="Elizabeth Brown" userId="83d9dd0a-5bf1-422e-b546-33ea7c027d11" providerId="ADAL" clId="{4D0D541F-0D3B-4137-977F-6FCCB4E7F0AE}" dt="2021-03-11T16:43:33.847" v="1625" actId="478"/>
          <ac:spMkLst>
            <pc:docMk/>
            <pc:sldMk cId="1281977866" sldId="324"/>
            <ac:spMk id="19" creationId="{73242891-D302-4980-9200-F3939589DC8E}"/>
          </ac:spMkLst>
        </pc:spChg>
        <pc:cxnChg chg="del">
          <ac:chgData name="Elizabeth Brown" userId="83d9dd0a-5bf1-422e-b546-33ea7c027d11" providerId="ADAL" clId="{4D0D541F-0D3B-4137-977F-6FCCB4E7F0AE}" dt="2021-03-11T16:43:34.527" v="1626" actId="478"/>
          <ac:cxnSpMkLst>
            <pc:docMk/>
            <pc:sldMk cId="1281977866" sldId="324"/>
            <ac:cxnSpMk id="18" creationId="{A052CBBB-FD36-4D4D-AFA0-EE17ED00A47C}"/>
          </ac:cxnSpMkLst>
        </pc:cxnChg>
      </pc:sldChg>
      <pc:sldChg chg="addSp delSp modSp new del mod">
        <pc:chgData name="Elizabeth Brown" userId="83d9dd0a-5bf1-422e-b546-33ea7c027d11" providerId="ADAL" clId="{4D0D541F-0D3B-4137-977F-6FCCB4E7F0AE}" dt="2021-03-15T09:49:47.658" v="1641" actId="47"/>
        <pc:sldMkLst>
          <pc:docMk/>
          <pc:sldMk cId="1544412451" sldId="325"/>
        </pc:sldMkLst>
        <pc:spChg chg="del">
          <ac:chgData name="Elizabeth Brown" userId="83d9dd0a-5bf1-422e-b546-33ea7c027d11" providerId="ADAL" clId="{4D0D541F-0D3B-4137-977F-6FCCB4E7F0AE}" dt="2021-03-12T16:49:02.281" v="1629" actId="478"/>
          <ac:spMkLst>
            <pc:docMk/>
            <pc:sldMk cId="1544412451" sldId="325"/>
            <ac:spMk id="2" creationId="{67F0A505-E9FF-494B-AA6F-3342AC3C19A9}"/>
          </ac:spMkLst>
        </pc:spChg>
        <pc:spChg chg="del">
          <ac:chgData name="Elizabeth Brown" userId="83d9dd0a-5bf1-422e-b546-33ea7c027d11" providerId="ADAL" clId="{4D0D541F-0D3B-4137-977F-6FCCB4E7F0AE}" dt="2021-03-12T16:49:04.339" v="1630" actId="478"/>
          <ac:spMkLst>
            <pc:docMk/>
            <pc:sldMk cId="1544412451" sldId="325"/>
            <ac:spMk id="3" creationId="{0D4C4630-9612-4594-95F0-5D82ECDC81D7}"/>
          </ac:spMkLst>
        </pc:spChg>
        <pc:spChg chg="del">
          <ac:chgData name="Elizabeth Brown" userId="83d9dd0a-5bf1-422e-b546-33ea7c027d11" providerId="ADAL" clId="{4D0D541F-0D3B-4137-977F-6FCCB4E7F0AE}" dt="2021-03-12T16:49:05.259" v="1631" actId="478"/>
          <ac:spMkLst>
            <pc:docMk/>
            <pc:sldMk cId="1544412451" sldId="325"/>
            <ac:spMk id="4" creationId="{8851A7E6-EEF6-4386-8D78-BBA92C324E24}"/>
          </ac:spMkLst>
        </pc:spChg>
        <pc:spChg chg="add del mod">
          <ac:chgData name="Elizabeth Brown" userId="83d9dd0a-5bf1-422e-b546-33ea7c027d11" providerId="ADAL" clId="{4D0D541F-0D3B-4137-977F-6FCCB4E7F0AE}" dt="2021-03-12T16:49:48.443" v="1634" actId="478"/>
          <ac:spMkLst>
            <pc:docMk/>
            <pc:sldMk cId="1544412451" sldId="325"/>
            <ac:spMk id="5" creationId="{41116753-63B7-45D3-B567-4DECFF820FD1}"/>
          </ac:spMkLst>
        </pc:spChg>
        <pc:picChg chg="add mod">
          <ac:chgData name="Elizabeth Brown" userId="83d9dd0a-5bf1-422e-b546-33ea7c027d11" providerId="ADAL" clId="{4D0D541F-0D3B-4137-977F-6FCCB4E7F0AE}" dt="2021-03-12T16:50:29.496" v="1640" actId="14100"/>
          <ac:picMkLst>
            <pc:docMk/>
            <pc:sldMk cId="1544412451" sldId="325"/>
            <ac:picMk id="7" creationId="{BBD241C9-3FBA-44FC-8193-FCD1FED1E898}"/>
          </ac:picMkLst>
        </pc:picChg>
      </pc:sldChg>
      <pc:sldChg chg="addSp modSp add mod">
        <pc:chgData name="Elizabeth Brown" userId="83d9dd0a-5bf1-422e-b546-33ea7c027d11" providerId="ADAL" clId="{4D0D541F-0D3B-4137-977F-6FCCB4E7F0AE}" dt="2021-03-15T09:54:13.145" v="1674"/>
        <pc:sldMkLst>
          <pc:docMk/>
          <pc:sldMk cId="2841477775" sldId="325"/>
        </pc:sldMkLst>
        <pc:spChg chg="mod">
          <ac:chgData name="Elizabeth Brown" userId="83d9dd0a-5bf1-422e-b546-33ea7c027d11" providerId="ADAL" clId="{4D0D541F-0D3B-4137-977F-6FCCB4E7F0AE}" dt="2021-03-15T09:51:07.462" v="1657" actId="20577"/>
          <ac:spMkLst>
            <pc:docMk/>
            <pc:sldMk cId="2841477775" sldId="325"/>
            <ac:spMk id="13" creationId="{AD13E165-774D-4637-95FD-8F90C8E71B14}"/>
          </ac:spMkLst>
        </pc:spChg>
        <pc:spChg chg="add mod">
          <ac:chgData name="Elizabeth Brown" userId="83d9dd0a-5bf1-422e-b546-33ea7c027d11" providerId="ADAL" clId="{4D0D541F-0D3B-4137-977F-6FCCB4E7F0AE}" dt="2021-03-15T09:54:13.145" v="1674"/>
          <ac:spMkLst>
            <pc:docMk/>
            <pc:sldMk cId="2841477775" sldId="325"/>
            <ac:spMk id="14" creationId="{65646B39-8422-423D-86F1-469D11E3387F}"/>
          </ac:spMkLst>
        </pc:spChg>
        <pc:spChg chg="add mod">
          <ac:chgData name="Elizabeth Brown" userId="83d9dd0a-5bf1-422e-b546-33ea7c027d11" providerId="ADAL" clId="{4D0D541F-0D3B-4137-977F-6FCCB4E7F0AE}" dt="2021-03-15T09:54:13.145" v="1674"/>
          <ac:spMkLst>
            <pc:docMk/>
            <pc:sldMk cId="2841477775" sldId="325"/>
            <ac:spMk id="15" creationId="{C8E5B3C5-1981-429D-B621-DCC7E72EE7BD}"/>
          </ac:spMkLst>
        </pc:spChg>
      </pc:sldChg>
      <pc:sldChg chg="addSp modSp add mod">
        <pc:chgData name="Elizabeth Brown" userId="83d9dd0a-5bf1-422e-b546-33ea7c027d11" providerId="ADAL" clId="{4D0D541F-0D3B-4137-977F-6FCCB4E7F0AE}" dt="2021-03-15T09:56:16.539" v="1692" actId="404"/>
        <pc:sldMkLst>
          <pc:docMk/>
          <pc:sldMk cId="3766417443" sldId="326"/>
        </pc:sldMkLst>
        <pc:spChg chg="mod">
          <ac:chgData name="Elizabeth Brown" userId="83d9dd0a-5bf1-422e-b546-33ea7c027d11" providerId="ADAL" clId="{4D0D541F-0D3B-4137-977F-6FCCB4E7F0AE}" dt="2021-03-15T09:56:16.539" v="1692" actId="404"/>
          <ac:spMkLst>
            <pc:docMk/>
            <pc:sldMk cId="3766417443" sldId="326"/>
            <ac:spMk id="14" creationId="{24F8C13A-4B63-4FF5-A502-B3670265C2D2}"/>
          </ac:spMkLst>
        </pc:spChg>
        <pc:spChg chg="mod">
          <ac:chgData name="Elizabeth Brown" userId="83d9dd0a-5bf1-422e-b546-33ea7c027d11" providerId="ADAL" clId="{4D0D541F-0D3B-4137-977F-6FCCB4E7F0AE}" dt="2021-03-15T09:52:29.744" v="1665" actId="20577"/>
          <ac:spMkLst>
            <pc:docMk/>
            <pc:sldMk cId="3766417443" sldId="326"/>
            <ac:spMk id="15" creationId="{1AC565A6-E9C4-47D0-90EC-6E26DF677CBA}"/>
          </ac:spMkLst>
        </pc:spChg>
        <pc:spChg chg="add mod">
          <ac:chgData name="Elizabeth Brown" userId="83d9dd0a-5bf1-422e-b546-33ea7c027d11" providerId="ADAL" clId="{4D0D541F-0D3B-4137-977F-6FCCB4E7F0AE}" dt="2021-03-15T09:54:16.780" v="1675"/>
          <ac:spMkLst>
            <pc:docMk/>
            <pc:sldMk cId="3766417443" sldId="326"/>
            <ac:spMk id="18" creationId="{ECF24DEC-34F5-4610-AF2F-DE926AAC2557}"/>
          </ac:spMkLst>
        </pc:spChg>
        <pc:spChg chg="add mod">
          <ac:chgData name="Elizabeth Brown" userId="83d9dd0a-5bf1-422e-b546-33ea7c027d11" providerId="ADAL" clId="{4D0D541F-0D3B-4137-977F-6FCCB4E7F0AE}" dt="2021-03-15T09:54:16.780" v="1675"/>
          <ac:spMkLst>
            <pc:docMk/>
            <pc:sldMk cId="3766417443" sldId="326"/>
            <ac:spMk id="19" creationId="{F9B2B927-F005-416C-B6B7-0CF2E24B337D}"/>
          </ac:spMkLst>
        </pc:spChg>
      </pc:sldChg>
      <pc:sldChg chg="addSp delSp modSp add mod">
        <pc:chgData name="Elizabeth Brown" userId="83d9dd0a-5bf1-422e-b546-33ea7c027d11" providerId="ADAL" clId="{4D0D541F-0D3B-4137-977F-6FCCB4E7F0AE}" dt="2021-03-15T09:56:23.642" v="1694"/>
        <pc:sldMkLst>
          <pc:docMk/>
          <pc:sldMk cId="1523688916" sldId="327"/>
        </pc:sldMkLst>
        <pc:spChg chg="del">
          <ac:chgData name="Elizabeth Brown" userId="83d9dd0a-5bf1-422e-b546-33ea7c027d11" providerId="ADAL" clId="{4D0D541F-0D3B-4137-977F-6FCCB4E7F0AE}" dt="2021-03-15T09:56:23.077" v="1693" actId="478"/>
          <ac:spMkLst>
            <pc:docMk/>
            <pc:sldMk cId="1523688916" sldId="327"/>
            <ac:spMk id="14" creationId="{24F8C13A-4B63-4FF5-A502-B3670265C2D2}"/>
          </ac:spMkLst>
        </pc:spChg>
        <pc:spChg chg="mod">
          <ac:chgData name="Elizabeth Brown" userId="83d9dd0a-5bf1-422e-b546-33ea7c027d11" providerId="ADAL" clId="{4D0D541F-0D3B-4137-977F-6FCCB4E7F0AE}" dt="2021-03-15T09:53:59.907" v="1673" actId="20577"/>
          <ac:spMkLst>
            <pc:docMk/>
            <pc:sldMk cId="1523688916" sldId="327"/>
            <ac:spMk id="15" creationId="{1AC565A6-E9C4-47D0-90EC-6E26DF677CBA}"/>
          </ac:spMkLst>
        </pc:spChg>
        <pc:spChg chg="add del mod">
          <ac:chgData name="Elizabeth Brown" userId="83d9dd0a-5bf1-422e-b546-33ea7c027d11" providerId="ADAL" clId="{4D0D541F-0D3B-4137-977F-6FCCB4E7F0AE}" dt="2021-03-15T09:54:26.879" v="1677"/>
          <ac:spMkLst>
            <pc:docMk/>
            <pc:sldMk cId="1523688916" sldId="327"/>
            <ac:spMk id="17" creationId="{D6AC4267-78DB-4F88-BF89-C910280AB0B3}"/>
          </ac:spMkLst>
        </pc:spChg>
        <pc:spChg chg="add del mod">
          <ac:chgData name="Elizabeth Brown" userId="83d9dd0a-5bf1-422e-b546-33ea7c027d11" providerId="ADAL" clId="{4D0D541F-0D3B-4137-977F-6FCCB4E7F0AE}" dt="2021-03-15T09:54:26.879" v="1677"/>
          <ac:spMkLst>
            <pc:docMk/>
            <pc:sldMk cId="1523688916" sldId="327"/>
            <ac:spMk id="20" creationId="{061E8B80-110E-4EBA-9915-78278659C6DD}"/>
          </ac:spMkLst>
        </pc:spChg>
        <pc:spChg chg="add mod">
          <ac:chgData name="Elizabeth Brown" userId="83d9dd0a-5bf1-422e-b546-33ea7c027d11" providerId="ADAL" clId="{4D0D541F-0D3B-4137-977F-6FCCB4E7F0AE}" dt="2021-03-15T09:56:23.642" v="1694"/>
          <ac:spMkLst>
            <pc:docMk/>
            <pc:sldMk cId="1523688916" sldId="327"/>
            <ac:spMk id="21" creationId="{BF278FF7-DA09-47AF-8CA0-FD5810B25F71}"/>
          </ac:spMkLst>
        </pc:spChg>
      </pc:sldChg>
      <pc:sldChg chg="addSp delSp modSp add mod">
        <pc:chgData name="Elizabeth Brown" userId="83d9dd0a-5bf1-422e-b546-33ea7c027d11" providerId="ADAL" clId="{4D0D541F-0D3B-4137-977F-6FCCB4E7F0AE}" dt="2021-03-15T09:59:48.549" v="1731" actId="1076"/>
        <pc:sldMkLst>
          <pc:docMk/>
          <pc:sldMk cId="2720208807" sldId="328"/>
        </pc:sldMkLst>
        <pc:spChg chg="del">
          <ac:chgData name="Elizabeth Brown" userId="83d9dd0a-5bf1-422e-b546-33ea7c027d11" providerId="ADAL" clId="{4D0D541F-0D3B-4137-977F-6FCCB4E7F0AE}" dt="2021-03-15T09:56:27.513" v="1695" actId="478"/>
          <ac:spMkLst>
            <pc:docMk/>
            <pc:sldMk cId="2720208807" sldId="328"/>
            <ac:spMk id="14" creationId="{24F8C13A-4B63-4FF5-A502-B3670265C2D2}"/>
          </ac:spMkLst>
        </pc:spChg>
        <pc:spChg chg="add mod">
          <ac:chgData name="Elizabeth Brown" userId="83d9dd0a-5bf1-422e-b546-33ea7c027d11" providerId="ADAL" clId="{4D0D541F-0D3B-4137-977F-6FCCB4E7F0AE}" dt="2021-03-15T09:56:28.024" v="1696"/>
          <ac:spMkLst>
            <pc:docMk/>
            <pc:sldMk cId="2720208807" sldId="328"/>
            <ac:spMk id="15" creationId="{675C5E74-FFC9-42D6-B91A-2731681C43A6}"/>
          </ac:spMkLst>
        </pc:spChg>
        <pc:spChg chg="add mod">
          <ac:chgData name="Elizabeth Brown" userId="83d9dd0a-5bf1-422e-b546-33ea7c027d11" providerId="ADAL" clId="{4D0D541F-0D3B-4137-977F-6FCCB4E7F0AE}" dt="2021-03-15T09:56:39.632" v="1699" actId="1076"/>
          <ac:spMkLst>
            <pc:docMk/>
            <pc:sldMk cId="2720208807" sldId="328"/>
            <ac:spMk id="16" creationId="{98E4A098-88D1-448C-9D8A-63B087D6EB34}"/>
          </ac:spMkLst>
        </pc:spChg>
        <pc:spChg chg="add mod">
          <ac:chgData name="Elizabeth Brown" userId="83d9dd0a-5bf1-422e-b546-33ea7c027d11" providerId="ADAL" clId="{4D0D541F-0D3B-4137-977F-6FCCB4E7F0AE}" dt="2021-03-15T09:59:05.326" v="1701" actId="1076"/>
          <ac:spMkLst>
            <pc:docMk/>
            <pc:sldMk cId="2720208807" sldId="328"/>
            <ac:spMk id="17" creationId="{03D81B6E-57A6-4CFA-9BCF-FF00ACCB5537}"/>
          </ac:spMkLst>
        </pc:spChg>
        <pc:spChg chg="add mod">
          <ac:chgData name="Elizabeth Brown" userId="83d9dd0a-5bf1-422e-b546-33ea7c027d11" providerId="ADAL" clId="{4D0D541F-0D3B-4137-977F-6FCCB4E7F0AE}" dt="2021-03-15T09:59:48.549" v="1731" actId="1076"/>
          <ac:spMkLst>
            <pc:docMk/>
            <pc:sldMk cId="2720208807" sldId="328"/>
            <ac:spMk id="18" creationId="{DDBC9728-8403-4127-8FA6-AC0CB7A5D224}"/>
          </ac:spMkLst>
        </pc:spChg>
        <pc:spChg chg="del">
          <ac:chgData name="Elizabeth Brown" userId="83d9dd0a-5bf1-422e-b546-33ea7c027d11" providerId="ADAL" clId="{4D0D541F-0D3B-4137-977F-6FCCB4E7F0AE}" dt="2021-03-15T09:56:31.233" v="1698" actId="478"/>
          <ac:spMkLst>
            <pc:docMk/>
            <pc:sldMk cId="2720208807" sldId="328"/>
            <ac:spMk id="23" creationId="{1469C7F5-BB06-41D7-84A1-C3531C2202FD}"/>
          </ac:spMkLst>
        </pc:spChg>
      </pc:sldChg>
      <pc:sldChg chg="new">
        <pc:chgData name="Elizabeth Brown" userId="83d9dd0a-5bf1-422e-b546-33ea7c027d11" providerId="ADAL" clId="{4D0D541F-0D3B-4137-977F-6FCCB4E7F0AE}" dt="2021-03-15T09:50:41.633" v="1643" actId="680"/>
        <pc:sldMkLst>
          <pc:docMk/>
          <pc:sldMk cId="2558470515" sldId="329"/>
        </pc:sldMkLst>
      </pc:sldChg>
      <pc:sldChg chg="addSp delSp modSp new mod">
        <pc:chgData name="Elizabeth Brown" userId="83d9dd0a-5bf1-422e-b546-33ea7c027d11" providerId="ADAL" clId="{4D0D541F-0D3B-4137-977F-6FCCB4E7F0AE}" dt="2021-03-15T11:29:44.279" v="2050" actId="20577"/>
        <pc:sldMkLst>
          <pc:docMk/>
          <pc:sldMk cId="76111934" sldId="330"/>
        </pc:sldMkLst>
        <pc:spChg chg="del">
          <ac:chgData name="Elizabeth Brown" userId="83d9dd0a-5bf1-422e-b546-33ea7c027d11" providerId="ADAL" clId="{4D0D541F-0D3B-4137-977F-6FCCB4E7F0AE}" dt="2021-03-15T10:31:54.560" v="1733" actId="478"/>
          <ac:spMkLst>
            <pc:docMk/>
            <pc:sldMk cId="76111934" sldId="330"/>
            <ac:spMk id="2" creationId="{12D5FCCE-7D2B-4A26-9B04-8091F8047DD1}"/>
          </ac:spMkLst>
        </pc:spChg>
        <pc:spChg chg="del">
          <ac:chgData name="Elizabeth Brown" userId="83d9dd0a-5bf1-422e-b546-33ea7c027d11" providerId="ADAL" clId="{4D0D541F-0D3B-4137-977F-6FCCB4E7F0AE}" dt="2021-03-15T10:31:56.023" v="1734" actId="478"/>
          <ac:spMkLst>
            <pc:docMk/>
            <pc:sldMk cId="76111934" sldId="330"/>
            <ac:spMk id="3" creationId="{9C55EF9F-0BC0-4A63-8C3B-F0CA764A1E3B}"/>
          </ac:spMkLst>
        </pc:spChg>
        <pc:spChg chg="del">
          <ac:chgData name="Elizabeth Brown" userId="83d9dd0a-5bf1-422e-b546-33ea7c027d11" providerId="ADAL" clId="{4D0D541F-0D3B-4137-977F-6FCCB4E7F0AE}" dt="2021-03-15T10:31:57.937" v="1735" actId="478"/>
          <ac:spMkLst>
            <pc:docMk/>
            <pc:sldMk cId="76111934" sldId="330"/>
            <ac:spMk id="4" creationId="{F001A72D-8516-40CE-89D9-02E5207A3757}"/>
          </ac:spMkLst>
        </pc:spChg>
        <pc:spChg chg="add del mod">
          <ac:chgData name="Elizabeth Brown" userId="83d9dd0a-5bf1-422e-b546-33ea7c027d11" providerId="ADAL" clId="{4D0D541F-0D3B-4137-977F-6FCCB4E7F0AE}" dt="2021-03-15T11:25:50.262" v="1809" actId="478"/>
          <ac:spMkLst>
            <pc:docMk/>
            <pc:sldMk cId="76111934" sldId="330"/>
            <ac:spMk id="7" creationId="{DBECF806-0A9C-4C23-BF50-59A4711D0EB8}"/>
          </ac:spMkLst>
        </pc:spChg>
        <pc:spChg chg="add del mod">
          <ac:chgData name="Elizabeth Brown" userId="83d9dd0a-5bf1-422e-b546-33ea7c027d11" providerId="ADAL" clId="{4D0D541F-0D3B-4137-977F-6FCCB4E7F0AE}" dt="2021-03-15T11:25:50.262" v="1809" actId="478"/>
          <ac:spMkLst>
            <pc:docMk/>
            <pc:sldMk cId="76111934" sldId="330"/>
            <ac:spMk id="10" creationId="{2E3C1453-C938-461F-8707-CC4C36112205}"/>
          </ac:spMkLst>
        </pc:spChg>
        <pc:spChg chg="add del mod">
          <ac:chgData name="Elizabeth Brown" userId="83d9dd0a-5bf1-422e-b546-33ea7c027d11" providerId="ADAL" clId="{4D0D541F-0D3B-4137-977F-6FCCB4E7F0AE}" dt="2021-03-15T11:25:50.262" v="1809" actId="478"/>
          <ac:spMkLst>
            <pc:docMk/>
            <pc:sldMk cId="76111934" sldId="330"/>
            <ac:spMk id="11" creationId="{765E10C7-38B2-40DA-B9B3-6EA33D7E88D6}"/>
          </ac:spMkLst>
        </pc:spChg>
        <pc:spChg chg="add del mod">
          <ac:chgData name="Elizabeth Brown" userId="83d9dd0a-5bf1-422e-b546-33ea7c027d11" providerId="ADAL" clId="{4D0D541F-0D3B-4137-977F-6FCCB4E7F0AE}" dt="2021-03-15T11:25:50.262" v="1809" actId="478"/>
          <ac:spMkLst>
            <pc:docMk/>
            <pc:sldMk cId="76111934" sldId="330"/>
            <ac:spMk id="12" creationId="{9EBE9B90-6736-4096-948D-CC89B65C9E58}"/>
          </ac:spMkLst>
        </pc:spChg>
        <pc:spChg chg="add del">
          <ac:chgData name="Elizabeth Brown" userId="83d9dd0a-5bf1-422e-b546-33ea7c027d11" providerId="ADAL" clId="{4D0D541F-0D3B-4137-977F-6FCCB4E7F0AE}" dt="2021-03-15T11:26:10.545" v="1816" actId="478"/>
          <ac:spMkLst>
            <pc:docMk/>
            <pc:sldMk cId="76111934" sldId="330"/>
            <ac:spMk id="15" creationId="{CEBBDFC1-80A3-49FC-B855-FC82C204B06D}"/>
          </ac:spMkLst>
        </pc:spChg>
        <pc:spChg chg="add del mod">
          <ac:chgData name="Elizabeth Brown" userId="83d9dd0a-5bf1-422e-b546-33ea7c027d11" providerId="ADAL" clId="{4D0D541F-0D3B-4137-977F-6FCCB4E7F0AE}" dt="2021-03-15T11:27:47.796" v="1847" actId="478"/>
          <ac:spMkLst>
            <pc:docMk/>
            <pc:sldMk cId="76111934" sldId="330"/>
            <ac:spMk id="16" creationId="{FA0177CF-635F-40E4-BD46-BC73DCC9EF4C}"/>
          </ac:spMkLst>
        </pc:spChg>
        <pc:spChg chg="add del mod">
          <ac:chgData name="Elizabeth Brown" userId="83d9dd0a-5bf1-422e-b546-33ea7c027d11" providerId="ADAL" clId="{4D0D541F-0D3B-4137-977F-6FCCB4E7F0AE}" dt="2021-03-15T11:27:28.600" v="1844" actId="478"/>
          <ac:spMkLst>
            <pc:docMk/>
            <pc:sldMk cId="76111934" sldId="330"/>
            <ac:spMk id="17" creationId="{458EFBF4-3CEF-4E45-966C-99DDAB010D79}"/>
          </ac:spMkLst>
        </pc:spChg>
        <pc:spChg chg="add mod">
          <ac:chgData name="Elizabeth Brown" userId="83d9dd0a-5bf1-422e-b546-33ea7c027d11" providerId="ADAL" clId="{4D0D541F-0D3B-4137-977F-6FCCB4E7F0AE}" dt="2021-03-15T11:29:14.695" v="1965" actId="20577"/>
          <ac:spMkLst>
            <pc:docMk/>
            <pc:sldMk cId="76111934" sldId="330"/>
            <ac:spMk id="18" creationId="{E1DC9336-D40F-4927-9E28-B427FFE0B2A5}"/>
          </ac:spMkLst>
        </pc:spChg>
        <pc:spChg chg="add mod">
          <ac:chgData name="Elizabeth Brown" userId="83d9dd0a-5bf1-422e-b546-33ea7c027d11" providerId="ADAL" clId="{4D0D541F-0D3B-4137-977F-6FCCB4E7F0AE}" dt="2021-03-15T11:29:44.279" v="2050" actId="20577"/>
          <ac:spMkLst>
            <pc:docMk/>
            <pc:sldMk cId="76111934" sldId="330"/>
            <ac:spMk id="19" creationId="{130EB15A-71D1-4472-B7AD-8D2415C54C3F}"/>
          </ac:spMkLst>
        </pc:spChg>
        <pc:spChg chg="add mod">
          <ac:chgData name="Elizabeth Brown" userId="83d9dd0a-5bf1-422e-b546-33ea7c027d11" providerId="ADAL" clId="{4D0D541F-0D3B-4137-977F-6FCCB4E7F0AE}" dt="2021-03-15T11:28:38.323" v="1857" actId="14100"/>
          <ac:spMkLst>
            <pc:docMk/>
            <pc:sldMk cId="76111934" sldId="330"/>
            <ac:spMk id="20" creationId="{CD4869E8-C14D-455F-8AEB-A76FB2987DBB}"/>
          </ac:spMkLst>
        </pc:spChg>
        <pc:picChg chg="add del mod">
          <ac:chgData name="Elizabeth Brown" userId="83d9dd0a-5bf1-422e-b546-33ea7c027d11" providerId="ADAL" clId="{4D0D541F-0D3B-4137-977F-6FCCB4E7F0AE}" dt="2021-03-15T11:25:50.262" v="1809" actId="478"/>
          <ac:picMkLst>
            <pc:docMk/>
            <pc:sldMk cId="76111934" sldId="330"/>
            <ac:picMk id="6" creationId="{61DD53CB-559B-4F04-874F-F0ED5BB38941}"/>
          </ac:picMkLst>
        </pc:picChg>
        <pc:picChg chg="add del">
          <ac:chgData name="Elizabeth Brown" userId="83d9dd0a-5bf1-422e-b546-33ea7c027d11" providerId="ADAL" clId="{4D0D541F-0D3B-4137-977F-6FCCB4E7F0AE}" dt="2021-03-15T10:34:37.888" v="1748" actId="22"/>
          <ac:picMkLst>
            <pc:docMk/>
            <pc:sldMk cId="76111934" sldId="330"/>
            <ac:picMk id="9" creationId="{30C6D427-16CA-491C-AF70-7A4FD7B21626}"/>
          </ac:picMkLst>
        </pc:picChg>
        <pc:picChg chg="add mod">
          <ac:chgData name="Elizabeth Brown" userId="83d9dd0a-5bf1-422e-b546-33ea7c027d11" providerId="ADAL" clId="{4D0D541F-0D3B-4137-977F-6FCCB4E7F0AE}" dt="2021-03-15T11:26:14.233" v="1819" actId="1076"/>
          <ac:picMkLst>
            <pc:docMk/>
            <pc:sldMk cId="76111934" sldId="330"/>
            <ac:picMk id="14" creationId="{25087F04-F8DF-4988-A558-D6C0991D61D5}"/>
          </ac:picMkLst>
        </pc:picChg>
      </pc:sldChg>
      <pc:sldChg chg="addSp delSp modSp new mod">
        <pc:chgData name="Elizabeth Brown" userId="83d9dd0a-5bf1-422e-b546-33ea7c027d11" providerId="ADAL" clId="{4D0D541F-0D3B-4137-977F-6FCCB4E7F0AE}" dt="2021-03-16T11:31:32.109" v="2304" actId="1076"/>
        <pc:sldMkLst>
          <pc:docMk/>
          <pc:sldMk cId="4207115774" sldId="331"/>
        </pc:sldMkLst>
        <pc:spChg chg="del">
          <ac:chgData name="Elizabeth Brown" userId="83d9dd0a-5bf1-422e-b546-33ea7c027d11" providerId="ADAL" clId="{4D0D541F-0D3B-4137-977F-6FCCB4E7F0AE}" dt="2021-03-15T15:29:56.298" v="2052" actId="478"/>
          <ac:spMkLst>
            <pc:docMk/>
            <pc:sldMk cId="4207115774" sldId="331"/>
            <ac:spMk id="2" creationId="{190D0584-1221-44DF-B8D4-E909F26613FB}"/>
          </ac:spMkLst>
        </pc:spChg>
        <pc:spChg chg="del">
          <ac:chgData name="Elizabeth Brown" userId="83d9dd0a-5bf1-422e-b546-33ea7c027d11" providerId="ADAL" clId="{4D0D541F-0D3B-4137-977F-6FCCB4E7F0AE}" dt="2021-03-15T15:29:56.298" v="2052" actId="478"/>
          <ac:spMkLst>
            <pc:docMk/>
            <pc:sldMk cId="4207115774" sldId="331"/>
            <ac:spMk id="3" creationId="{E9F40B18-F5A4-4A57-90C4-7E772ABBD4C0}"/>
          </ac:spMkLst>
        </pc:spChg>
        <pc:spChg chg="del">
          <ac:chgData name="Elizabeth Brown" userId="83d9dd0a-5bf1-422e-b546-33ea7c027d11" providerId="ADAL" clId="{4D0D541F-0D3B-4137-977F-6FCCB4E7F0AE}" dt="2021-03-15T15:29:56.298" v="2052" actId="478"/>
          <ac:spMkLst>
            <pc:docMk/>
            <pc:sldMk cId="4207115774" sldId="331"/>
            <ac:spMk id="4" creationId="{35603109-8836-45F9-BDCA-BFB4467F4023}"/>
          </ac:spMkLst>
        </pc:spChg>
        <pc:graphicFrameChg chg="add mod modGraphic">
          <ac:chgData name="Elizabeth Brown" userId="83d9dd0a-5bf1-422e-b546-33ea7c027d11" providerId="ADAL" clId="{4D0D541F-0D3B-4137-977F-6FCCB4E7F0AE}" dt="2021-03-16T11:31:32.109" v="2304" actId="1076"/>
          <ac:graphicFrameMkLst>
            <pc:docMk/>
            <pc:sldMk cId="4207115774" sldId="331"/>
            <ac:graphicFrameMk id="5" creationId="{C5F51BCF-687A-4C2A-B2E0-0AD8D963223D}"/>
          </ac:graphicFrameMkLst>
        </pc:graphicFrameChg>
      </pc:sldChg>
      <pc:sldMasterChg chg="delSldLayout">
        <pc:chgData name="Elizabeth Brown" userId="83d9dd0a-5bf1-422e-b546-33ea7c027d11" providerId="ADAL" clId="{4D0D541F-0D3B-4137-977F-6FCCB4E7F0AE}" dt="2021-03-08T15:11:01.591" v="1314" actId="47"/>
        <pc:sldMasterMkLst>
          <pc:docMk/>
          <pc:sldMasterMk cId="434569386" sldId="2147483648"/>
        </pc:sldMasterMkLst>
        <pc:sldLayoutChg chg="del">
          <pc:chgData name="Elizabeth Brown" userId="83d9dd0a-5bf1-422e-b546-33ea7c027d11" providerId="ADAL" clId="{4D0D541F-0D3B-4137-977F-6FCCB4E7F0AE}" dt="2021-03-08T15:11:01.591" v="1314" actId="47"/>
          <pc:sldLayoutMkLst>
            <pc:docMk/>
            <pc:sldMasterMk cId="434569386" sldId="2147483648"/>
            <pc:sldLayoutMk cId="2320870830" sldId="2147483671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5558" cy="50283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02597" y="0"/>
            <a:ext cx="2985558" cy="50283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>
              <a:defRPr sz="1300"/>
            </a:lvl1pPr>
          </a:lstStyle>
          <a:p>
            <a:fld id="{D2CA4227-4145-44D2-848C-93785270C498}" type="datetimeFigureOut">
              <a:rPr lang="en-GB" smtClean="0"/>
              <a:t>22/04/2021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519055"/>
            <a:ext cx="2985558" cy="502834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>
              <a:defRPr sz="1300"/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5869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5558" cy="50283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02597" y="0"/>
            <a:ext cx="2985558" cy="50283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>
              <a:defRPr sz="1300"/>
            </a:lvl1pPr>
          </a:lstStyle>
          <a:p>
            <a:fld id="{548AE7BB-1ED1-42E9-BEEA-241DB2A206FC}" type="datetimeFigureOut">
              <a:rPr lang="en-GB" smtClean="0"/>
              <a:t>22/04/2021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8150" y="1252538"/>
            <a:ext cx="6013450" cy="33829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975" y="4823034"/>
            <a:ext cx="5511800" cy="3946118"/>
          </a:xfrm>
          <a:prstGeom prst="rect">
            <a:avLst/>
          </a:prstGeom>
        </p:spPr>
        <p:txBody>
          <a:bodyPr vert="horz" lIns="96634" tIns="48317" rIns="96634" bIns="48317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19055"/>
            <a:ext cx="2985558" cy="502834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02597" y="9519055"/>
            <a:ext cx="2985558" cy="502834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r">
              <a:defRPr sz="1300"/>
            </a:lvl1pPr>
          </a:lstStyle>
          <a:p>
            <a:fld id="{4C4BE6A7-970B-4208-880E-6555015844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2677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00" y="540000"/>
            <a:ext cx="1620000" cy="388800"/>
          </a:xfrm>
          <a:prstGeom prst="rect">
            <a:avLst/>
          </a:prstGeom>
        </p:spPr>
      </p:pic>
      <p:sp>
        <p:nvSpPr>
          <p:cNvPr id="8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825500" y="2908893"/>
            <a:ext cx="4749800" cy="1769864"/>
          </a:xfrm>
        </p:spPr>
        <p:txBody>
          <a:bodyPr>
            <a:normAutofit/>
          </a:bodyPr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825500" y="2565263"/>
            <a:ext cx="4749800" cy="306388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825500" y="4852811"/>
            <a:ext cx="4749800" cy="306388"/>
          </a:xfrm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16"/>
          </p:nvPr>
        </p:nvSpPr>
        <p:spPr>
          <a:xfrm>
            <a:off x="825500" y="6206105"/>
            <a:ext cx="4114800" cy="269172"/>
          </a:xfrm>
          <a:prstGeom prst="rect">
            <a:avLst/>
          </a:prstGeom>
        </p:spPr>
        <p:txBody>
          <a:bodyPr/>
          <a:lstStyle>
            <a:lvl1pPr algn="l"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REPLACE WITH CONFIDENTIALITY STATEMENT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282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Alternative layout - blue/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 Diagonal Corner Rectangle 11">
            <a:extLst>
              <a:ext uri="{FF2B5EF4-FFF2-40B4-BE49-F238E27FC236}">
                <a16:creationId xmlns:a16="http://schemas.microsoft.com/office/drawing/2014/main" id="{D722939D-A0D3-9B4A-AE10-2E1C3009619E}"/>
              </a:ext>
            </a:extLst>
          </p:cNvPr>
          <p:cNvSpPr/>
          <p:nvPr userDrawn="1"/>
        </p:nvSpPr>
        <p:spPr>
          <a:xfrm>
            <a:off x="360000" y="342000"/>
            <a:ext cx="11473200" cy="6138000"/>
          </a:xfrm>
          <a:prstGeom prst="round2DiagRect">
            <a:avLst>
              <a:gd name="adj1" fmla="val 10441"/>
              <a:gd name="adj2" fmla="val 0"/>
            </a:avLst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5" name="Round Single Corner Rectangle 4">
            <a:extLst>
              <a:ext uri="{FF2B5EF4-FFF2-40B4-BE49-F238E27FC236}">
                <a16:creationId xmlns:a16="http://schemas.microsoft.com/office/drawing/2014/main" id="{3F095B4D-416D-5B4D-8EB5-E77E466D199D}"/>
              </a:ext>
            </a:extLst>
          </p:cNvPr>
          <p:cNvSpPr/>
          <p:nvPr userDrawn="1"/>
        </p:nvSpPr>
        <p:spPr>
          <a:xfrm rot="5400000">
            <a:off x="5695200" y="342000"/>
            <a:ext cx="6138000" cy="6138000"/>
          </a:xfrm>
          <a:prstGeom prst="round1Rect">
            <a:avLst>
              <a:gd name="adj" fmla="val 9882"/>
            </a:avLst>
          </a:prstGeom>
          <a:solidFill>
            <a:srgbClr val="F5F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9A3A42E-72BB-1D4F-BFC4-940503F8C08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33200" y="720000"/>
            <a:ext cx="542687" cy="363600"/>
          </a:xfrm>
          <a:prstGeom prst="rect">
            <a:avLst/>
          </a:prstGeom>
        </p:spPr>
      </p:pic>
      <p:sp>
        <p:nvSpPr>
          <p:cNvPr id="9" name="Date Placeholder 1"/>
          <p:cNvSpPr>
            <a:spLocks noGrp="1"/>
          </p:cNvSpPr>
          <p:nvPr>
            <p:ph type="dt" sz="half" idx="10"/>
          </p:nvPr>
        </p:nvSpPr>
        <p:spPr>
          <a:xfrm>
            <a:off x="360000" y="6543611"/>
            <a:ext cx="2621113" cy="269172"/>
          </a:xfrm>
        </p:spPr>
        <p:txBody>
          <a:bodyPr anchor="ctr"/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543611"/>
            <a:ext cx="4114800" cy="269172"/>
          </a:xfrm>
        </p:spPr>
        <p:txBody>
          <a:bodyPr anchor="ctr"/>
          <a:lstStyle>
            <a:lvl1pPr>
              <a:defRPr sz="800"/>
            </a:lvl1pPr>
          </a:lstStyle>
          <a:p>
            <a:r>
              <a:rPr lang="en-US"/>
              <a:t>REPLACE WITH CONFIDENTIALITY STATEMENT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306579" y="6200775"/>
            <a:ext cx="2619526" cy="269172"/>
          </a:xfrm>
          <a:prstGeom prst="rect">
            <a:avLst/>
          </a:prstGeom>
        </p:spPr>
        <p:txBody>
          <a:bodyPr bIns="0" anchor="ctr"/>
          <a:lstStyle>
            <a:lvl1pPr algn="r">
              <a:defRPr sz="8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AC0D2BFD-67D9-3D46-AF5A-F0A3088F6DF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905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Alternative layout - grey/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 Diagonal Corner Rectangle 11">
            <a:extLst>
              <a:ext uri="{FF2B5EF4-FFF2-40B4-BE49-F238E27FC236}">
                <a16:creationId xmlns:a16="http://schemas.microsoft.com/office/drawing/2014/main" id="{D722939D-A0D3-9B4A-AE10-2E1C3009619E}"/>
              </a:ext>
            </a:extLst>
          </p:cNvPr>
          <p:cNvSpPr/>
          <p:nvPr userDrawn="1"/>
        </p:nvSpPr>
        <p:spPr>
          <a:xfrm>
            <a:off x="360000" y="359999"/>
            <a:ext cx="11473200" cy="6138000"/>
          </a:xfrm>
          <a:prstGeom prst="round2DiagRect">
            <a:avLst>
              <a:gd name="adj1" fmla="val 10441"/>
              <a:gd name="adj2" fmla="val 0"/>
            </a:avLst>
          </a:prstGeom>
          <a:solidFill>
            <a:srgbClr val="F5F4F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807237F-D839-4A41-B22C-FA7A57995D4E}"/>
              </a:ext>
            </a:extLst>
          </p:cNvPr>
          <p:cNvSpPr/>
          <p:nvPr userDrawn="1"/>
        </p:nvSpPr>
        <p:spPr>
          <a:xfrm rot="6900000">
            <a:off x="2845701" y="-2502026"/>
            <a:ext cx="13320000" cy="6090422"/>
          </a:xfrm>
          <a:prstGeom prst="roundRect">
            <a:avLst>
              <a:gd name="adj" fmla="val 50000"/>
            </a:avLst>
          </a:prstGeom>
          <a:gradFill>
            <a:gsLst>
              <a:gs pos="40000">
                <a:schemeClr val="accent1"/>
              </a:gs>
              <a:gs pos="99000">
                <a:schemeClr val="accent5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ate Placeholder 1"/>
          <p:cNvSpPr>
            <a:spLocks noGrp="1"/>
          </p:cNvSpPr>
          <p:nvPr>
            <p:ph type="dt" sz="half" idx="10"/>
          </p:nvPr>
        </p:nvSpPr>
        <p:spPr>
          <a:xfrm>
            <a:off x="360000" y="6543611"/>
            <a:ext cx="2621113" cy="269172"/>
          </a:xfrm>
        </p:spPr>
        <p:txBody>
          <a:bodyPr anchor="ctr"/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543611"/>
            <a:ext cx="4114800" cy="269172"/>
          </a:xfrm>
        </p:spPr>
        <p:txBody>
          <a:bodyPr anchor="ctr"/>
          <a:lstStyle>
            <a:lvl1pPr>
              <a:defRPr sz="800"/>
            </a:lvl1pPr>
          </a:lstStyle>
          <a:p>
            <a:r>
              <a:rPr lang="en-US"/>
              <a:t>REPLACE WITH CONFIDENTIALITY STATEMENT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306579" y="6200775"/>
            <a:ext cx="2619526" cy="269172"/>
          </a:xfrm>
          <a:prstGeom prst="rect">
            <a:avLst/>
          </a:prstGeom>
        </p:spPr>
        <p:txBody>
          <a:bodyPr bIns="0" anchor="ctr"/>
          <a:lstStyle>
            <a:lvl1pPr algn="r">
              <a:defRPr sz="8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AC0D2BFD-67D9-3D46-AF5A-F0A3088F6DF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 userDrawn="1"/>
        </p:nvSpPr>
        <p:spPr>
          <a:xfrm>
            <a:off x="0" y="0"/>
            <a:ext cx="576747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825500" y="2908893"/>
            <a:ext cx="4749800" cy="1769864"/>
          </a:xfrm>
        </p:spPr>
        <p:txBody>
          <a:bodyPr>
            <a:normAutofit/>
          </a:bodyPr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825500" y="2565263"/>
            <a:ext cx="4749800" cy="306388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74CB7BF-176E-CB43-87B8-6CF89AC9160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00" y="540000"/>
            <a:ext cx="1620000" cy="388800"/>
          </a:xfrm>
          <a:prstGeom prst="rect">
            <a:avLst/>
          </a:prstGeom>
        </p:spPr>
      </p:pic>
      <p:sp>
        <p:nvSpPr>
          <p:cNvPr id="10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825500" y="4852811"/>
            <a:ext cx="4749800" cy="306388"/>
          </a:xfrm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>
          <a:xfrm>
            <a:off x="825500" y="6206105"/>
            <a:ext cx="4114800" cy="269172"/>
          </a:xfrm>
          <a:prstGeom prst="rect">
            <a:avLst/>
          </a:prstGeom>
        </p:spPr>
        <p:txBody>
          <a:bodyPr/>
          <a:lstStyle>
            <a:lvl1pPr algn="l"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REPLACE WITH CONFIDENTIALITY STATEMENT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5767388" y="0"/>
            <a:ext cx="6424612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8371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57700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825500" y="3906838"/>
            <a:ext cx="4749800" cy="2201862"/>
          </a:xfrm>
        </p:spPr>
        <p:txBody>
          <a:bodyPr>
            <a:normAutofit/>
          </a:bodyPr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825500" y="3563208"/>
            <a:ext cx="4749800" cy="306388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6"/>
          </p:nvPr>
        </p:nvSpPr>
        <p:spPr>
          <a:xfrm>
            <a:off x="825500" y="6206105"/>
            <a:ext cx="4114800" cy="269172"/>
          </a:xfrm>
          <a:prstGeom prst="rect">
            <a:avLst/>
          </a:prstGeom>
        </p:spPr>
        <p:txBody>
          <a:bodyPr/>
          <a:lstStyle>
            <a:lvl1pPr algn="l"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REPLACE WITH CONFIDENTIALITY STATEMENT</a:t>
            </a:r>
            <a:endParaRPr 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5767388" y="0"/>
            <a:ext cx="6424612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2966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9F730AB-2062-FF49-8E05-EEA4F27D10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54028"/>
          <a:stretch/>
        </p:blipFill>
        <p:spPr>
          <a:xfrm>
            <a:off x="0" y="0"/>
            <a:ext cx="5604933" cy="6858000"/>
          </a:xfrm>
          <a:prstGeom prst="rect">
            <a:avLst/>
          </a:prstGeom>
        </p:spPr>
      </p:pic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825500" y="3906838"/>
            <a:ext cx="4749800" cy="2201862"/>
          </a:xfrm>
        </p:spPr>
        <p:txBody>
          <a:bodyPr>
            <a:normAutofit/>
          </a:bodyPr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825500" y="3563208"/>
            <a:ext cx="4749800" cy="306388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6"/>
          </p:nvPr>
        </p:nvSpPr>
        <p:spPr>
          <a:xfrm>
            <a:off x="825500" y="6206105"/>
            <a:ext cx="4114800" cy="269172"/>
          </a:xfrm>
          <a:prstGeom prst="rect">
            <a:avLst/>
          </a:prstGeom>
        </p:spPr>
        <p:txBody>
          <a:bodyPr/>
          <a:lstStyle>
            <a:lvl1pPr algn="l"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REPLACE WITH CONFIDENTIALITY STATEMENT</a:t>
            </a:r>
            <a:endParaRPr 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5767388" y="0"/>
            <a:ext cx="6424612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9808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825500" y="3906838"/>
            <a:ext cx="4749800" cy="2201862"/>
          </a:xfrm>
        </p:spPr>
        <p:txBody>
          <a:bodyPr>
            <a:normAutofit/>
          </a:bodyPr>
          <a:lstStyle>
            <a:lvl1pPr marL="0" indent="0">
              <a:buNone/>
              <a:defRPr sz="4000" b="1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825500" y="3563208"/>
            <a:ext cx="4749800" cy="306388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6"/>
          </p:nvPr>
        </p:nvSpPr>
        <p:spPr>
          <a:xfrm>
            <a:off x="825500" y="6206105"/>
            <a:ext cx="4114800" cy="269172"/>
          </a:xfrm>
          <a:prstGeom prst="rect">
            <a:avLst/>
          </a:prstGeom>
        </p:spPr>
        <p:txBody>
          <a:bodyPr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REPLACE WITH CONFIDENTIALITY STATEMENT</a:t>
            </a:r>
            <a:endParaRPr 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5767388" y="0"/>
            <a:ext cx="6424612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0472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 Diagonal Corner Rectangle 11">
            <a:extLst>
              <a:ext uri="{FF2B5EF4-FFF2-40B4-BE49-F238E27FC236}">
                <a16:creationId xmlns:a16="http://schemas.microsoft.com/office/drawing/2014/main" id="{D722939D-A0D3-9B4A-AE10-2E1C3009619E}"/>
              </a:ext>
            </a:extLst>
          </p:cNvPr>
          <p:cNvSpPr/>
          <p:nvPr userDrawn="1"/>
        </p:nvSpPr>
        <p:spPr>
          <a:xfrm>
            <a:off x="360000" y="342000"/>
            <a:ext cx="11473200" cy="6138000"/>
          </a:xfrm>
          <a:prstGeom prst="round2DiagRect">
            <a:avLst>
              <a:gd name="adj1" fmla="val 10441"/>
              <a:gd name="adj2" fmla="val 0"/>
            </a:avLst>
          </a:prstGeom>
          <a:solidFill>
            <a:srgbClr val="F5F4F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360000" y="6543611"/>
            <a:ext cx="2621113" cy="269172"/>
          </a:xfrm>
          <a:prstGeom prst="rect">
            <a:avLst/>
          </a:prstGeom>
        </p:spPr>
        <p:txBody>
          <a:bodyPr anchor="ctr"/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543611"/>
            <a:ext cx="4114800" cy="269172"/>
          </a:xfrm>
          <a:prstGeom prst="rect">
            <a:avLst/>
          </a:prstGeom>
        </p:spPr>
        <p:txBody>
          <a:bodyPr anchor="ctr"/>
          <a:lstStyle>
            <a:lvl1pPr>
              <a:defRPr sz="800"/>
            </a:lvl1pPr>
          </a:lstStyle>
          <a:p>
            <a:r>
              <a:rPr lang="en-US"/>
              <a:t>REPLACE WITH CONFIDENTIALITY STATEMENT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403907"/>
            <a:ext cx="10515600" cy="13255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306579" y="6200775"/>
            <a:ext cx="2619526" cy="269172"/>
          </a:xfrm>
          <a:prstGeom prst="rect">
            <a:avLst/>
          </a:prstGeom>
        </p:spPr>
        <p:txBody>
          <a:bodyPr bIns="0" anchor="ctr"/>
          <a:lstStyle>
            <a:lvl1pPr algn="r">
              <a:defRPr sz="8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AC0D2BFD-67D9-3D46-AF5A-F0A3088F6DF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794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 -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 Diagonal Corner Rectangle 11">
            <a:extLst>
              <a:ext uri="{FF2B5EF4-FFF2-40B4-BE49-F238E27FC236}">
                <a16:creationId xmlns:a16="http://schemas.microsoft.com/office/drawing/2014/main" id="{D722939D-A0D3-9B4A-AE10-2E1C3009619E}"/>
              </a:ext>
            </a:extLst>
          </p:cNvPr>
          <p:cNvSpPr/>
          <p:nvPr userDrawn="1"/>
        </p:nvSpPr>
        <p:spPr>
          <a:xfrm>
            <a:off x="360000" y="342000"/>
            <a:ext cx="11473200" cy="6138000"/>
          </a:xfrm>
          <a:prstGeom prst="round2DiagRect">
            <a:avLst>
              <a:gd name="adj1" fmla="val 10441"/>
              <a:gd name="adj2" fmla="val 0"/>
            </a:avLst>
          </a:prstGeom>
          <a:solidFill>
            <a:srgbClr val="F5F4F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360000" y="6543611"/>
            <a:ext cx="2621113" cy="269172"/>
          </a:xfrm>
          <a:prstGeom prst="rect">
            <a:avLst/>
          </a:prstGeom>
        </p:spPr>
        <p:txBody>
          <a:bodyPr anchor="ctr"/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543611"/>
            <a:ext cx="4114800" cy="269172"/>
          </a:xfrm>
          <a:prstGeom prst="rect">
            <a:avLst/>
          </a:prstGeom>
        </p:spPr>
        <p:txBody>
          <a:bodyPr anchor="ctr"/>
          <a:lstStyle>
            <a:lvl1pPr>
              <a:defRPr sz="800"/>
            </a:lvl1pPr>
          </a:lstStyle>
          <a:p>
            <a:r>
              <a:rPr lang="en-US"/>
              <a:t>REPLACE WITH CONFIDENTIALITY STATEMENT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9A3A42E-72BB-1D4F-BFC4-940503F8C08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33200" y="720000"/>
            <a:ext cx="542687" cy="3636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403907"/>
            <a:ext cx="10515600" cy="13255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306579" y="6200775"/>
            <a:ext cx="2619526" cy="269172"/>
          </a:xfrm>
          <a:prstGeom prst="rect">
            <a:avLst/>
          </a:prstGeom>
        </p:spPr>
        <p:txBody>
          <a:bodyPr bIns="0" anchor="ctr"/>
          <a:lstStyle>
            <a:lvl1pPr algn="r">
              <a:defRPr sz="8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AC0D2BFD-67D9-3D46-AF5A-F0A3088F6DF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838200" y="2107470"/>
            <a:ext cx="3013502" cy="852607"/>
          </a:xfrm>
          <a:prstGeom prst="round2DiagRect">
            <a:avLst>
              <a:gd name="adj1" fmla="val 24179"/>
              <a:gd name="adj2" fmla="val 0"/>
            </a:avLst>
          </a:prstGeom>
          <a:solidFill>
            <a:schemeClr val="tx1"/>
          </a:solid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589249" y="2107470"/>
            <a:ext cx="3013502" cy="852607"/>
          </a:xfrm>
          <a:prstGeom prst="round2DiagRect">
            <a:avLst>
              <a:gd name="adj1" fmla="val 24179"/>
              <a:gd name="adj2" fmla="val 0"/>
            </a:avLst>
          </a:prstGeom>
          <a:solidFill>
            <a:schemeClr val="tx1"/>
          </a:solid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8340298" y="2107470"/>
            <a:ext cx="3013502" cy="852607"/>
          </a:xfrm>
          <a:prstGeom prst="round2DiagRect">
            <a:avLst>
              <a:gd name="adj1" fmla="val 24179"/>
              <a:gd name="adj2" fmla="val 0"/>
            </a:avLst>
          </a:prstGeom>
          <a:solidFill>
            <a:schemeClr val="tx1"/>
          </a:solid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838200" y="3141709"/>
            <a:ext cx="3013075" cy="290036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4589463" y="3141709"/>
            <a:ext cx="3013075" cy="290036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8340725" y="3141709"/>
            <a:ext cx="3013075" cy="290036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1058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 - 4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 Diagonal Corner Rectangle 11">
            <a:extLst>
              <a:ext uri="{FF2B5EF4-FFF2-40B4-BE49-F238E27FC236}">
                <a16:creationId xmlns:a16="http://schemas.microsoft.com/office/drawing/2014/main" id="{D722939D-A0D3-9B4A-AE10-2E1C3009619E}"/>
              </a:ext>
            </a:extLst>
          </p:cNvPr>
          <p:cNvSpPr/>
          <p:nvPr userDrawn="1"/>
        </p:nvSpPr>
        <p:spPr>
          <a:xfrm>
            <a:off x="360000" y="342000"/>
            <a:ext cx="11473200" cy="6138000"/>
          </a:xfrm>
          <a:prstGeom prst="round2DiagRect">
            <a:avLst>
              <a:gd name="adj1" fmla="val 10441"/>
              <a:gd name="adj2" fmla="val 0"/>
            </a:avLst>
          </a:prstGeom>
          <a:solidFill>
            <a:srgbClr val="F5F4F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360000" y="6543611"/>
            <a:ext cx="2621113" cy="269172"/>
          </a:xfrm>
          <a:prstGeom prst="rect">
            <a:avLst/>
          </a:prstGeom>
        </p:spPr>
        <p:txBody>
          <a:bodyPr anchor="ctr"/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543611"/>
            <a:ext cx="4114800" cy="269172"/>
          </a:xfrm>
          <a:prstGeom prst="rect">
            <a:avLst/>
          </a:prstGeom>
        </p:spPr>
        <p:txBody>
          <a:bodyPr anchor="ctr"/>
          <a:lstStyle>
            <a:lvl1pPr>
              <a:defRPr sz="800"/>
            </a:lvl1pPr>
          </a:lstStyle>
          <a:p>
            <a:r>
              <a:rPr lang="en-US"/>
              <a:t>REPLACE WITH CONFIDENTIALITY STATEMENT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9A3A42E-72BB-1D4F-BFC4-940503F8C08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33200" y="720000"/>
            <a:ext cx="542687" cy="3636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403907"/>
            <a:ext cx="10515600" cy="13255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306579" y="6200775"/>
            <a:ext cx="2619526" cy="269172"/>
          </a:xfrm>
          <a:prstGeom prst="rect">
            <a:avLst/>
          </a:prstGeom>
        </p:spPr>
        <p:txBody>
          <a:bodyPr bIns="0" anchor="ctr"/>
          <a:lstStyle>
            <a:lvl1pPr algn="r">
              <a:defRPr sz="8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AC0D2BFD-67D9-3D46-AF5A-F0A3088F6DF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838200" y="2051425"/>
            <a:ext cx="2373923" cy="852607"/>
          </a:xfrm>
          <a:prstGeom prst="round2DiagRect">
            <a:avLst>
              <a:gd name="adj1" fmla="val 24179"/>
              <a:gd name="adj2" fmla="val 0"/>
            </a:avLst>
          </a:prstGeom>
          <a:solidFill>
            <a:schemeClr val="tx1"/>
          </a:solid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552092" y="2051425"/>
            <a:ext cx="2373923" cy="852607"/>
          </a:xfrm>
          <a:prstGeom prst="round2DiagRect">
            <a:avLst>
              <a:gd name="adj1" fmla="val 24179"/>
              <a:gd name="adj2" fmla="val 0"/>
            </a:avLst>
          </a:prstGeom>
          <a:solidFill>
            <a:schemeClr val="tx1"/>
          </a:solid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8979877" y="2051425"/>
            <a:ext cx="2373923" cy="852607"/>
          </a:xfrm>
          <a:prstGeom prst="round2DiagRect">
            <a:avLst>
              <a:gd name="adj1" fmla="val 24179"/>
              <a:gd name="adj2" fmla="val 0"/>
            </a:avLst>
          </a:prstGeom>
          <a:solidFill>
            <a:schemeClr val="tx1"/>
          </a:solid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838200" y="3141709"/>
            <a:ext cx="2373923" cy="290036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3552093" y="3141709"/>
            <a:ext cx="2373922" cy="290036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8979877" y="3141709"/>
            <a:ext cx="2373923" cy="290036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8"/>
          </p:nvPr>
        </p:nvSpPr>
        <p:spPr>
          <a:xfrm>
            <a:off x="6265984" y="2051425"/>
            <a:ext cx="2373923" cy="852607"/>
          </a:xfrm>
          <a:prstGeom prst="round2DiagRect">
            <a:avLst>
              <a:gd name="adj1" fmla="val 24179"/>
              <a:gd name="adj2" fmla="val 0"/>
            </a:avLst>
          </a:prstGeom>
          <a:solidFill>
            <a:schemeClr val="tx1"/>
          </a:solid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6265984" y="3141709"/>
            <a:ext cx="2373923" cy="290036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50605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ternative layout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>
          <a:xfrm>
            <a:off x="360000" y="6543611"/>
            <a:ext cx="2621113" cy="269172"/>
          </a:xfrm>
          <a:prstGeom prst="rect">
            <a:avLst/>
          </a:prstGeom>
        </p:spPr>
        <p:txBody>
          <a:bodyPr anchor="ctr"/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543611"/>
            <a:ext cx="4114800" cy="269172"/>
          </a:xfrm>
          <a:prstGeom prst="rect">
            <a:avLst/>
          </a:prstGeom>
        </p:spPr>
        <p:txBody>
          <a:bodyPr anchor="ctr"/>
          <a:lstStyle>
            <a:lvl1pPr>
              <a:defRPr sz="800"/>
            </a:lvl1pPr>
          </a:lstStyle>
          <a:p>
            <a:r>
              <a:rPr lang="en-US" dirty="0"/>
              <a:t>REPLACE WITH CONFIDENTIALITY STATEMENT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306579" y="6200775"/>
            <a:ext cx="2619526" cy="269172"/>
          </a:xfrm>
          <a:prstGeom prst="rect">
            <a:avLst/>
          </a:prstGeom>
        </p:spPr>
        <p:txBody>
          <a:bodyPr bIns="0" anchor="ctr"/>
          <a:lstStyle>
            <a:lvl1pPr algn="r">
              <a:defRPr sz="800" b="1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AC0D2BFD-67D9-3D46-AF5A-F0A3088F6DF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19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Alternative layout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000" y="545223"/>
            <a:ext cx="10515600" cy="13255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>
          <a:xfrm>
            <a:off x="360000" y="6543611"/>
            <a:ext cx="2621113" cy="269172"/>
          </a:xfrm>
          <a:prstGeom prst="rect">
            <a:avLst/>
          </a:prstGeom>
        </p:spPr>
        <p:txBody>
          <a:bodyPr anchor="ctr"/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543611"/>
            <a:ext cx="4114800" cy="269172"/>
          </a:xfrm>
          <a:prstGeom prst="rect">
            <a:avLst/>
          </a:prstGeom>
        </p:spPr>
        <p:txBody>
          <a:bodyPr anchor="ctr"/>
          <a:lstStyle>
            <a:lvl1pPr>
              <a:defRPr sz="800"/>
            </a:lvl1pPr>
          </a:lstStyle>
          <a:p>
            <a:r>
              <a:rPr lang="en-US" dirty="0"/>
              <a:t>REPLACE WITH CONFIDENTIALITY STATEMENT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306579" y="6200775"/>
            <a:ext cx="2619526" cy="269172"/>
          </a:xfrm>
          <a:prstGeom prst="rect">
            <a:avLst/>
          </a:prstGeom>
        </p:spPr>
        <p:txBody>
          <a:bodyPr bIns="0" anchor="ctr"/>
          <a:lstStyle>
            <a:lvl1pPr algn="r">
              <a:defRPr sz="800" b="1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AC0D2BFD-67D9-3D46-AF5A-F0A3088F6DF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407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ternative layout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 Diagonal Corner Rectangle 11">
            <a:extLst>
              <a:ext uri="{FF2B5EF4-FFF2-40B4-BE49-F238E27FC236}">
                <a16:creationId xmlns:a16="http://schemas.microsoft.com/office/drawing/2014/main" id="{D722939D-A0D3-9B4A-AE10-2E1C3009619E}"/>
              </a:ext>
            </a:extLst>
          </p:cNvPr>
          <p:cNvSpPr/>
          <p:nvPr userDrawn="1"/>
        </p:nvSpPr>
        <p:spPr>
          <a:xfrm>
            <a:off x="360000" y="340121"/>
            <a:ext cx="11473200" cy="6138000"/>
          </a:xfrm>
          <a:prstGeom prst="round2DiagRect">
            <a:avLst>
              <a:gd name="adj1" fmla="val 10441"/>
              <a:gd name="adj2" fmla="val 0"/>
            </a:avLst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9A3A42E-72BB-1D4F-BFC4-940503F8C08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33200" y="720000"/>
            <a:ext cx="542687" cy="3636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403907"/>
            <a:ext cx="10515600" cy="1325563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Date Placeholder 1"/>
          <p:cNvSpPr>
            <a:spLocks noGrp="1"/>
          </p:cNvSpPr>
          <p:nvPr>
            <p:ph type="dt" sz="half" idx="10"/>
          </p:nvPr>
        </p:nvSpPr>
        <p:spPr>
          <a:xfrm>
            <a:off x="360000" y="6543611"/>
            <a:ext cx="2621113" cy="269172"/>
          </a:xfrm>
        </p:spPr>
        <p:txBody>
          <a:bodyPr anchor="ctr"/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543611"/>
            <a:ext cx="4114800" cy="269172"/>
          </a:xfrm>
        </p:spPr>
        <p:txBody>
          <a:bodyPr anchor="ctr"/>
          <a:lstStyle>
            <a:lvl1pPr>
              <a:defRPr sz="800"/>
            </a:lvl1pPr>
          </a:lstStyle>
          <a:p>
            <a:r>
              <a:rPr lang="en-US"/>
              <a:t>REPLACE WITH CONFIDENTIALITY STATEMENT</a:t>
            </a:r>
            <a:endParaRPr lang="en-US" dirty="0"/>
          </a:p>
        </p:txBody>
      </p:sp>
      <p:sp>
        <p:nvSpPr>
          <p:cNvPr id="1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306579" y="6200775"/>
            <a:ext cx="2619526" cy="269172"/>
          </a:xfrm>
          <a:prstGeom prst="rect">
            <a:avLst/>
          </a:prstGeom>
        </p:spPr>
        <p:txBody>
          <a:bodyPr bIns="0" anchor="ctr"/>
          <a:lstStyle>
            <a:lvl1pPr algn="r">
              <a:defRPr sz="8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AC0D2BFD-67D9-3D46-AF5A-F0A3088F6DF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95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REPLACE WITH CONFIDENTIALITY STATEMENT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D2BFD-67D9-3D46-AF5A-F0A3088F6DF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360000" y="342000"/>
            <a:ext cx="11473200" cy="6138000"/>
          </a:xfrm>
          <a:prstGeom prst="round2DiagRect">
            <a:avLst>
              <a:gd name="adj1" fmla="val 9989"/>
              <a:gd name="adj2" fmla="val 0"/>
            </a:avLst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3288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Alternative layout - grey/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 Diagonal Corner Rectangle 11">
            <a:extLst>
              <a:ext uri="{FF2B5EF4-FFF2-40B4-BE49-F238E27FC236}">
                <a16:creationId xmlns:a16="http://schemas.microsoft.com/office/drawing/2014/main" id="{D722939D-A0D3-9B4A-AE10-2E1C3009619E}"/>
              </a:ext>
            </a:extLst>
          </p:cNvPr>
          <p:cNvSpPr/>
          <p:nvPr userDrawn="1"/>
        </p:nvSpPr>
        <p:spPr>
          <a:xfrm>
            <a:off x="360000" y="342000"/>
            <a:ext cx="11473200" cy="6138000"/>
          </a:xfrm>
          <a:prstGeom prst="round2DiagRect">
            <a:avLst>
              <a:gd name="adj1" fmla="val 10441"/>
              <a:gd name="adj2" fmla="val 0"/>
            </a:avLst>
          </a:prstGeom>
          <a:solidFill>
            <a:srgbClr val="F5F4F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5" name="Round Single Corner Rectangle 4">
            <a:extLst>
              <a:ext uri="{FF2B5EF4-FFF2-40B4-BE49-F238E27FC236}">
                <a16:creationId xmlns:a16="http://schemas.microsoft.com/office/drawing/2014/main" id="{3F095B4D-416D-5B4D-8EB5-E77E466D199D}"/>
              </a:ext>
            </a:extLst>
          </p:cNvPr>
          <p:cNvSpPr/>
          <p:nvPr userDrawn="1"/>
        </p:nvSpPr>
        <p:spPr>
          <a:xfrm rot="5400000">
            <a:off x="5695200" y="342000"/>
            <a:ext cx="6138000" cy="6138000"/>
          </a:xfrm>
          <a:prstGeom prst="round1Rect">
            <a:avLst>
              <a:gd name="adj" fmla="val 1033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9A3A42E-72BB-1D4F-BFC4-940503F8C08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33200" y="720000"/>
            <a:ext cx="542687" cy="363600"/>
          </a:xfrm>
          <a:prstGeom prst="rect">
            <a:avLst/>
          </a:prstGeom>
        </p:spPr>
      </p:pic>
      <p:sp>
        <p:nvSpPr>
          <p:cNvPr id="8" name="Date Placeholder 1"/>
          <p:cNvSpPr>
            <a:spLocks noGrp="1"/>
          </p:cNvSpPr>
          <p:nvPr>
            <p:ph type="dt" sz="half" idx="10"/>
          </p:nvPr>
        </p:nvSpPr>
        <p:spPr>
          <a:xfrm>
            <a:off x="360000" y="6543611"/>
            <a:ext cx="2621113" cy="269172"/>
          </a:xfrm>
        </p:spPr>
        <p:txBody>
          <a:bodyPr anchor="ctr"/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543611"/>
            <a:ext cx="4114800" cy="269172"/>
          </a:xfrm>
        </p:spPr>
        <p:txBody>
          <a:bodyPr anchor="ctr"/>
          <a:lstStyle>
            <a:lvl1pPr>
              <a:defRPr sz="800"/>
            </a:lvl1pPr>
          </a:lstStyle>
          <a:p>
            <a:r>
              <a:rPr lang="en-US"/>
              <a:t>REPLACE WITH CONFIDENTIALITY STATEMENT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306579" y="6200775"/>
            <a:ext cx="2619526" cy="269172"/>
          </a:xfrm>
          <a:prstGeom prst="rect">
            <a:avLst/>
          </a:prstGeom>
        </p:spPr>
        <p:txBody>
          <a:bodyPr bIns="0" anchor="ctr"/>
          <a:lstStyle>
            <a:lvl1pPr algn="r">
              <a:defRPr sz="8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AC0D2BFD-67D9-3D46-AF5A-F0A3088F6DF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530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0390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Date Placeholder 1"/>
          <p:cNvSpPr>
            <a:spLocks noGrp="1"/>
          </p:cNvSpPr>
          <p:nvPr>
            <p:ph type="dt" sz="half" idx="2"/>
          </p:nvPr>
        </p:nvSpPr>
        <p:spPr>
          <a:xfrm>
            <a:off x="360000" y="6543611"/>
            <a:ext cx="2621113" cy="269172"/>
          </a:xfrm>
          <a:prstGeom prst="rect">
            <a:avLst/>
          </a:prstGeom>
        </p:spPr>
        <p:txBody>
          <a:bodyPr anchor="ctr"/>
          <a:lstStyle>
            <a:lvl1pPr>
              <a:defRPr sz="8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038600" y="6543611"/>
            <a:ext cx="4114800" cy="269172"/>
          </a:xfrm>
          <a:prstGeom prst="rect">
            <a:avLst/>
          </a:prstGeom>
        </p:spPr>
        <p:txBody>
          <a:bodyPr anchor="ctr"/>
          <a:lstStyle>
            <a:lvl1pPr algn="ctr">
              <a:defRPr sz="800">
                <a:latin typeface="+mn-lt"/>
              </a:defRPr>
            </a:lvl1pPr>
          </a:lstStyle>
          <a:p>
            <a:r>
              <a:rPr lang="en-US"/>
              <a:t>REPLACE WITH CONFIDENTIALITY STATEMENT</a:t>
            </a:r>
            <a:endParaRPr lang="en-US" dirty="0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306579" y="6200775"/>
            <a:ext cx="2619526" cy="269172"/>
          </a:xfrm>
          <a:prstGeom prst="rect">
            <a:avLst/>
          </a:prstGeom>
        </p:spPr>
        <p:txBody>
          <a:bodyPr bIns="0" anchor="ctr"/>
          <a:lstStyle>
            <a:lvl1pPr algn="r">
              <a:defRPr sz="800" b="1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AC0D2BFD-67D9-3D46-AF5A-F0A3088F6DF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569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55" r:id="rId2"/>
    <p:sldLayoutId id="2147483673" r:id="rId3"/>
    <p:sldLayoutId id="2147483674" r:id="rId4"/>
    <p:sldLayoutId id="2147483654" r:id="rId5"/>
    <p:sldLayoutId id="2147483675" r:id="rId6"/>
    <p:sldLayoutId id="2147483663" r:id="rId7"/>
    <p:sldLayoutId id="2147483672" r:id="rId8"/>
    <p:sldLayoutId id="2147483661" r:id="rId9"/>
    <p:sldLayoutId id="2147483662" r:id="rId10"/>
    <p:sldLayoutId id="2147483664" r:id="rId11"/>
    <p:sldLayoutId id="2147483669" r:id="rId12"/>
    <p:sldLayoutId id="2147483665" r:id="rId13"/>
    <p:sldLayoutId id="2147483666" r:id="rId14"/>
    <p:sldLayoutId id="2147483667" r:id="rId1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Open Sans Light" panose="020B0306030504020204" pitchFamily="34" charset="0"/>
          <a:ea typeface="Open Sans Light" panose="020B0306030504020204" pitchFamily="34" charset="0"/>
          <a:cs typeface="Open Sans Light" panose="020B03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Open Sans Light" panose="020B0306030504020204" pitchFamily="34" charset="0"/>
          <a:ea typeface="Open Sans Light" panose="020B0306030504020204" pitchFamily="34" charset="0"/>
          <a:cs typeface="Open Sans Light" panose="020B03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Open Sans Light" panose="020B0306030504020204" pitchFamily="34" charset="0"/>
          <a:ea typeface="Open Sans Light" panose="020B0306030504020204" pitchFamily="34" charset="0"/>
          <a:cs typeface="Open Sans Light" panose="020B03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Open Sans Light" panose="020B0306030504020204" pitchFamily="34" charset="0"/>
          <a:ea typeface="Open Sans Light" panose="020B0306030504020204" pitchFamily="34" charset="0"/>
          <a:cs typeface="Open Sans Light" panose="020B03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Open Sans Light" panose="020B0306030504020204" pitchFamily="34" charset="0"/>
          <a:ea typeface="Open Sans Light" panose="020B0306030504020204" pitchFamily="34" charset="0"/>
          <a:cs typeface="Open Sans Light" panose="020B03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Open Sans Light" panose="020B0306030504020204" pitchFamily="34" charset="0"/>
          <a:ea typeface="Open Sans Light" panose="020B0306030504020204" pitchFamily="34" charset="0"/>
          <a:cs typeface="Open Sans Light" panose="020B03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A4A3A4"/>
          </p15:clr>
        </p15:guide>
        <p15:guide id="2" pos="7151" userDrawn="1">
          <p15:clr>
            <a:srgbClr val="A4A3A4"/>
          </p15:clr>
        </p15:guide>
        <p15:guide id="3" pos="529" userDrawn="1">
          <p15:clr>
            <a:srgbClr val="A4A3A4"/>
          </p15:clr>
        </p15:guide>
        <p15:guide id="4" orient="horz" pos="1094" userDrawn="1">
          <p15:clr>
            <a:srgbClr val="A4A3A4"/>
          </p15:clr>
        </p15:guide>
        <p15:guide id="5" orient="horz" pos="3906" userDrawn="1">
          <p15:clr>
            <a:srgbClr val="A4A3A4"/>
          </p15:clr>
        </p15:guide>
        <p15:guide id="6" orient="horz" pos="2500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289FF-F6EC-4536-B262-27DF8303C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BASIC WORKFLOW: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BCA622-EAD8-4442-8D17-ABE9C64BF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REPLACE WITH CONFIDENTIALITY STATEMENT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917E3D-E333-4585-BCA8-5D520BE8BE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C0D2BFD-67D9-3D46-AF5A-F0A3088F6DF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04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24ADC33-5627-4287-A3FA-94EF81025044}"/>
              </a:ext>
            </a:extLst>
          </p:cNvPr>
          <p:cNvSpPr/>
          <p:nvPr/>
        </p:nvSpPr>
        <p:spPr>
          <a:xfrm>
            <a:off x="2340530" y="293615"/>
            <a:ext cx="1795244" cy="45300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Local</a:t>
            </a:r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EE19F0E5-1863-4BA7-9873-92CBF14E6F84}"/>
              </a:ext>
            </a:extLst>
          </p:cNvPr>
          <p:cNvSpPr/>
          <p:nvPr/>
        </p:nvSpPr>
        <p:spPr>
          <a:xfrm>
            <a:off x="8762298" y="176169"/>
            <a:ext cx="1589712" cy="830510"/>
          </a:xfrm>
          <a:prstGeom prst="cloud">
            <a:avLst/>
          </a:prstGeom>
          <a:solidFill>
            <a:schemeClr val="tx1">
              <a:lumMod val="25000"/>
              <a:lumOff val="75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Remote</a:t>
            </a:r>
          </a:p>
        </p:txBody>
      </p:sp>
      <p:sp>
        <p:nvSpPr>
          <p:cNvPr id="2" name="Cylinder 1">
            <a:extLst>
              <a:ext uri="{FF2B5EF4-FFF2-40B4-BE49-F238E27FC236}">
                <a16:creationId xmlns:a16="http://schemas.microsoft.com/office/drawing/2014/main" id="{B07BC8C9-64CF-4DC5-A9FB-1705D23C7305}"/>
              </a:ext>
            </a:extLst>
          </p:cNvPr>
          <p:cNvSpPr/>
          <p:nvPr/>
        </p:nvSpPr>
        <p:spPr>
          <a:xfrm>
            <a:off x="4619557" y="1241571"/>
            <a:ext cx="1476443" cy="696287"/>
          </a:xfrm>
          <a:prstGeom prst="can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Local Repo</a:t>
            </a:r>
          </a:p>
        </p:txBody>
      </p:sp>
      <p:sp>
        <p:nvSpPr>
          <p:cNvPr id="18" name="Cylinder 17">
            <a:extLst>
              <a:ext uri="{FF2B5EF4-FFF2-40B4-BE49-F238E27FC236}">
                <a16:creationId xmlns:a16="http://schemas.microsoft.com/office/drawing/2014/main" id="{E5972A7E-E732-4D8A-9664-8F01761A14D8}"/>
              </a:ext>
            </a:extLst>
          </p:cNvPr>
          <p:cNvSpPr/>
          <p:nvPr/>
        </p:nvSpPr>
        <p:spPr>
          <a:xfrm>
            <a:off x="8812632" y="1241570"/>
            <a:ext cx="1476447" cy="696287"/>
          </a:xfrm>
          <a:prstGeom prst="can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Remote Repo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3CD736E-2E4F-4DD0-B18F-1E144667745F}"/>
              </a:ext>
            </a:extLst>
          </p:cNvPr>
          <p:cNvGrpSpPr/>
          <p:nvPr/>
        </p:nvGrpSpPr>
        <p:grpSpPr>
          <a:xfrm>
            <a:off x="500570" y="780554"/>
            <a:ext cx="1456133" cy="1456133"/>
            <a:chOff x="500570" y="746620"/>
            <a:chExt cx="1456133" cy="1456133"/>
          </a:xfrm>
        </p:grpSpPr>
        <p:pic>
          <p:nvPicPr>
            <p:cNvPr id="5" name="Graphic 4" descr="Folder with solid fill">
              <a:extLst>
                <a:ext uri="{FF2B5EF4-FFF2-40B4-BE49-F238E27FC236}">
                  <a16:creationId xmlns:a16="http://schemas.microsoft.com/office/drawing/2014/main" id="{342E700A-32B6-48A8-BA82-49107C506E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00570" y="746620"/>
              <a:ext cx="1456133" cy="1456133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95BD47E-AC8F-446E-970A-405621ACC345}"/>
                </a:ext>
              </a:extLst>
            </p:cNvPr>
            <p:cNvSpPr txBox="1"/>
            <p:nvPr/>
          </p:nvSpPr>
          <p:spPr>
            <a:xfrm>
              <a:off x="664100" y="1233181"/>
              <a:ext cx="112907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</a:rPr>
                <a:t>Working Directory</a:t>
              </a:r>
            </a:p>
          </p:txBody>
        </p:sp>
      </p:grpSp>
      <p:sp>
        <p:nvSpPr>
          <p:cNvPr id="3" name="Double Bracket 2">
            <a:extLst>
              <a:ext uri="{FF2B5EF4-FFF2-40B4-BE49-F238E27FC236}">
                <a16:creationId xmlns:a16="http://schemas.microsoft.com/office/drawing/2014/main" id="{DB9235BD-540B-46EF-8BF3-CEE7D1816EF6}"/>
              </a:ext>
            </a:extLst>
          </p:cNvPr>
          <p:cNvSpPr/>
          <p:nvPr/>
        </p:nvSpPr>
        <p:spPr>
          <a:xfrm>
            <a:off x="2415314" y="1199247"/>
            <a:ext cx="1643529" cy="780932"/>
          </a:xfrm>
          <a:prstGeom prst="bracketPair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95DA2B-1BC4-437D-89DC-9045DA0C7267}"/>
              </a:ext>
            </a:extLst>
          </p:cNvPr>
          <p:cNvSpPr txBox="1"/>
          <p:nvPr/>
        </p:nvSpPr>
        <p:spPr>
          <a:xfrm>
            <a:off x="2515594" y="1405047"/>
            <a:ext cx="1543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Staging Area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0AEE8E2-17E8-4578-9C16-A756B241BE5E}"/>
              </a:ext>
            </a:extLst>
          </p:cNvPr>
          <p:cNvCxnSpPr/>
          <p:nvPr/>
        </p:nvCxnSpPr>
        <p:spPr>
          <a:xfrm>
            <a:off x="1225834" y="2953110"/>
            <a:ext cx="201231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2D5DFF2D-C6A1-4A12-9ACD-690917097485}"/>
              </a:ext>
            </a:extLst>
          </p:cNvPr>
          <p:cNvSpPr txBox="1"/>
          <p:nvPr/>
        </p:nvSpPr>
        <p:spPr>
          <a:xfrm>
            <a:off x="1628437" y="2583778"/>
            <a:ext cx="1236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git add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BE92C61-2813-4A79-BDF1-F190904D6999}"/>
              </a:ext>
            </a:extLst>
          </p:cNvPr>
          <p:cNvSpPr txBox="1"/>
          <p:nvPr/>
        </p:nvSpPr>
        <p:spPr>
          <a:xfrm>
            <a:off x="6747047" y="4680358"/>
            <a:ext cx="1637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git pull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5C95B72-2BFD-4B12-BA1B-D225EB2136D9}"/>
              </a:ext>
            </a:extLst>
          </p:cNvPr>
          <p:cNvCxnSpPr/>
          <p:nvPr/>
        </p:nvCxnSpPr>
        <p:spPr>
          <a:xfrm flipH="1">
            <a:off x="5352177" y="5092117"/>
            <a:ext cx="418747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B8B803C-DAE7-4830-94EB-5988D0129E49}"/>
              </a:ext>
            </a:extLst>
          </p:cNvPr>
          <p:cNvCxnSpPr>
            <a:cxnSpLocks/>
          </p:cNvCxnSpPr>
          <p:nvPr/>
        </p:nvCxnSpPr>
        <p:spPr>
          <a:xfrm>
            <a:off x="3237078" y="1937855"/>
            <a:ext cx="1074" cy="4311943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D1B2F74-CF3D-43AD-B228-B51AC3846FFD}"/>
              </a:ext>
            </a:extLst>
          </p:cNvPr>
          <p:cNvCxnSpPr>
            <a:cxnSpLocks/>
          </p:cNvCxnSpPr>
          <p:nvPr/>
        </p:nvCxnSpPr>
        <p:spPr>
          <a:xfrm flipH="1">
            <a:off x="1225834" y="1937858"/>
            <a:ext cx="5602" cy="431194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3C9D2C5E-5BF7-4068-9C70-2A2A9F4D722B}"/>
              </a:ext>
            </a:extLst>
          </p:cNvPr>
          <p:cNvCxnSpPr>
            <a:cxnSpLocks/>
          </p:cNvCxnSpPr>
          <p:nvPr/>
        </p:nvCxnSpPr>
        <p:spPr>
          <a:xfrm>
            <a:off x="5357779" y="1937856"/>
            <a:ext cx="0" cy="4311942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A14D7B5-1B9F-480E-9F32-93981925E04D}"/>
              </a:ext>
            </a:extLst>
          </p:cNvPr>
          <p:cNvCxnSpPr>
            <a:cxnSpLocks/>
          </p:cNvCxnSpPr>
          <p:nvPr/>
        </p:nvCxnSpPr>
        <p:spPr>
          <a:xfrm flipH="1">
            <a:off x="9550855" y="1937857"/>
            <a:ext cx="5602" cy="4311941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6ADC53E-36C4-4C8D-98C3-D4C47F50B6BE}"/>
              </a:ext>
            </a:extLst>
          </p:cNvPr>
          <p:cNvCxnSpPr/>
          <p:nvPr/>
        </p:nvCxnSpPr>
        <p:spPr>
          <a:xfrm flipH="1">
            <a:off x="1225834" y="5989739"/>
            <a:ext cx="413194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E844024F-0EAF-4B08-9E28-FDF9FD08221E}"/>
              </a:ext>
            </a:extLst>
          </p:cNvPr>
          <p:cNvSpPr txBox="1"/>
          <p:nvPr/>
        </p:nvSpPr>
        <p:spPr>
          <a:xfrm>
            <a:off x="2498072" y="5564791"/>
            <a:ext cx="1850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git checkout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902D583-F3C8-4965-895D-E0155EAEC3CA}"/>
              </a:ext>
            </a:extLst>
          </p:cNvPr>
          <p:cNvGrpSpPr/>
          <p:nvPr/>
        </p:nvGrpSpPr>
        <p:grpSpPr>
          <a:xfrm>
            <a:off x="8318265" y="4027489"/>
            <a:ext cx="3608653" cy="2328660"/>
            <a:chOff x="5533866" y="4161867"/>
            <a:chExt cx="3608653" cy="2328660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E6DBF82C-EA68-4447-A010-E5B5B0489FD7}"/>
                </a:ext>
              </a:extLst>
            </p:cNvPr>
            <p:cNvGrpSpPr/>
            <p:nvPr/>
          </p:nvGrpSpPr>
          <p:grpSpPr>
            <a:xfrm>
              <a:off x="5776766" y="4471133"/>
              <a:ext cx="3365753" cy="2019394"/>
              <a:chOff x="1973672" y="2229258"/>
              <a:chExt cx="3012313" cy="1720999"/>
            </a:xfrm>
          </p:grpSpPr>
          <p:sp>
            <p:nvSpPr>
              <p:cNvPr id="24" name="Rectangle: Diagonal Corners Rounded 23">
                <a:extLst>
                  <a:ext uri="{FF2B5EF4-FFF2-40B4-BE49-F238E27FC236}">
                    <a16:creationId xmlns:a16="http://schemas.microsoft.com/office/drawing/2014/main" id="{02448626-6849-4C2A-9EFB-8869C7A37CDA}"/>
                  </a:ext>
                </a:extLst>
              </p:cNvPr>
              <p:cNvSpPr/>
              <p:nvPr/>
            </p:nvSpPr>
            <p:spPr>
              <a:xfrm>
                <a:off x="2271198" y="2549210"/>
                <a:ext cx="2714787" cy="1401047"/>
              </a:xfrm>
              <a:prstGeom prst="round2Diag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" name="Rectangle: Diagonal Corners Rounded 25">
                <a:extLst>
                  <a:ext uri="{FF2B5EF4-FFF2-40B4-BE49-F238E27FC236}">
                    <a16:creationId xmlns:a16="http://schemas.microsoft.com/office/drawing/2014/main" id="{BCA1FB82-F707-497B-BE30-8369D880330D}"/>
                  </a:ext>
                </a:extLst>
              </p:cNvPr>
              <p:cNvSpPr/>
              <p:nvPr/>
            </p:nvSpPr>
            <p:spPr>
              <a:xfrm>
                <a:off x="1973672" y="2229258"/>
                <a:ext cx="2395199" cy="515743"/>
              </a:xfrm>
              <a:prstGeom prst="round2Diag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Working on a Branch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99FB69B-3A4B-44C7-97EF-7105B19A4793}"/>
                  </a:ext>
                </a:extLst>
              </p:cNvPr>
              <p:cNvSpPr txBox="1"/>
              <p:nvPr/>
            </p:nvSpPr>
            <p:spPr>
              <a:xfrm>
                <a:off x="2397861" y="2792742"/>
                <a:ext cx="2461459" cy="1127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600" dirty="0"/>
                  <a:t>It is good practice to use branching: to work on a particular branch we use the command </a:t>
                </a:r>
                <a:r>
                  <a:rPr lang="en-GB" sz="16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git checkout</a:t>
                </a:r>
              </a:p>
            </p:txBody>
          </p:sp>
        </p:grpSp>
        <p:pic>
          <p:nvPicPr>
            <p:cNvPr id="25" name="Graphic 24" descr="Branching diagram with solid fill">
              <a:extLst>
                <a:ext uri="{FF2B5EF4-FFF2-40B4-BE49-F238E27FC236}">
                  <a16:creationId xmlns:a16="http://schemas.microsoft.com/office/drawing/2014/main" id="{03759224-0E35-4B36-99BB-A42B0A89246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533866" y="4161867"/>
              <a:ext cx="645767" cy="645767"/>
            </a:xfrm>
            <a:prstGeom prst="rect">
              <a:avLst/>
            </a:prstGeom>
          </p:spPr>
        </p:pic>
      </p:grp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BFC2D4C-611C-487C-BD53-628BAA33B97B}"/>
              </a:ext>
            </a:extLst>
          </p:cNvPr>
          <p:cNvCxnSpPr>
            <a:cxnSpLocks/>
          </p:cNvCxnSpPr>
          <p:nvPr/>
        </p:nvCxnSpPr>
        <p:spPr>
          <a:xfrm>
            <a:off x="3250313" y="3644496"/>
            <a:ext cx="2107466" cy="151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AB83D1A5-29A6-46F5-A71F-C61F02BD8AEA}"/>
              </a:ext>
            </a:extLst>
          </p:cNvPr>
          <p:cNvSpPr txBox="1"/>
          <p:nvPr/>
        </p:nvSpPr>
        <p:spPr>
          <a:xfrm>
            <a:off x="3569513" y="3275164"/>
            <a:ext cx="1637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git commit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83C5A50-9071-4ED1-AED0-FE53FA1DE986}"/>
              </a:ext>
            </a:extLst>
          </p:cNvPr>
          <p:cNvCxnSpPr/>
          <p:nvPr/>
        </p:nvCxnSpPr>
        <p:spPr>
          <a:xfrm>
            <a:off x="5357779" y="4020263"/>
            <a:ext cx="419307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4BA7EF1-69BA-458E-AAD7-23017E649F31}"/>
              </a:ext>
            </a:extLst>
          </p:cNvPr>
          <p:cNvSpPr txBox="1"/>
          <p:nvPr/>
        </p:nvSpPr>
        <p:spPr>
          <a:xfrm>
            <a:off x="6739176" y="3658157"/>
            <a:ext cx="1637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git push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28C99C8-8EC7-42A8-B172-F9549B056ACC}"/>
              </a:ext>
            </a:extLst>
          </p:cNvPr>
          <p:cNvCxnSpPr>
            <a:cxnSpLocks/>
          </p:cNvCxnSpPr>
          <p:nvPr/>
        </p:nvCxnSpPr>
        <p:spPr>
          <a:xfrm>
            <a:off x="6727971" y="176169"/>
            <a:ext cx="0" cy="6073629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B6110A0B-6EBF-4D3A-988B-DBEB1E79322E}"/>
              </a:ext>
            </a:extLst>
          </p:cNvPr>
          <p:cNvSpPr/>
          <p:nvPr/>
        </p:nvSpPr>
        <p:spPr>
          <a:xfrm>
            <a:off x="3806560" y="6455333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4F792D72-71A8-4B3B-AC9A-F32677044EA7}"/>
              </a:ext>
            </a:extLst>
          </p:cNvPr>
          <p:cNvSpPr/>
          <p:nvPr/>
        </p:nvSpPr>
        <p:spPr>
          <a:xfrm>
            <a:off x="4349933" y="6455333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35A83F4A-F21E-4A1E-82A9-F0AC7E2B6A6A}"/>
              </a:ext>
            </a:extLst>
          </p:cNvPr>
          <p:cNvSpPr/>
          <p:nvPr/>
        </p:nvSpPr>
        <p:spPr>
          <a:xfrm>
            <a:off x="4893306" y="6455333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E40CCAEF-17EC-45AD-A34E-BCBC4749A0A1}"/>
              </a:ext>
            </a:extLst>
          </p:cNvPr>
          <p:cNvSpPr/>
          <p:nvPr/>
        </p:nvSpPr>
        <p:spPr>
          <a:xfrm>
            <a:off x="5436679" y="6455333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DDAFEC35-27ED-447E-8819-76B86EC9EE97}"/>
              </a:ext>
            </a:extLst>
          </p:cNvPr>
          <p:cNvSpPr/>
          <p:nvPr/>
        </p:nvSpPr>
        <p:spPr>
          <a:xfrm>
            <a:off x="5980052" y="6455333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2867CF90-3C48-497B-9388-C16D4E586B94}"/>
              </a:ext>
            </a:extLst>
          </p:cNvPr>
          <p:cNvSpPr/>
          <p:nvPr/>
        </p:nvSpPr>
        <p:spPr>
          <a:xfrm>
            <a:off x="6523425" y="6455333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7D5D576A-3B3A-4989-A55A-F43017BA16D3}"/>
              </a:ext>
            </a:extLst>
          </p:cNvPr>
          <p:cNvSpPr/>
          <p:nvPr/>
        </p:nvSpPr>
        <p:spPr>
          <a:xfrm>
            <a:off x="7066798" y="6455333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E2DAD700-0B3C-4C26-9613-301645C5809F}"/>
              </a:ext>
            </a:extLst>
          </p:cNvPr>
          <p:cNvSpPr/>
          <p:nvPr/>
        </p:nvSpPr>
        <p:spPr>
          <a:xfrm>
            <a:off x="7610171" y="6455333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E69CD2C4-0BF9-4F28-A978-2EB633E2AA6C}"/>
              </a:ext>
            </a:extLst>
          </p:cNvPr>
          <p:cNvSpPr/>
          <p:nvPr/>
        </p:nvSpPr>
        <p:spPr>
          <a:xfrm>
            <a:off x="8153544" y="6455333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C041A424-C436-4215-8779-E9557E4B552C}"/>
              </a:ext>
            </a:extLst>
          </p:cNvPr>
          <p:cNvSpPr/>
          <p:nvPr/>
        </p:nvSpPr>
        <p:spPr>
          <a:xfrm>
            <a:off x="8696914" y="6455333"/>
            <a:ext cx="226506" cy="2264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8452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24ADC33-5627-4287-A3FA-94EF81025044}"/>
              </a:ext>
            </a:extLst>
          </p:cNvPr>
          <p:cNvSpPr/>
          <p:nvPr/>
        </p:nvSpPr>
        <p:spPr>
          <a:xfrm>
            <a:off x="2340530" y="293615"/>
            <a:ext cx="1795244" cy="45300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Local</a:t>
            </a:r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EE19F0E5-1863-4BA7-9873-92CBF14E6F84}"/>
              </a:ext>
            </a:extLst>
          </p:cNvPr>
          <p:cNvSpPr/>
          <p:nvPr/>
        </p:nvSpPr>
        <p:spPr>
          <a:xfrm>
            <a:off x="8762298" y="176169"/>
            <a:ext cx="1589712" cy="830510"/>
          </a:xfrm>
          <a:prstGeom prst="cloud">
            <a:avLst/>
          </a:prstGeom>
          <a:solidFill>
            <a:schemeClr val="tx1">
              <a:lumMod val="25000"/>
              <a:lumOff val="75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Remote</a:t>
            </a:r>
          </a:p>
        </p:txBody>
      </p:sp>
      <p:sp>
        <p:nvSpPr>
          <p:cNvPr id="2" name="Cylinder 1">
            <a:extLst>
              <a:ext uri="{FF2B5EF4-FFF2-40B4-BE49-F238E27FC236}">
                <a16:creationId xmlns:a16="http://schemas.microsoft.com/office/drawing/2014/main" id="{B07BC8C9-64CF-4DC5-A9FB-1705D23C7305}"/>
              </a:ext>
            </a:extLst>
          </p:cNvPr>
          <p:cNvSpPr/>
          <p:nvPr/>
        </p:nvSpPr>
        <p:spPr>
          <a:xfrm>
            <a:off x="4619557" y="1241571"/>
            <a:ext cx="1476443" cy="696287"/>
          </a:xfrm>
          <a:prstGeom prst="can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Local Repo</a:t>
            </a:r>
          </a:p>
        </p:txBody>
      </p:sp>
      <p:sp>
        <p:nvSpPr>
          <p:cNvPr id="18" name="Cylinder 17">
            <a:extLst>
              <a:ext uri="{FF2B5EF4-FFF2-40B4-BE49-F238E27FC236}">
                <a16:creationId xmlns:a16="http://schemas.microsoft.com/office/drawing/2014/main" id="{E5972A7E-E732-4D8A-9664-8F01761A14D8}"/>
              </a:ext>
            </a:extLst>
          </p:cNvPr>
          <p:cNvSpPr/>
          <p:nvPr/>
        </p:nvSpPr>
        <p:spPr>
          <a:xfrm>
            <a:off x="8812632" y="1241570"/>
            <a:ext cx="1476447" cy="696287"/>
          </a:xfrm>
          <a:prstGeom prst="can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Remote Repo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3CD736E-2E4F-4DD0-B18F-1E144667745F}"/>
              </a:ext>
            </a:extLst>
          </p:cNvPr>
          <p:cNvGrpSpPr/>
          <p:nvPr/>
        </p:nvGrpSpPr>
        <p:grpSpPr>
          <a:xfrm>
            <a:off x="500570" y="780554"/>
            <a:ext cx="1456133" cy="1456133"/>
            <a:chOff x="500570" y="746620"/>
            <a:chExt cx="1456133" cy="1456133"/>
          </a:xfrm>
        </p:grpSpPr>
        <p:pic>
          <p:nvPicPr>
            <p:cNvPr id="5" name="Graphic 4" descr="Folder with solid fill">
              <a:extLst>
                <a:ext uri="{FF2B5EF4-FFF2-40B4-BE49-F238E27FC236}">
                  <a16:creationId xmlns:a16="http://schemas.microsoft.com/office/drawing/2014/main" id="{342E700A-32B6-48A8-BA82-49107C506E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00570" y="746620"/>
              <a:ext cx="1456133" cy="1456133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95BD47E-AC8F-446E-970A-405621ACC345}"/>
                </a:ext>
              </a:extLst>
            </p:cNvPr>
            <p:cNvSpPr txBox="1"/>
            <p:nvPr/>
          </p:nvSpPr>
          <p:spPr>
            <a:xfrm>
              <a:off x="664100" y="1233181"/>
              <a:ext cx="112907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</a:rPr>
                <a:t>Working Directory</a:t>
              </a:r>
            </a:p>
          </p:txBody>
        </p:sp>
      </p:grpSp>
      <p:sp>
        <p:nvSpPr>
          <p:cNvPr id="3" name="Double Bracket 2">
            <a:extLst>
              <a:ext uri="{FF2B5EF4-FFF2-40B4-BE49-F238E27FC236}">
                <a16:creationId xmlns:a16="http://schemas.microsoft.com/office/drawing/2014/main" id="{DB9235BD-540B-46EF-8BF3-CEE7D1816EF6}"/>
              </a:ext>
            </a:extLst>
          </p:cNvPr>
          <p:cNvSpPr/>
          <p:nvPr/>
        </p:nvSpPr>
        <p:spPr>
          <a:xfrm>
            <a:off x="2415314" y="1199247"/>
            <a:ext cx="1643529" cy="780932"/>
          </a:xfrm>
          <a:prstGeom prst="bracketPair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95DA2B-1BC4-437D-89DC-9045DA0C7267}"/>
              </a:ext>
            </a:extLst>
          </p:cNvPr>
          <p:cNvSpPr txBox="1"/>
          <p:nvPr/>
        </p:nvSpPr>
        <p:spPr>
          <a:xfrm>
            <a:off x="2515594" y="1405047"/>
            <a:ext cx="1543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Staging Area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0AEE8E2-17E8-4578-9C16-A756B241BE5E}"/>
              </a:ext>
            </a:extLst>
          </p:cNvPr>
          <p:cNvCxnSpPr/>
          <p:nvPr/>
        </p:nvCxnSpPr>
        <p:spPr>
          <a:xfrm>
            <a:off x="1225834" y="2953110"/>
            <a:ext cx="201231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2D5DFF2D-C6A1-4A12-9ACD-690917097485}"/>
              </a:ext>
            </a:extLst>
          </p:cNvPr>
          <p:cNvSpPr txBox="1"/>
          <p:nvPr/>
        </p:nvSpPr>
        <p:spPr>
          <a:xfrm>
            <a:off x="1628437" y="2583778"/>
            <a:ext cx="1236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git add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BE92C61-2813-4A79-BDF1-F190904D6999}"/>
              </a:ext>
            </a:extLst>
          </p:cNvPr>
          <p:cNvSpPr txBox="1"/>
          <p:nvPr/>
        </p:nvSpPr>
        <p:spPr>
          <a:xfrm>
            <a:off x="6747047" y="4680358"/>
            <a:ext cx="1637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git pull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5ACD2B1-7103-4FFC-8725-621B74BCCE3D}"/>
              </a:ext>
            </a:extLst>
          </p:cNvPr>
          <p:cNvCxnSpPr>
            <a:cxnSpLocks/>
          </p:cNvCxnSpPr>
          <p:nvPr/>
        </p:nvCxnSpPr>
        <p:spPr>
          <a:xfrm>
            <a:off x="3237078" y="1937855"/>
            <a:ext cx="1074" cy="4311943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5C95B72-2BFD-4B12-BA1B-D225EB2136D9}"/>
              </a:ext>
            </a:extLst>
          </p:cNvPr>
          <p:cNvCxnSpPr/>
          <p:nvPr/>
        </p:nvCxnSpPr>
        <p:spPr>
          <a:xfrm flipH="1">
            <a:off x="5352177" y="5092117"/>
            <a:ext cx="418747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6ADC53E-36C4-4C8D-98C3-D4C47F50B6BE}"/>
              </a:ext>
            </a:extLst>
          </p:cNvPr>
          <p:cNvCxnSpPr/>
          <p:nvPr/>
        </p:nvCxnSpPr>
        <p:spPr>
          <a:xfrm flipH="1">
            <a:off x="1225834" y="5989739"/>
            <a:ext cx="413194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E844024F-0EAF-4B08-9E28-FDF9FD08221E}"/>
              </a:ext>
            </a:extLst>
          </p:cNvPr>
          <p:cNvSpPr txBox="1"/>
          <p:nvPr/>
        </p:nvSpPr>
        <p:spPr>
          <a:xfrm>
            <a:off x="2498072" y="5564791"/>
            <a:ext cx="1850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git checkout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CDC11C0-8102-449D-BB9C-69CF96E9E224}"/>
              </a:ext>
            </a:extLst>
          </p:cNvPr>
          <p:cNvCxnSpPr>
            <a:cxnSpLocks/>
          </p:cNvCxnSpPr>
          <p:nvPr/>
        </p:nvCxnSpPr>
        <p:spPr>
          <a:xfrm>
            <a:off x="3250313" y="3644496"/>
            <a:ext cx="2107466" cy="151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30D52CAC-285E-4DD7-96EF-6F6EBECD0C3C}"/>
              </a:ext>
            </a:extLst>
          </p:cNvPr>
          <p:cNvSpPr txBox="1"/>
          <p:nvPr/>
        </p:nvSpPr>
        <p:spPr>
          <a:xfrm>
            <a:off x="3569513" y="3275164"/>
            <a:ext cx="1637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git commit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C330D9E-39BB-4721-B7A4-517D5D47BCB1}"/>
              </a:ext>
            </a:extLst>
          </p:cNvPr>
          <p:cNvCxnSpPr>
            <a:cxnSpLocks/>
          </p:cNvCxnSpPr>
          <p:nvPr/>
        </p:nvCxnSpPr>
        <p:spPr>
          <a:xfrm flipH="1">
            <a:off x="9550855" y="1937857"/>
            <a:ext cx="5602" cy="4311941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8D8A3B5-6A66-425D-937C-B37B15143295}"/>
              </a:ext>
            </a:extLst>
          </p:cNvPr>
          <p:cNvCxnSpPr/>
          <p:nvPr/>
        </p:nvCxnSpPr>
        <p:spPr>
          <a:xfrm>
            <a:off x="5357779" y="4020263"/>
            <a:ext cx="419307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9D04CE5-76ED-4CB3-BBAA-278EC8DD66BE}"/>
              </a:ext>
            </a:extLst>
          </p:cNvPr>
          <p:cNvSpPr txBox="1"/>
          <p:nvPr/>
        </p:nvSpPr>
        <p:spPr>
          <a:xfrm>
            <a:off x="6739176" y="3658157"/>
            <a:ext cx="1637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git push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F1B5609-40C4-4D13-874C-9C13CB6FFA05}"/>
              </a:ext>
            </a:extLst>
          </p:cNvPr>
          <p:cNvCxnSpPr>
            <a:cxnSpLocks/>
          </p:cNvCxnSpPr>
          <p:nvPr/>
        </p:nvCxnSpPr>
        <p:spPr>
          <a:xfrm>
            <a:off x="6727971" y="176169"/>
            <a:ext cx="0" cy="6073629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097F259-55EF-4ACC-9374-B9A396D06A7A}"/>
              </a:ext>
            </a:extLst>
          </p:cNvPr>
          <p:cNvCxnSpPr>
            <a:cxnSpLocks/>
          </p:cNvCxnSpPr>
          <p:nvPr/>
        </p:nvCxnSpPr>
        <p:spPr>
          <a:xfrm flipH="1">
            <a:off x="1225834" y="1937858"/>
            <a:ext cx="5602" cy="431194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8272BC2-47D1-4B4C-A1C1-1DF3F7A06A38}"/>
              </a:ext>
            </a:extLst>
          </p:cNvPr>
          <p:cNvCxnSpPr>
            <a:cxnSpLocks/>
          </p:cNvCxnSpPr>
          <p:nvPr/>
        </p:nvCxnSpPr>
        <p:spPr>
          <a:xfrm>
            <a:off x="5357779" y="1937856"/>
            <a:ext cx="0" cy="4311942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7865ED2E-5156-4192-8660-B6FE0616B102}"/>
              </a:ext>
            </a:extLst>
          </p:cNvPr>
          <p:cNvSpPr/>
          <p:nvPr/>
        </p:nvSpPr>
        <p:spPr>
          <a:xfrm>
            <a:off x="3806560" y="6455333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7708E74C-9055-405F-B983-9F0C7FB97F22}"/>
              </a:ext>
            </a:extLst>
          </p:cNvPr>
          <p:cNvSpPr/>
          <p:nvPr/>
        </p:nvSpPr>
        <p:spPr>
          <a:xfrm>
            <a:off x="4349933" y="6455333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F3313B9F-618F-4FD6-AB81-FE9EB557CBD2}"/>
              </a:ext>
            </a:extLst>
          </p:cNvPr>
          <p:cNvSpPr/>
          <p:nvPr/>
        </p:nvSpPr>
        <p:spPr>
          <a:xfrm>
            <a:off x="4893306" y="6455333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1307916B-AA45-4BA2-AD92-A435F61914F5}"/>
              </a:ext>
            </a:extLst>
          </p:cNvPr>
          <p:cNvSpPr/>
          <p:nvPr/>
        </p:nvSpPr>
        <p:spPr>
          <a:xfrm>
            <a:off x="5436679" y="6455333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A362BEE0-5695-44D7-BEDA-28FC924C80DC}"/>
              </a:ext>
            </a:extLst>
          </p:cNvPr>
          <p:cNvSpPr/>
          <p:nvPr/>
        </p:nvSpPr>
        <p:spPr>
          <a:xfrm>
            <a:off x="5980052" y="6455333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01E944D0-8EF2-4918-9E68-EB9B1B6392C7}"/>
              </a:ext>
            </a:extLst>
          </p:cNvPr>
          <p:cNvSpPr/>
          <p:nvPr/>
        </p:nvSpPr>
        <p:spPr>
          <a:xfrm>
            <a:off x="6523425" y="6455333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6CCBEAC5-C62A-4884-853F-13938FA58B55}"/>
              </a:ext>
            </a:extLst>
          </p:cNvPr>
          <p:cNvSpPr/>
          <p:nvPr/>
        </p:nvSpPr>
        <p:spPr>
          <a:xfrm>
            <a:off x="7066798" y="6455333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652ABF1E-1FDD-4A5A-981C-C447A67EB056}"/>
              </a:ext>
            </a:extLst>
          </p:cNvPr>
          <p:cNvSpPr/>
          <p:nvPr/>
        </p:nvSpPr>
        <p:spPr>
          <a:xfrm>
            <a:off x="7610171" y="6455333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0A9D20B8-E868-413D-B7BE-41F0DA7A52BE}"/>
              </a:ext>
            </a:extLst>
          </p:cNvPr>
          <p:cNvSpPr/>
          <p:nvPr/>
        </p:nvSpPr>
        <p:spPr>
          <a:xfrm>
            <a:off x="8153544" y="6455333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9A544BD7-5295-482E-B267-E48E6EF2C3A2}"/>
              </a:ext>
            </a:extLst>
          </p:cNvPr>
          <p:cNvSpPr/>
          <p:nvPr/>
        </p:nvSpPr>
        <p:spPr>
          <a:xfrm>
            <a:off x="8696914" y="6455333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7428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53C62F1-3914-44AC-BDFF-17E0C0E7B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REPLACE WITH CONFIDENTIALITY STATEMENT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2E5D77C-9DC8-44B4-9729-873DDD988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VISUAL FOR COMMITTING CHANGES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56EAB1-E177-440D-A19A-37E71AF5D5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C0D2BFD-67D9-3D46-AF5A-F0A3088F6DF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973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D5BD88F-42E8-4E37-A46F-C419FF253763}"/>
              </a:ext>
            </a:extLst>
          </p:cNvPr>
          <p:cNvGrpSpPr/>
          <p:nvPr/>
        </p:nvGrpSpPr>
        <p:grpSpPr>
          <a:xfrm>
            <a:off x="571001" y="708935"/>
            <a:ext cx="11049998" cy="4747767"/>
            <a:chOff x="1432821" y="251291"/>
            <a:chExt cx="8223732" cy="317770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90A6463-3DD5-4211-8943-611F09AC7F37}"/>
                </a:ext>
              </a:extLst>
            </p:cNvPr>
            <p:cNvSpPr/>
            <p:nvPr/>
          </p:nvSpPr>
          <p:spPr>
            <a:xfrm>
              <a:off x="4636910" y="251291"/>
              <a:ext cx="1795244" cy="453005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Local</a:t>
              </a:r>
            </a:p>
          </p:txBody>
        </p:sp>
        <p:sp>
          <p:nvSpPr>
            <p:cNvPr id="6" name="Cylinder 5">
              <a:extLst>
                <a:ext uri="{FF2B5EF4-FFF2-40B4-BE49-F238E27FC236}">
                  <a16:creationId xmlns:a16="http://schemas.microsoft.com/office/drawing/2014/main" id="{D95B4742-D8C9-4FC9-BCCE-7CBE8D0E0873}"/>
                </a:ext>
              </a:extLst>
            </p:cNvPr>
            <p:cNvSpPr/>
            <p:nvPr/>
          </p:nvSpPr>
          <p:spPr>
            <a:xfrm>
              <a:off x="8180110" y="1168901"/>
              <a:ext cx="1476443" cy="696287"/>
            </a:xfrm>
            <a:prstGeom prst="can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/>
                <a:t>Local Repo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0DFD3A0-86D8-4CFE-90EC-79788ADA22FC}"/>
                </a:ext>
              </a:extLst>
            </p:cNvPr>
            <p:cNvGrpSpPr/>
            <p:nvPr/>
          </p:nvGrpSpPr>
          <p:grpSpPr>
            <a:xfrm>
              <a:off x="1432821" y="732296"/>
              <a:ext cx="1456133" cy="1456133"/>
              <a:chOff x="500570" y="746620"/>
              <a:chExt cx="1456133" cy="1456133"/>
            </a:xfrm>
          </p:grpSpPr>
          <p:pic>
            <p:nvPicPr>
              <p:cNvPr id="8" name="Graphic 7" descr="Folder with solid fill">
                <a:extLst>
                  <a:ext uri="{FF2B5EF4-FFF2-40B4-BE49-F238E27FC236}">
                    <a16:creationId xmlns:a16="http://schemas.microsoft.com/office/drawing/2014/main" id="{191F9573-7347-466F-B571-6ABF6820A5C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00570" y="746620"/>
                <a:ext cx="1456133" cy="1456133"/>
              </a:xfrm>
              <a:prstGeom prst="rect">
                <a:avLst/>
              </a:prstGeom>
            </p:spPr>
          </p:pic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D28883D-1BB1-470C-9020-E9B0275934B5}"/>
                  </a:ext>
                </a:extLst>
              </p:cNvPr>
              <p:cNvSpPr txBox="1"/>
              <p:nvPr/>
            </p:nvSpPr>
            <p:spPr>
              <a:xfrm>
                <a:off x="827632" y="1314904"/>
                <a:ext cx="112907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>
                    <a:solidFill>
                      <a:schemeClr val="bg1"/>
                    </a:solidFill>
                  </a:rPr>
                  <a:t>Working Directory</a:t>
                </a:r>
              </a:p>
            </p:txBody>
          </p:sp>
        </p:grpSp>
        <p:sp>
          <p:nvSpPr>
            <p:cNvPr id="11" name="Double Bracket 10">
              <a:extLst>
                <a:ext uri="{FF2B5EF4-FFF2-40B4-BE49-F238E27FC236}">
                  <a16:creationId xmlns:a16="http://schemas.microsoft.com/office/drawing/2014/main" id="{37694077-A180-4D12-A518-CD7360EBAA7F}"/>
                </a:ext>
              </a:extLst>
            </p:cNvPr>
            <p:cNvSpPr/>
            <p:nvPr/>
          </p:nvSpPr>
          <p:spPr>
            <a:xfrm>
              <a:off x="4066459" y="1156923"/>
              <a:ext cx="2936146" cy="2272077"/>
            </a:xfrm>
            <a:prstGeom prst="bracketPair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EFFCFDC-870C-4301-B70D-E47FABD7F6AA}"/>
                </a:ext>
              </a:extLst>
            </p:cNvPr>
            <p:cNvSpPr txBox="1"/>
            <p:nvPr/>
          </p:nvSpPr>
          <p:spPr>
            <a:xfrm>
              <a:off x="4933053" y="1255720"/>
              <a:ext cx="15432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Staging Area</a:t>
              </a:r>
            </a:p>
          </p:txBody>
        </p:sp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DDB17B81-4802-4F64-9C75-F9EBD5E2D73E}"/>
                </a:ext>
              </a:extLst>
            </p:cNvPr>
            <p:cNvSpPr/>
            <p:nvPr/>
          </p:nvSpPr>
          <p:spPr>
            <a:xfrm>
              <a:off x="1432821" y="2188429"/>
              <a:ext cx="1544427" cy="584775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D13E165-774D-4637-95FD-8F90C8E71B14}"/>
                </a:ext>
              </a:extLst>
            </p:cNvPr>
            <p:cNvSpPr txBox="1"/>
            <p:nvPr/>
          </p:nvSpPr>
          <p:spPr>
            <a:xfrm>
              <a:off x="1596351" y="2292961"/>
              <a:ext cx="164353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/>
                <a:t>Untracked files:</a:t>
              </a:r>
            </a:p>
            <a:p>
              <a:r>
                <a:rPr lang="en-GB" sz="1600" dirty="0"/>
                <a:t>  </a:t>
              </a:r>
              <a:r>
                <a:rPr lang="en-GB" sz="1600" dirty="0">
                  <a:solidFill>
                    <a:schemeClr val="accent1"/>
                  </a:solidFill>
                </a:rPr>
                <a:t>example.txt</a:t>
              </a:r>
            </a:p>
          </p:txBody>
        </p:sp>
      </p:grpSp>
      <p:sp>
        <p:nvSpPr>
          <p:cNvPr id="14" name="Oval 13">
            <a:extLst>
              <a:ext uri="{FF2B5EF4-FFF2-40B4-BE49-F238E27FC236}">
                <a16:creationId xmlns:a16="http://schemas.microsoft.com/office/drawing/2014/main" id="{601D0F02-95E3-4225-9837-7832530BC55E}"/>
              </a:ext>
            </a:extLst>
          </p:cNvPr>
          <p:cNvSpPr/>
          <p:nvPr/>
        </p:nvSpPr>
        <p:spPr>
          <a:xfrm>
            <a:off x="5274165" y="6367244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8359FA2-4A8F-4548-B7BC-00CDBD5C0D2C}"/>
              </a:ext>
            </a:extLst>
          </p:cNvPr>
          <p:cNvSpPr/>
          <p:nvPr/>
        </p:nvSpPr>
        <p:spPr>
          <a:xfrm>
            <a:off x="5817771" y="6367244"/>
            <a:ext cx="226506" cy="2264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7D739E6-5708-4D14-8009-5A0E5CEA6B91}"/>
              </a:ext>
            </a:extLst>
          </p:cNvPr>
          <p:cNvSpPr/>
          <p:nvPr/>
        </p:nvSpPr>
        <p:spPr>
          <a:xfrm>
            <a:off x="6361377" y="6367244"/>
            <a:ext cx="226506" cy="2264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2C09947-0C98-413D-91B3-2A99D9C0E8B9}"/>
              </a:ext>
            </a:extLst>
          </p:cNvPr>
          <p:cNvSpPr/>
          <p:nvPr/>
        </p:nvSpPr>
        <p:spPr>
          <a:xfrm>
            <a:off x="6904983" y="6367244"/>
            <a:ext cx="226506" cy="2264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0701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D5BD88F-42E8-4E37-A46F-C419FF253763}"/>
              </a:ext>
            </a:extLst>
          </p:cNvPr>
          <p:cNvGrpSpPr/>
          <p:nvPr/>
        </p:nvGrpSpPr>
        <p:grpSpPr>
          <a:xfrm>
            <a:off x="571001" y="708935"/>
            <a:ext cx="11049998" cy="4747767"/>
            <a:chOff x="1432821" y="251291"/>
            <a:chExt cx="8223732" cy="317770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90A6463-3DD5-4211-8943-611F09AC7F37}"/>
                </a:ext>
              </a:extLst>
            </p:cNvPr>
            <p:cNvSpPr/>
            <p:nvPr/>
          </p:nvSpPr>
          <p:spPr>
            <a:xfrm>
              <a:off x="4636910" y="251291"/>
              <a:ext cx="1795244" cy="453005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Local</a:t>
              </a:r>
            </a:p>
          </p:txBody>
        </p:sp>
        <p:sp>
          <p:nvSpPr>
            <p:cNvPr id="6" name="Cylinder 5">
              <a:extLst>
                <a:ext uri="{FF2B5EF4-FFF2-40B4-BE49-F238E27FC236}">
                  <a16:creationId xmlns:a16="http://schemas.microsoft.com/office/drawing/2014/main" id="{D95B4742-D8C9-4FC9-BCCE-7CBE8D0E0873}"/>
                </a:ext>
              </a:extLst>
            </p:cNvPr>
            <p:cNvSpPr/>
            <p:nvPr/>
          </p:nvSpPr>
          <p:spPr>
            <a:xfrm>
              <a:off x="8180110" y="1168901"/>
              <a:ext cx="1476443" cy="696287"/>
            </a:xfrm>
            <a:prstGeom prst="can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/>
                <a:t>Local Repo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0DFD3A0-86D8-4CFE-90EC-79788ADA22FC}"/>
                </a:ext>
              </a:extLst>
            </p:cNvPr>
            <p:cNvGrpSpPr/>
            <p:nvPr/>
          </p:nvGrpSpPr>
          <p:grpSpPr>
            <a:xfrm>
              <a:off x="1432821" y="732296"/>
              <a:ext cx="1456133" cy="1456133"/>
              <a:chOff x="500570" y="746620"/>
              <a:chExt cx="1456133" cy="1456133"/>
            </a:xfrm>
          </p:grpSpPr>
          <p:pic>
            <p:nvPicPr>
              <p:cNvPr id="8" name="Graphic 7" descr="Folder with solid fill">
                <a:extLst>
                  <a:ext uri="{FF2B5EF4-FFF2-40B4-BE49-F238E27FC236}">
                    <a16:creationId xmlns:a16="http://schemas.microsoft.com/office/drawing/2014/main" id="{191F9573-7347-466F-B571-6ABF6820A5C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00570" y="746620"/>
                <a:ext cx="1456133" cy="1456133"/>
              </a:xfrm>
              <a:prstGeom prst="rect">
                <a:avLst/>
              </a:prstGeom>
            </p:spPr>
          </p:pic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D28883D-1BB1-470C-9020-E9B0275934B5}"/>
                  </a:ext>
                </a:extLst>
              </p:cNvPr>
              <p:cNvSpPr txBox="1"/>
              <p:nvPr/>
            </p:nvSpPr>
            <p:spPr>
              <a:xfrm>
                <a:off x="827632" y="1314904"/>
                <a:ext cx="112907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>
                    <a:solidFill>
                      <a:schemeClr val="bg1"/>
                    </a:solidFill>
                  </a:rPr>
                  <a:t>Working Directory</a:t>
                </a:r>
              </a:p>
            </p:txBody>
          </p:sp>
        </p:grpSp>
        <p:sp>
          <p:nvSpPr>
            <p:cNvPr id="11" name="Double Bracket 10">
              <a:extLst>
                <a:ext uri="{FF2B5EF4-FFF2-40B4-BE49-F238E27FC236}">
                  <a16:creationId xmlns:a16="http://schemas.microsoft.com/office/drawing/2014/main" id="{37694077-A180-4D12-A518-CD7360EBAA7F}"/>
                </a:ext>
              </a:extLst>
            </p:cNvPr>
            <p:cNvSpPr/>
            <p:nvPr/>
          </p:nvSpPr>
          <p:spPr>
            <a:xfrm>
              <a:off x="4066459" y="1156923"/>
              <a:ext cx="2936146" cy="2272077"/>
            </a:xfrm>
            <a:prstGeom prst="bracketPair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EFFCFDC-870C-4301-B70D-E47FABD7F6AA}"/>
                </a:ext>
              </a:extLst>
            </p:cNvPr>
            <p:cNvSpPr txBox="1"/>
            <p:nvPr/>
          </p:nvSpPr>
          <p:spPr>
            <a:xfrm>
              <a:off x="4933053" y="1255720"/>
              <a:ext cx="15432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Staging Area</a:t>
              </a:r>
            </a:p>
          </p:txBody>
        </p:sp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DDB17B81-4802-4F64-9C75-F9EBD5E2D73E}"/>
                </a:ext>
              </a:extLst>
            </p:cNvPr>
            <p:cNvSpPr/>
            <p:nvPr/>
          </p:nvSpPr>
          <p:spPr>
            <a:xfrm>
              <a:off x="1432821" y="2188429"/>
              <a:ext cx="1544427" cy="584775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24F8C13A-4B63-4FF5-A502-B3670265C2D2}"/>
              </a:ext>
            </a:extLst>
          </p:cNvPr>
          <p:cNvSpPr txBox="1"/>
          <p:nvPr/>
        </p:nvSpPr>
        <p:spPr>
          <a:xfrm>
            <a:off x="912681" y="3870758"/>
            <a:ext cx="1643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example.txt</a:t>
            </a:r>
            <a:endParaRPr lang="en-GB" sz="1600" dirty="0">
              <a:solidFill>
                <a:schemeClr val="accent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AC565A6-E9C4-47D0-90EC-6E26DF677CBA}"/>
              </a:ext>
            </a:extLst>
          </p:cNvPr>
          <p:cNvSpPr txBox="1"/>
          <p:nvPr/>
        </p:nvSpPr>
        <p:spPr>
          <a:xfrm>
            <a:off x="5015519" y="3875864"/>
            <a:ext cx="22729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tx2"/>
                </a:solidFill>
              </a:rPr>
              <a:t>new file:   example.txt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171A22E-53A5-470E-9020-05355803C680}"/>
              </a:ext>
            </a:extLst>
          </p:cNvPr>
          <p:cNvCxnSpPr>
            <a:cxnSpLocks/>
          </p:cNvCxnSpPr>
          <p:nvPr/>
        </p:nvCxnSpPr>
        <p:spPr>
          <a:xfrm>
            <a:off x="2750917" y="4045141"/>
            <a:ext cx="205731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CE41AAF-6D1D-43AC-BCFE-0E88DA86E3DA}"/>
              </a:ext>
            </a:extLst>
          </p:cNvPr>
          <p:cNvSpPr txBox="1"/>
          <p:nvPr/>
        </p:nvSpPr>
        <p:spPr>
          <a:xfrm>
            <a:off x="2987884" y="3692629"/>
            <a:ext cx="1236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git add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2083701-FBE0-4C86-A91B-6A02E9610DAD}"/>
              </a:ext>
            </a:extLst>
          </p:cNvPr>
          <p:cNvSpPr/>
          <p:nvPr/>
        </p:nvSpPr>
        <p:spPr>
          <a:xfrm>
            <a:off x="5274165" y="6367244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D365A43-8D80-4275-956B-01E9D0385CB7}"/>
              </a:ext>
            </a:extLst>
          </p:cNvPr>
          <p:cNvSpPr/>
          <p:nvPr/>
        </p:nvSpPr>
        <p:spPr>
          <a:xfrm>
            <a:off x="5817771" y="6367244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D9934457-2A94-4E9D-A49C-31E5AAB9500C}"/>
              </a:ext>
            </a:extLst>
          </p:cNvPr>
          <p:cNvSpPr/>
          <p:nvPr/>
        </p:nvSpPr>
        <p:spPr>
          <a:xfrm>
            <a:off x="6361377" y="6367244"/>
            <a:ext cx="226506" cy="2264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D2C25A1-4060-4FB3-97CE-4042DC836096}"/>
              </a:ext>
            </a:extLst>
          </p:cNvPr>
          <p:cNvSpPr/>
          <p:nvPr/>
        </p:nvSpPr>
        <p:spPr>
          <a:xfrm>
            <a:off x="6904983" y="6367244"/>
            <a:ext cx="226506" cy="2264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0104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D5BD88F-42E8-4E37-A46F-C419FF253763}"/>
              </a:ext>
            </a:extLst>
          </p:cNvPr>
          <p:cNvGrpSpPr/>
          <p:nvPr/>
        </p:nvGrpSpPr>
        <p:grpSpPr>
          <a:xfrm>
            <a:off x="571001" y="708935"/>
            <a:ext cx="11049998" cy="4747767"/>
            <a:chOff x="1432821" y="251291"/>
            <a:chExt cx="8223732" cy="317770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90A6463-3DD5-4211-8943-611F09AC7F37}"/>
                </a:ext>
              </a:extLst>
            </p:cNvPr>
            <p:cNvSpPr/>
            <p:nvPr/>
          </p:nvSpPr>
          <p:spPr>
            <a:xfrm>
              <a:off x="4636910" y="251291"/>
              <a:ext cx="1795244" cy="453005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Local</a:t>
              </a:r>
            </a:p>
          </p:txBody>
        </p:sp>
        <p:sp>
          <p:nvSpPr>
            <p:cNvPr id="6" name="Cylinder 5">
              <a:extLst>
                <a:ext uri="{FF2B5EF4-FFF2-40B4-BE49-F238E27FC236}">
                  <a16:creationId xmlns:a16="http://schemas.microsoft.com/office/drawing/2014/main" id="{D95B4742-D8C9-4FC9-BCCE-7CBE8D0E0873}"/>
                </a:ext>
              </a:extLst>
            </p:cNvPr>
            <p:cNvSpPr/>
            <p:nvPr/>
          </p:nvSpPr>
          <p:spPr>
            <a:xfrm>
              <a:off x="8180110" y="1168901"/>
              <a:ext cx="1476443" cy="696287"/>
            </a:xfrm>
            <a:prstGeom prst="can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/>
                <a:t>Local Repo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0DFD3A0-86D8-4CFE-90EC-79788ADA22FC}"/>
                </a:ext>
              </a:extLst>
            </p:cNvPr>
            <p:cNvGrpSpPr/>
            <p:nvPr/>
          </p:nvGrpSpPr>
          <p:grpSpPr>
            <a:xfrm>
              <a:off x="1432821" y="732296"/>
              <a:ext cx="1456133" cy="1456133"/>
              <a:chOff x="500570" y="746620"/>
              <a:chExt cx="1456133" cy="1456133"/>
            </a:xfrm>
          </p:grpSpPr>
          <p:pic>
            <p:nvPicPr>
              <p:cNvPr id="8" name="Graphic 7" descr="Folder with solid fill">
                <a:extLst>
                  <a:ext uri="{FF2B5EF4-FFF2-40B4-BE49-F238E27FC236}">
                    <a16:creationId xmlns:a16="http://schemas.microsoft.com/office/drawing/2014/main" id="{191F9573-7347-466F-B571-6ABF6820A5C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00570" y="746620"/>
                <a:ext cx="1456133" cy="1456133"/>
              </a:xfrm>
              <a:prstGeom prst="rect">
                <a:avLst/>
              </a:prstGeom>
            </p:spPr>
          </p:pic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D28883D-1BB1-470C-9020-E9B0275934B5}"/>
                  </a:ext>
                </a:extLst>
              </p:cNvPr>
              <p:cNvSpPr txBox="1"/>
              <p:nvPr/>
            </p:nvSpPr>
            <p:spPr>
              <a:xfrm>
                <a:off x="827632" y="1314904"/>
                <a:ext cx="112907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>
                    <a:solidFill>
                      <a:schemeClr val="bg1"/>
                    </a:solidFill>
                  </a:rPr>
                  <a:t>Working Directory</a:t>
                </a:r>
              </a:p>
            </p:txBody>
          </p:sp>
        </p:grpSp>
        <p:sp>
          <p:nvSpPr>
            <p:cNvPr id="11" name="Double Bracket 10">
              <a:extLst>
                <a:ext uri="{FF2B5EF4-FFF2-40B4-BE49-F238E27FC236}">
                  <a16:creationId xmlns:a16="http://schemas.microsoft.com/office/drawing/2014/main" id="{37694077-A180-4D12-A518-CD7360EBAA7F}"/>
                </a:ext>
              </a:extLst>
            </p:cNvPr>
            <p:cNvSpPr/>
            <p:nvPr/>
          </p:nvSpPr>
          <p:spPr>
            <a:xfrm>
              <a:off x="4066459" y="1156923"/>
              <a:ext cx="2936146" cy="2272077"/>
            </a:xfrm>
            <a:prstGeom prst="bracketPair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EFFCFDC-870C-4301-B70D-E47FABD7F6AA}"/>
                </a:ext>
              </a:extLst>
            </p:cNvPr>
            <p:cNvSpPr txBox="1"/>
            <p:nvPr/>
          </p:nvSpPr>
          <p:spPr>
            <a:xfrm>
              <a:off x="4933053" y="1255720"/>
              <a:ext cx="15432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Staging Area</a:t>
              </a:r>
            </a:p>
          </p:txBody>
        </p:sp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DDB17B81-4802-4F64-9C75-F9EBD5E2D73E}"/>
                </a:ext>
              </a:extLst>
            </p:cNvPr>
            <p:cNvSpPr/>
            <p:nvPr/>
          </p:nvSpPr>
          <p:spPr>
            <a:xfrm>
              <a:off x="1432821" y="2188429"/>
              <a:ext cx="1544427" cy="584775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24F8C13A-4B63-4FF5-A502-B3670265C2D2}"/>
              </a:ext>
            </a:extLst>
          </p:cNvPr>
          <p:cNvSpPr txBox="1"/>
          <p:nvPr/>
        </p:nvSpPr>
        <p:spPr>
          <a:xfrm>
            <a:off x="912681" y="3870758"/>
            <a:ext cx="1643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example.txt</a:t>
            </a:r>
            <a:endParaRPr lang="en-GB" sz="1600" dirty="0">
              <a:solidFill>
                <a:schemeClr val="accent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AC565A6-E9C4-47D0-90EC-6E26DF677CBA}"/>
              </a:ext>
            </a:extLst>
          </p:cNvPr>
          <p:cNvSpPr txBox="1"/>
          <p:nvPr/>
        </p:nvSpPr>
        <p:spPr>
          <a:xfrm>
            <a:off x="5015519" y="3875864"/>
            <a:ext cx="22729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tx2"/>
                </a:solidFill>
              </a:rPr>
              <a:t>new file:   example.txt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052CBBB-FD36-4D4D-AFA0-EE17ED00A47C}"/>
              </a:ext>
            </a:extLst>
          </p:cNvPr>
          <p:cNvCxnSpPr>
            <a:cxnSpLocks/>
          </p:cNvCxnSpPr>
          <p:nvPr/>
        </p:nvCxnSpPr>
        <p:spPr>
          <a:xfrm>
            <a:off x="7207737" y="4040034"/>
            <a:ext cx="239765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3242891-D302-4980-9200-F3939589DC8E}"/>
              </a:ext>
            </a:extLst>
          </p:cNvPr>
          <p:cNvSpPr txBox="1"/>
          <p:nvPr/>
        </p:nvSpPr>
        <p:spPr>
          <a:xfrm>
            <a:off x="7546379" y="3670702"/>
            <a:ext cx="1639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git commit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6ED328E3-C559-4B7E-B573-29B013D52E63}"/>
              </a:ext>
            </a:extLst>
          </p:cNvPr>
          <p:cNvSpPr/>
          <p:nvPr/>
        </p:nvSpPr>
        <p:spPr>
          <a:xfrm>
            <a:off x="9637144" y="3603183"/>
            <a:ext cx="2075203" cy="87370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469C7F5-BB06-41D7-84A1-C3531C2202FD}"/>
              </a:ext>
            </a:extLst>
          </p:cNvPr>
          <p:cNvSpPr txBox="1"/>
          <p:nvPr/>
        </p:nvSpPr>
        <p:spPr>
          <a:xfrm>
            <a:off x="10068817" y="3870758"/>
            <a:ext cx="1643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example.txt</a:t>
            </a:r>
            <a:endParaRPr lang="en-GB" sz="1600" dirty="0">
              <a:solidFill>
                <a:schemeClr val="accent1"/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35C24F1-5FD4-4254-940C-AB76AC110D8B}"/>
              </a:ext>
            </a:extLst>
          </p:cNvPr>
          <p:cNvSpPr/>
          <p:nvPr/>
        </p:nvSpPr>
        <p:spPr>
          <a:xfrm>
            <a:off x="5274165" y="6367244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49DAC83-C1B3-4A7A-A428-41B4D236E24D}"/>
              </a:ext>
            </a:extLst>
          </p:cNvPr>
          <p:cNvSpPr/>
          <p:nvPr/>
        </p:nvSpPr>
        <p:spPr>
          <a:xfrm>
            <a:off x="5817771" y="6367244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BD306B0E-DA7B-45B8-996E-6EE05B39E4E0}"/>
              </a:ext>
            </a:extLst>
          </p:cNvPr>
          <p:cNvSpPr/>
          <p:nvPr/>
        </p:nvSpPr>
        <p:spPr>
          <a:xfrm>
            <a:off x="6361377" y="6367244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89E9D81-9642-4B40-9199-7DA8915238ED}"/>
              </a:ext>
            </a:extLst>
          </p:cNvPr>
          <p:cNvSpPr/>
          <p:nvPr/>
        </p:nvSpPr>
        <p:spPr>
          <a:xfrm>
            <a:off x="6904983" y="6367244"/>
            <a:ext cx="226506" cy="2264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2568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D5BD88F-42E8-4E37-A46F-C419FF253763}"/>
              </a:ext>
            </a:extLst>
          </p:cNvPr>
          <p:cNvGrpSpPr/>
          <p:nvPr/>
        </p:nvGrpSpPr>
        <p:grpSpPr>
          <a:xfrm>
            <a:off x="571001" y="708935"/>
            <a:ext cx="11049998" cy="4747767"/>
            <a:chOff x="1432821" y="251291"/>
            <a:chExt cx="8223732" cy="317770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90A6463-3DD5-4211-8943-611F09AC7F37}"/>
                </a:ext>
              </a:extLst>
            </p:cNvPr>
            <p:cNvSpPr/>
            <p:nvPr/>
          </p:nvSpPr>
          <p:spPr>
            <a:xfrm>
              <a:off x="4636910" y="251291"/>
              <a:ext cx="1795244" cy="453005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Local</a:t>
              </a:r>
            </a:p>
          </p:txBody>
        </p:sp>
        <p:sp>
          <p:nvSpPr>
            <p:cNvPr id="6" name="Cylinder 5">
              <a:extLst>
                <a:ext uri="{FF2B5EF4-FFF2-40B4-BE49-F238E27FC236}">
                  <a16:creationId xmlns:a16="http://schemas.microsoft.com/office/drawing/2014/main" id="{D95B4742-D8C9-4FC9-BCCE-7CBE8D0E0873}"/>
                </a:ext>
              </a:extLst>
            </p:cNvPr>
            <p:cNvSpPr/>
            <p:nvPr/>
          </p:nvSpPr>
          <p:spPr>
            <a:xfrm>
              <a:off x="8180110" y="1168901"/>
              <a:ext cx="1476443" cy="696287"/>
            </a:xfrm>
            <a:prstGeom prst="can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/>
                <a:t>Local Repo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0DFD3A0-86D8-4CFE-90EC-79788ADA22FC}"/>
                </a:ext>
              </a:extLst>
            </p:cNvPr>
            <p:cNvGrpSpPr/>
            <p:nvPr/>
          </p:nvGrpSpPr>
          <p:grpSpPr>
            <a:xfrm>
              <a:off x="1432821" y="732296"/>
              <a:ext cx="1456133" cy="1456133"/>
              <a:chOff x="500570" y="746620"/>
              <a:chExt cx="1456133" cy="1456133"/>
            </a:xfrm>
          </p:grpSpPr>
          <p:pic>
            <p:nvPicPr>
              <p:cNvPr id="8" name="Graphic 7" descr="Folder with solid fill">
                <a:extLst>
                  <a:ext uri="{FF2B5EF4-FFF2-40B4-BE49-F238E27FC236}">
                    <a16:creationId xmlns:a16="http://schemas.microsoft.com/office/drawing/2014/main" id="{191F9573-7347-466F-B571-6ABF6820A5C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00570" y="746620"/>
                <a:ext cx="1456133" cy="1456133"/>
              </a:xfrm>
              <a:prstGeom prst="rect">
                <a:avLst/>
              </a:prstGeom>
            </p:spPr>
          </p:pic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D28883D-1BB1-470C-9020-E9B0275934B5}"/>
                  </a:ext>
                </a:extLst>
              </p:cNvPr>
              <p:cNvSpPr txBox="1"/>
              <p:nvPr/>
            </p:nvSpPr>
            <p:spPr>
              <a:xfrm>
                <a:off x="827632" y="1314904"/>
                <a:ext cx="112907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>
                    <a:solidFill>
                      <a:schemeClr val="bg1"/>
                    </a:solidFill>
                  </a:rPr>
                  <a:t>Working Directory</a:t>
                </a:r>
              </a:p>
            </p:txBody>
          </p:sp>
        </p:grpSp>
        <p:sp>
          <p:nvSpPr>
            <p:cNvPr id="11" name="Double Bracket 10">
              <a:extLst>
                <a:ext uri="{FF2B5EF4-FFF2-40B4-BE49-F238E27FC236}">
                  <a16:creationId xmlns:a16="http://schemas.microsoft.com/office/drawing/2014/main" id="{37694077-A180-4D12-A518-CD7360EBAA7F}"/>
                </a:ext>
              </a:extLst>
            </p:cNvPr>
            <p:cNvSpPr/>
            <p:nvPr/>
          </p:nvSpPr>
          <p:spPr>
            <a:xfrm>
              <a:off x="4066459" y="1156923"/>
              <a:ext cx="2936146" cy="2272077"/>
            </a:xfrm>
            <a:prstGeom prst="bracketPair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EFFCFDC-870C-4301-B70D-E47FABD7F6AA}"/>
                </a:ext>
              </a:extLst>
            </p:cNvPr>
            <p:cNvSpPr txBox="1"/>
            <p:nvPr/>
          </p:nvSpPr>
          <p:spPr>
            <a:xfrm>
              <a:off x="4933053" y="1255720"/>
              <a:ext cx="15432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Staging Area</a:t>
              </a:r>
            </a:p>
          </p:txBody>
        </p:sp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DDB17B81-4802-4F64-9C75-F9EBD5E2D73E}"/>
                </a:ext>
              </a:extLst>
            </p:cNvPr>
            <p:cNvSpPr/>
            <p:nvPr/>
          </p:nvSpPr>
          <p:spPr>
            <a:xfrm>
              <a:off x="1432821" y="2188429"/>
              <a:ext cx="1544427" cy="584775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24F8C13A-4B63-4FF5-A502-B3670265C2D2}"/>
              </a:ext>
            </a:extLst>
          </p:cNvPr>
          <p:cNvSpPr txBox="1"/>
          <p:nvPr/>
        </p:nvSpPr>
        <p:spPr>
          <a:xfrm>
            <a:off x="912681" y="3870758"/>
            <a:ext cx="1643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example.txt</a:t>
            </a:r>
            <a:endParaRPr lang="en-GB" sz="1600" dirty="0">
              <a:solidFill>
                <a:schemeClr val="accent1"/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6ED328E3-C559-4B7E-B573-29B013D52E63}"/>
              </a:ext>
            </a:extLst>
          </p:cNvPr>
          <p:cNvSpPr/>
          <p:nvPr/>
        </p:nvSpPr>
        <p:spPr>
          <a:xfrm>
            <a:off x="9637144" y="3603183"/>
            <a:ext cx="2075203" cy="87370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469C7F5-BB06-41D7-84A1-C3531C2202FD}"/>
              </a:ext>
            </a:extLst>
          </p:cNvPr>
          <p:cNvSpPr txBox="1"/>
          <p:nvPr/>
        </p:nvSpPr>
        <p:spPr>
          <a:xfrm>
            <a:off x="10068817" y="3870758"/>
            <a:ext cx="1643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example.txt</a:t>
            </a:r>
            <a:endParaRPr lang="en-GB" sz="1600" dirty="0">
              <a:solidFill>
                <a:schemeClr val="accent1"/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9F73B32-ED0C-4109-AB0D-F1FC5BF9EB86}"/>
              </a:ext>
            </a:extLst>
          </p:cNvPr>
          <p:cNvSpPr/>
          <p:nvPr/>
        </p:nvSpPr>
        <p:spPr>
          <a:xfrm>
            <a:off x="5274165" y="6367244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094BB3A-4F46-481D-B03D-819748776318}"/>
              </a:ext>
            </a:extLst>
          </p:cNvPr>
          <p:cNvSpPr/>
          <p:nvPr/>
        </p:nvSpPr>
        <p:spPr>
          <a:xfrm>
            <a:off x="5817771" y="6367244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E9585EC-FE51-453D-A135-1DC77021549F}"/>
              </a:ext>
            </a:extLst>
          </p:cNvPr>
          <p:cNvSpPr/>
          <p:nvPr/>
        </p:nvSpPr>
        <p:spPr>
          <a:xfrm>
            <a:off x="6361377" y="6367244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6A7B761-A6E7-4A10-84B2-D63E6BF50F8D}"/>
              </a:ext>
            </a:extLst>
          </p:cNvPr>
          <p:cNvSpPr/>
          <p:nvPr/>
        </p:nvSpPr>
        <p:spPr>
          <a:xfrm>
            <a:off x="6904983" y="6367244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1977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A6DE7-E247-4129-A633-003596493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5B53E4-195C-4501-9CC4-CDB3CF17A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REPLACE WITH CONFIDENTIALITY STATEMENT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86CAEF-446D-43AF-8F3C-2A90F51756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C0D2BFD-67D9-3D46-AF5A-F0A3088F6DF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470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D5BD88F-42E8-4E37-A46F-C419FF253763}"/>
              </a:ext>
            </a:extLst>
          </p:cNvPr>
          <p:cNvGrpSpPr/>
          <p:nvPr/>
        </p:nvGrpSpPr>
        <p:grpSpPr>
          <a:xfrm>
            <a:off x="571001" y="708935"/>
            <a:ext cx="11049998" cy="4747767"/>
            <a:chOff x="1432821" y="251291"/>
            <a:chExt cx="8223732" cy="317770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90A6463-3DD5-4211-8943-611F09AC7F37}"/>
                </a:ext>
              </a:extLst>
            </p:cNvPr>
            <p:cNvSpPr/>
            <p:nvPr/>
          </p:nvSpPr>
          <p:spPr>
            <a:xfrm>
              <a:off x="4636910" y="251291"/>
              <a:ext cx="1795244" cy="453005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Local</a:t>
              </a:r>
            </a:p>
          </p:txBody>
        </p:sp>
        <p:sp>
          <p:nvSpPr>
            <p:cNvPr id="6" name="Cylinder 5">
              <a:extLst>
                <a:ext uri="{FF2B5EF4-FFF2-40B4-BE49-F238E27FC236}">
                  <a16:creationId xmlns:a16="http://schemas.microsoft.com/office/drawing/2014/main" id="{D95B4742-D8C9-4FC9-BCCE-7CBE8D0E0873}"/>
                </a:ext>
              </a:extLst>
            </p:cNvPr>
            <p:cNvSpPr/>
            <p:nvPr/>
          </p:nvSpPr>
          <p:spPr>
            <a:xfrm>
              <a:off x="8180110" y="1168901"/>
              <a:ext cx="1476443" cy="696287"/>
            </a:xfrm>
            <a:prstGeom prst="can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/>
                <a:t>Local Repo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0DFD3A0-86D8-4CFE-90EC-79788ADA22FC}"/>
                </a:ext>
              </a:extLst>
            </p:cNvPr>
            <p:cNvGrpSpPr/>
            <p:nvPr/>
          </p:nvGrpSpPr>
          <p:grpSpPr>
            <a:xfrm>
              <a:off x="1432821" y="732296"/>
              <a:ext cx="1456133" cy="1456133"/>
              <a:chOff x="500570" y="746620"/>
              <a:chExt cx="1456133" cy="1456133"/>
            </a:xfrm>
          </p:grpSpPr>
          <p:pic>
            <p:nvPicPr>
              <p:cNvPr id="8" name="Graphic 7" descr="Folder with solid fill">
                <a:extLst>
                  <a:ext uri="{FF2B5EF4-FFF2-40B4-BE49-F238E27FC236}">
                    <a16:creationId xmlns:a16="http://schemas.microsoft.com/office/drawing/2014/main" id="{191F9573-7347-466F-B571-6ABF6820A5C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00570" y="746620"/>
                <a:ext cx="1456133" cy="1456133"/>
              </a:xfrm>
              <a:prstGeom prst="rect">
                <a:avLst/>
              </a:prstGeom>
            </p:spPr>
          </p:pic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D28883D-1BB1-470C-9020-E9B0275934B5}"/>
                  </a:ext>
                </a:extLst>
              </p:cNvPr>
              <p:cNvSpPr txBox="1"/>
              <p:nvPr/>
            </p:nvSpPr>
            <p:spPr>
              <a:xfrm>
                <a:off x="827632" y="1314904"/>
                <a:ext cx="112907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>
                    <a:solidFill>
                      <a:schemeClr val="bg1"/>
                    </a:solidFill>
                  </a:rPr>
                  <a:t>Working Directory</a:t>
                </a:r>
              </a:p>
            </p:txBody>
          </p:sp>
        </p:grpSp>
        <p:sp>
          <p:nvSpPr>
            <p:cNvPr id="11" name="Double Bracket 10">
              <a:extLst>
                <a:ext uri="{FF2B5EF4-FFF2-40B4-BE49-F238E27FC236}">
                  <a16:creationId xmlns:a16="http://schemas.microsoft.com/office/drawing/2014/main" id="{37694077-A180-4D12-A518-CD7360EBAA7F}"/>
                </a:ext>
              </a:extLst>
            </p:cNvPr>
            <p:cNvSpPr/>
            <p:nvPr/>
          </p:nvSpPr>
          <p:spPr>
            <a:xfrm>
              <a:off x="4066459" y="1156923"/>
              <a:ext cx="2936146" cy="2272077"/>
            </a:xfrm>
            <a:prstGeom prst="bracketPair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EFFCFDC-870C-4301-B70D-E47FABD7F6AA}"/>
                </a:ext>
              </a:extLst>
            </p:cNvPr>
            <p:cNvSpPr txBox="1"/>
            <p:nvPr/>
          </p:nvSpPr>
          <p:spPr>
            <a:xfrm>
              <a:off x="4933053" y="1255720"/>
              <a:ext cx="15432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Staging Area</a:t>
              </a:r>
            </a:p>
          </p:txBody>
        </p:sp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DDB17B81-4802-4F64-9C75-F9EBD5E2D73E}"/>
                </a:ext>
              </a:extLst>
            </p:cNvPr>
            <p:cNvSpPr/>
            <p:nvPr/>
          </p:nvSpPr>
          <p:spPr>
            <a:xfrm>
              <a:off x="1432821" y="2188429"/>
              <a:ext cx="1544427" cy="584775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D13E165-774D-4637-95FD-8F90C8E71B14}"/>
                </a:ext>
              </a:extLst>
            </p:cNvPr>
            <p:cNvSpPr txBox="1"/>
            <p:nvPr/>
          </p:nvSpPr>
          <p:spPr>
            <a:xfrm>
              <a:off x="1596351" y="2292961"/>
              <a:ext cx="1643530" cy="3913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/>
                <a:t>Modified files:</a:t>
              </a:r>
            </a:p>
            <a:p>
              <a:r>
                <a:rPr lang="en-GB" sz="1600" dirty="0"/>
                <a:t>  </a:t>
              </a:r>
              <a:r>
                <a:rPr lang="en-GB" sz="1600" dirty="0">
                  <a:solidFill>
                    <a:schemeClr val="accent1"/>
                  </a:solidFill>
                </a:rPr>
                <a:t>example.txt</a:t>
              </a:r>
            </a:p>
          </p:txBody>
        </p:sp>
      </p:grp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5646B39-8422-423D-86F1-469D11E3387F}"/>
              </a:ext>
            </a:extLst>
          </p:cNvPr>
          <p:cNvSpPr/>
          <p:nvPr/>
        </p:nvSpPr>
        <p:spPr>
          <a:xfrm>
            <a:off x="9637144" y="3603183"/>
            <a:ext cx="2075203" cy="87370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8E5B3C5-1981-429D-B621-DCC7E72EE7BD}"/>
              </a:ext>
            </a:extLst>
          </p:cNvPr>
          <p:cNvSpPr txBox="1"/>
          <p:nvPr/>
        </p:nvSpPr>
        <p:spPr>
          <a:xfrm>
            <a:off x="10068817" y="3870758"/>
            <a:ext cx="1643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example.txt</a:t>
            </a:r>
            <a:endParaRPr lang="en-GB" sz="1600" dirty="0">
              <a:solidFill>
                <a:schemeClr val="accent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4575F8D-9476-41F8-9A7E-88DC495E356F}"/>
              </a:ext>
            </a:extLst>
          </p:cNvPr>
          <p:cNvSpPr/>
          <p:nvPr/>
        </p:nvSpPr>
        <p:spPr>
          <a:xfrm>
            <a:off x="5274165" y="6367244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96C347C-AD7E-42B3-BB86-0AE156D1D9D1}"/>
              </a:ext>
            </a:extLst>
          </p:cNvPr>
          <p:cNvSpPr/>
          <p:nvPr/>
        </p:nvSpPr>
        <p:spPr>
          <a:xfrm>
            <a:off x="5817771" y="6367244"/>
            <a:ext cx="226506" cy="2264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AB819D5-4020-48AF-B7A9-D185D330F466}"/>
              </a:ext>
            </a:extLst>
          </p:cNvPr>
          <p:cNvSpPr/>
          <p:nvPr/>
        </p:nvSpPr>
        <p:spPr>
          <a:xfrm>
            <a:off x="6361377" y="6367244"/>
            <a:ext cx="226506" cy="2264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1F035A5-0A97-42E3-8033-B7C46F2AE1FD}"/>
              </a:ext>
            </a:extLst>
          </p:cNvPr>
          <p:cNvSpPr/>
          <p:nvPr/>
        </p:nvSpPr>
        <p:spPr>
          <a:xfrm>
            <a:off x="6904983" y="6367244"/>
            <a:ext cx="226506" cy="2264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1477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D5BD88F-42E8-4E37-A46F-C419FF253763}"/>
              </a:ext>
            </a:extLst>
          </p:cNvPr>
          <p:cNvGrpSpPr/>
          <p:nvPr/>
        </p:nvGrpSpPr>
        <p:grpSpPr>
          <a:xfrm>
            <a:off x="571001" y="708935"/>
            <a:ext cx="11049998" cy="4747767"/>
            <a:chOff x="1432821" y="251291"/>
            <a:chExt cx="8223732" cy="317770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90A6463-3DD5-4211-8943-611F09AC7F37}"/>
                </a:ext>
              </a:extLst>
            </p:cNvPr>
            <p:cNvSpPr/>
            <p:nvPr/>
          </p:nvSpPr>
          <p:spPr>
            <a:xfrm>
              <a:off x="4636910" y="251291"/>
              <a:ext cx="1795244" cy="453005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Local</a:t>
              </a:r>
            </a:p>
          </p:txBody>
        </p:sp>
        <p:sp>
          <p:nvSpPr>
            <p:cNvPr id="6" name="Cylinder 5">
              <a:extLst>
                <a:ext uri="{FF2B5EF4-FFF2-40B4-BE49-F238E27FC236}">
                  <a16:creationId xmlns:a16="http://schemas.microsoft.com/office/drawing/2014/main" id="{D95B4742-D8C9-4FC9-BCCE-7CBE8D0E0873}"/>
                </a:ext>
              </a:extLst>
            </p:cNvPr>
            <p:cNvSpPr/>
            <p:nvPr/>
          </p:nvSpPr>
          <p:spPr>
            <a:xfrm>
              <a:off x="8180110" y="1168901"/>
              <a:ext cx="1476443" cy="696287"/>
            </a:xfrm>
            <a:prstGeom prst="can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/>
                <a:t>Local Repo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0DFD3A0-86D8-4CFE-90EC-79788ADA22FC}"/>
                </a:ext>
              </a:extLst>
            </p:cNvPr>
            <p:cNvGrpSpPr/>
            <p:nvPr/>
          </p:nvGrpSpPr>
          <p:grpSpPr>
            <a:xfrm>
              <a:off x="1432821" y="732296"/>
              <a:ext cx="1456133" cy="1456133"/>
              <a:chOff x="500570" y="746620"/>
              <a:chExt cx="1456133" cy="1456133"/>
            </a:xfrm>
          </p:grpSpPr>
          <p:pic>
            <p:nvPicPr>
              <p:cNvPr id="8" name="Graphic 7" descr="Folder with solid fill">
                <a:extLst>
                  <a:ext uri="{FF2B5EF4-FFF2-40B4-BE49-F238E27FC236}">
                    <a16:creationId xmlns:a16="http://schemas.microsoft.com/office/drawing/2014/main" id="{191F9573-7347-466F-B571-6ABF6820A5C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00570" y="746620"/>
                <a:ext cx="1456133" cy="1456133"/>
              </a:xfrm>
              <a:prstGeom prst="rect">
                <a:avLst/>
              </a:prstGeom>
            </p:spPr>
          </p:pic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D28883D-1BB1-470C-9020-E9B0275934B5}"/>
                  </a:ext>
                </a:extLst>
              </p:cNvPr>
              <p:cNvSpPr txBox="1"/>
              <p:nvPr/>
            </p:nvSpPr>
            <p:spPr>
              <a:xfrm>
                <a:off x="827632" y="1314904"/>
                <a:ext cx="112907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>
                    <a:solidFill>
                      <a:schemeClr val="bg1"/>
                    </a:solidFill>
                  </a:rPr>
                  <a:t>Working Directory</a:t>
                </a:r>
              </a:p>
            </p:txBody>
          </p:sp>
        </p:grpSp>
        <p:sp>
          <p:nvSpPr>
            <p:cNvPr id="11" name="Double Bracket 10">
              <a:extLst>
                <a:ext uri="{FF2B5EF4-FFF2-40B4-BE49-F238E27FC236}">
                  <a16:creationId xmlns:a16="http://schemas.microsoft.com/office/drawing/2014/main" id="{37694077-A180-4D12-A518-CD7360EBAA7F}"/>
                </a:ext>
              </a:extLst>
            </p:cNvPr>
            <p:cNvSpPr/>
            <p:nvPr/>
          </p:nvSpPr>
          <p:spPr>
            <a:xfrm>
              <a:off x="4066459" y="1156923"/>
              <a:ext cx="2936146" cy="2272077"/>
            </a:xfrm>
            <a:prstGeom prst="bracketPair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EFFCFDC-870C-4301-B70D-E47FABD7F6AA}"/>
                </a:ext>
              </a:extLst>
            </p:cNvPr>
            <p:cNvSpPr txBox="1"/>
            <p:nvPr/>
          </p:nvSpPr>
          <p:spPr>
            <a:xfrm>
              <a:off x="4933053" y="1255720"/>
              <a:ext cx="15432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Staging Area</a:t>
              </a:r>
            </a:p>
          </p:txBody>
        </p:sp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DDB17B81-4802-4F64-9C75-F9EBD5E2D73E}"/>
                </a:ext>
              </a:extLst>
            </p:cNvPr>
            <p:cNvSpPr/>
            <p:nvPr/>
          </p:nvSpPr>
          <p:spPr>
            <a:xfrm>
              <a:off x="1432821" y="2188429"/>
              <a:ext cx="1544427" cy="584775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24F8C13A-4B63-4FF5-A502-B3670265C2D2}"/>
              </a:ext>
            </a:extLst>
          </p:cNvPr>
          <p:cNvSpPr txBox="1"/>
          <p:nvPr/>
        </p:nvSpPr>
        <p:spPr>
          <a:xfrm>
            <a:off x="783423" y="3747646"/>
            <a:ext cx="164353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example.txt</a:t>
            </a:r>
          </a:p>
          <a:p>
            <a:pPr algn="ctr"/>
            <a:r>
              <a:rPr lang="en-GB" sz="1400" dirty="0"/>
              <a:t>(modified)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AC565A6-E9C4-47D0-90EC-6E26DF677CBA}"/>
              </a:ext>
            </a:extLst>
          </p:cNvPr>
          <p:cNvSpPr txBox="1"/>
          <p:nvPr/>
        </p:nvSpPr>
        <p:spPr>
          <a:xfrm>
            <a:off x="5015519" y="3875864"/>
            <a:ext cx="22729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tx2"/>
                </a:solidFill>
              </a:rPr>
              <a:t>modified:   example.txt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171A22E-53A5-470E-9020-05355803C680}"/>
              </a:ext>
            </a:extLst>
          </p:cNvPr>
          <p:cNvCxnSpPr>
            <a:cxnSpLocks/>
          </p:cNvCxnSpPr>
          <p:nvPr/>
        </p:nvCxnSpPr>
        <p:spPr>
          <a:xfrm>
            <a:off x="2750917" y="4045141"/>
            <a:ext cx="205731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CE41AAF-6D1D-43AC-BCFE-0E88DA86E3DA}"/>
              </a:ext>
            </a:extLst>
          </p:cNvPr>
          <p:cNvSpPr txBox="1"/>
          <p:nvPr/>
        </p:nvSpPr>
        <p:spPr>
          <a:xfrm>
            <a:off x="2987884" y="3692629"/>
            <a:ext cx="1236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git add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ECF24DEC-34F5-4610-AF2F-DE926AAC2557}"/>
              </a:ext>
            </a:extLst>
          </p:cNvPr>
          <p:cNvSpPr/>
          <p:nvPr/>
        </p:nvSpPr>
        <p:spPr>
          <a:xfrm>
            <a:off x="9637144" y="3603183"/>
            <a:ext cx="2075203" cy="87370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9B2B927-F005-416C-B6B7-0CF2E24B337D}"/>
              </a:ext>
            </a:extLst>
          </p:cNvPr>
          <p:cNvSpPr txBox="1"/>
          <p:nvPr/>
        </p:nvSpPr>
        <p:spPr>
          <a:xfrm>
            <a:off x="10068817" y="3870758"/>
            <a:ext cx="1643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example.txt</a:t>
            </a:r>
            <a:endParaRPr lang="en-GB" sz="1600" dirty="0">
              <a:solidFill>
                <a:schemeClr val="accent1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2C5EC71-13B5-496D-BB9D-506E04FD53BE}"/>
              </a:ext>
            </a:extLst>
          </p:cNvPr>
          <p:cNvSpPr/>
          <p:nvPr/>
        </p:nvSpPr>
        <p:spPr>
          <a:xfrm>
            <a:off x="5274165" y="6367244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F191FF5-89DE-4FCD-9083-05BDF518F29D}"/>
              </a:ext>
            </a:extLst>
          </p:cNvPr>
          <p:cNvSpPr/>
          <p:nvPr/>
        </p:nvSpPr>
        <p:spPr>
          <a:xfrm>
            <a:off x="5817771" y="6367244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378565F-33EE-468B-A443-1C5A89E18870}"/>
              </a:ext>
            </a:extLst>
          </p:cNvPr>
          <p:cNvSpPr/>
          <p:nvPr/>
        </p:nvSpPr>
        <p:spPr>
          <a:xfrm>
            <a:off x="6361377" y="6367244"/>
            <a:ext cx="226506" cy="2264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52A4663-AEDA-45D5-B664-461F296C1F26}"/>
              </a:ext>
            </a:extLst>
          </p:cNvPr>
          <p:cNvSpPr/>
          <p:nvPr/>
        </p:nvSpPr>
        <p:spPr>
          <a:xfrm>
            <a:off x="6904983" y="6367244"/>
            <a:ext cx="226506" cy="2264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6417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AE5C037-9425-460E-A8D4-A74F83D40D9D}"/>
              </a:ext>
            </a:extLst>
          </p:cNvPr>
          <p:cNvCxnSpPr>
            <a:cxnSpLocks/>
          </p:cNvCxnSpPr>
          <p:nvPr/>
        </p:nvCxnSpPr>
        <p:spPr>
          <a:xfrm>
            <a:off x="6727971" y="176169"/>
            <a:ext cx="0" cy="6073629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C24ADC33-5627-4287-A3FA-94EF81025044}"/>
              </a:ext>
            </a:extLst>
          </p:cNvPr>
          <p:cNvSpPr/>
          <p:nvPr/>
        </p:nvSpPr>
        <p:spPr>
          <a:xfrm>
            <a:off x="2340530" y="293615"/>
            <a:ext cx="1795244" cy="45300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Local</a:t>
            </a:r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EE19F0E5-1863-4BA7-9873-92CBF14E6F84}"/>
              </a:ext>
            </a:extLst>
          </p:cNvPr>
          <p:cNvSpPr/>
          <p:nvPr/>
        </p:nvSpPr>
        <p:spPr>
          <a:xfrm>
            <a:off x="8762298" y="176169"/>
            <a:ext cx="1589712" cy="830510"/>
          </a:xfrm>
          <a:prstGeom prst="cloud">
            <a:avLst/>
          </a:prstGeom>
          <a:solidFill>
            <a:schemeClr val="tx1">
              <a:lumMod val="25000"/>
              <a:lumOff val="75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Remote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D9C308F-09BD-41A9-B917-B32606CE8D99}"/>
              </a:ext>
            </a:extLst>
          </p:cNvPr>
          <p:cNvSpPr/>
          <p:nvPr/>
        </p:nvSpPr>
        <p:spPr>
          <a:xfrm>
            <a:off x="3806560" y="6455333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6A979C9-22C7-4957-84C1-93B0858FB552}"/>
              </a:ext>
            </a:extLst>
          </p:cNvPr>
          <p:cNvSpPr/>
          <p:nvPr/>
        </p:nvSpPr>
        <p:spPr>
          <a:xfrm>
            <a:off x="4349933" y="6455333"/>
            <a:ext cx="226506" cy="2264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C21B5AB-E73A-4978-A5F5-C71602CF58F2}"/>
              </a:ext>
            </a:extLst>
          </p:cNvPr>
          <p:cNvSpPr/>
          <p:nvPr/>
        </p:nvSpPr>
        <p:spPr>
          <a:xfrm>
            <a:off x="4893306" y="6455333"/>
            <a:ext cx="226506" cy="2264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5A83469-1AA6-4D13-80BB-2D032C8B7B42}"/>
              </a:ext>
            </a:extLst>
          </p:cNvPr>
          <p:cNvSpPr/>
          <p:nvPr/>
        </p:nvSpPr>
        <p:spPr>
          <a:xfrm>
            <a:off x="5436679" y="6455333"/>
            <a:ext cx="226506" cy="2264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BDE4D5E-E7CA-4EA4-B0F4-264AC13D374C}"/>
              </a:ext>
            </a:extLst>
          </p:cNvPr>
          <p:cNvSpPr/>
          <p:nvPr/>
        </p:nvSpPr>
        <p:spPr>
          <a:xfrm>
            <a:off x="5980052" y="6455333"/>
            <a:ext cx="226506" cy="2264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E03EC19-A3CF-48A8-8CC1-E02350D540E7}"/>
              </a:ext>
            </a:extLst>
          </p:cNvPr>
          <p:cNvSpPr/>
          <p:nvPr/>
        </p:nvSpPr>
        <p:spPr>
          <a:xfrm>
            <a:off x="6523425" y="6455333"/>
            <a:ext cx="226506" cy="2264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371B3E4-D43D-414B-90D2-B46F23B40B71}"/>
              </a:ext>
            </a:extLst>
          </p:cNvPr>
          <p:cNvSpPr/>
          <p:nvPr/>
        </p:nvSpPr>
        <p:spPr>
          <a:xfrm>
            <a:off x="7066798" y="6455333"/>
            <a:ext cx="226506" cy="2264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F7BECF6-4A1F-4E69-BCAB-D999034BDFF4}"/>
              </a:ext>
            </a:extLst>
          </p:cNvPr>
          <p:cNvSpPr/>
          <p:nvPr/>
        </p:nvSpPr>
        <p:spPr>
          <a:xfrm>
            <a:off x="7610171" y="6455333"/>
            <a:ext cx="226506" cy="2264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6E920B0-C05F-4363-9730-66DDD3EEE29C}"/>
              </a:ext>
            </a:extLst>
          </p:cNvPr>
          <p:cNvSpPr/>
          <p:nvPr/>
        </p:nvSpPr>
        <p:spPr>
          <a:xfrm>
            <a:off x="8153544" y="6455333"/>
            <a:ext cx="226506" cy="2264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4806217-D6F9-4E0E-B665-58B036B41A1D}"/>
              </a:ext>
            </a:extLst>
          </p:cNvPr>
          <p:cNvSpPr/>
          <p:nvPr/>
        </p:nvSpPr>
        <p:spPr>
          <a:xfrm>
            <a:off x="8696914" y="6455333"/>
            <a:ext cx="226506" cy="2264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8698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D5BD88F-42E8-4E37-A46F-C419FF253763}"/>
              </a:ext>
            </a:extLst>
          </p:cNvPr>
          <p:cNvGrpSpPr/>
          <p:nvPr/>
        </p:nvGrpSpPr>
        <p:grpSpPr>
          <a:xfrm>
            <a:off x="571001" y="708935"/>
            <a:ext cx="11049998" cy="4747767"/>
            <a:chOff x="1432821" y="251291"/>
            <a:chExt cx="8223732" cy="317770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90A6463-3DD5-4211-8943-611F09AC7F37}"/>
                </a:ext>
              </a:extLst>
            </p:cNvPr>
            <p:cNvSpPr/>
            <p:nvPr/>
          </p:nvSpPr>
          <p:spPr>
            <a:xfrm>
              <a:off x="4636910" y="251291"/>
              <a:ext cx="1795244" cy="453005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Local</a:t>
              </a:r>
            </a:p>
          </p:txBody>
        </p:sp>
        <p:sp>
          <p:nvSpPr>
            <p:cNvPr id="6" name="Cylinder 5">
              <a:extLst>
                <a:ext uri="{FF2B5EF4-FFF2-40B4-BE49-F238E27FC236}">
                  <a16:creationId xmlns:a16="http://schemas.microsoft.com/office/drawing/2014/main" id="{D95B4742-D8C9-4FC9-BCCE-7CBE8D0E0873}"/>
                </a:ext>
              </a:extLst>
            </p:cNvPr>
            <p:cNvSpPr/>
            <p:nvPr/>
          </p:nvSpPr>
          <p:spPr>
            <a:xfrm>
              <a:off x="8180110" y="1168901"/>
              <a:ext cx="1476443" cy="696287"/>
            </a:xfrm>
            <a:prstGeom prst="can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/>
                <a:t>Local Repo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0DFD3A0-86D8-4CFE-90EC-79788ADA22FC}"/>
                </a:ext>
              </a:extLst>
            </p:cNvPr>
            <p:cNvGrpSpPr/>
            <p:nvPr/>
          </p:nvGrpSpPr>
          <p:grpSpPr>
            <a:xfrm>
              <a:off x="1432821" y="732296"/>
              <a:ext cx="1456133" cy="1456133"/>
              <a:chOff x="500570" y="746620"/>
              <a:chExt cx="1456133" cy="1456133"/>
            </a:xfrm>
          </p:grpSpPr>
          <p:pic>
            <p:nvPicPr>
              <p:cNvPr id="8" name="Graphic 7" descr="Folder with solid fill">
                <a:extLst>
                  <a:ext uri="{FF2B5EF4-FFF2-40B4-BE49-F238E27FC236}">
                    <a16:creationId xmlns:a16="http://schemas.microsoft.com/office/drawing/2014/main" id="{191F9573-7347-466F-B571-6ABF6820A5C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00570" y="746620"/>
                <a:ext cx="1456133" cy="1456133"/>
              </a:xfrm>
              <a:prstGeom prst="rect">
                <a:avLst/>
              </a:prstGeom>
            </p:spPr>
          </p:pic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D28883D-1BB1-470C-9020-E9B0275934B5}"/>
                  </a:ext>
                </a:extLst>
              </p:cNvPr>
              <p:cNvSpPr txBox="1"/>
              <p:nvPr/>
            </p:nvSpPr>
            <p:spPr>
              <a:xfrm>
                <a:off x="827632" y="1314904"/>
                <a:ext cx="112907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>
                    <a:solidFill>
                      <a:schemeClr val="bg1"/>
                    </a:solidFill>
                  </a:rPr>
                  <a:t>Working Directory</a:t>
                </a:r>
              </a:p>
            </p:txBody>
          </p:sp>
        </p:grpSp>
        <p:sp>
          <p:nvSpPr>
            <p:cNvPr id="11" name="Double Bracket 10">
              <a:extLst>
                <a:ext uri="{FF2B5EF4-FFF2-40B4-BE49-F238E27FC236}">
                  <a16:creationId xmlns:a16="http://schemas.microsoft.com/office/drawing/2014/main" id="{37694077-A180-4D12-A518-CD7360EBAA7F}"/>
                </a:ext>
              </a:extLst>
            </p:cNvPr>
            <p:cNvSpPr/>
            <p:nvPr/>
          </p:nvSpPr>
          <p:spPr>
            <a:xfrm>
              <a:off x="4066459" y="1156923"/>
              <a:ext cx="2936146" cy="2272077"/>
            </a:xfrm>
            <a:prstGeom prst="bracketPair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EFFCFDC-870C-4301-B70D-E47FABD7F6AA}"/>
                </a:ext>
              </a:extLst>
            </p:cNvPr>
            <p:cNvSpPr txBox="1"/>
            <p:nvPr/>
          </p:nvSpPr>
          <p:spPr>
            <a:xfrm>
              <a:off x="4933053" y="1255720"/>
              <a:ext cx="15432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Staging Area</a:t>
              </a:r>
            </a:p>
          </p:txBody>
        </p:sp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DDB17B81-4802-4F64-9C75-F9EBD5E2D73E}"/>
                </a:ext>
              </a:extLst>
            </p:cNvPr>
            <p:cNvSpPr/>
            <p:nvPr/>
          </p:nvSpPr>
          <p:spPr>
            <a:xfrm>
              <a:off x="1432821" y="2188429"/>
              <a:ext cx="1544427" cy="584775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1AC565A6-E9C4-47D0-90EC-6E26DF677CBA}"/>
              </a:ext>
            </a:extLst>
          </p:cNvPr>
          <p:cNvSpPr txBox="1"/>
          <p:nvPr/>
        </p:nvSpPr>
        <p:spPr>
          <a:xfrm>
            <a:off x="5015519" y="3875864"/>
            <a:ext cx="22729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tx2"/>
                </a:solidFill>
              </a:rPr>
              <a:t>modified:   example.txt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052CBBB-FD36-4D4D-AFA0-EE17ED00A47C}"/>
              </a:ext>
            </a:extLst>
          </p:cNvPr>
          <p:cNvCxnSpPr>
            <a:cxnSpLocks/>
          </p:cNvCxnSpPr>
          <p:nvPr/>
        </p:nvCxnSpPr>
        <p:spPr>
          <a:xfrm>
            <a:off x="7207737" y="4040034"/>
            <a:ext cx="239765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3242891-D302-4980-9200-F3939589DC8E}"/>
              </a:ext>
            </a:extLst>
          </p:cNvPr>
          <p:cNvSpPr txBox="1"/>
          <p:nvPr/>
        </p:nvSpPr>
        <p:spPr>
          <a:xfrm>
            <a:off x="7546379" y="3670702"/>
            <a:ext cx="1639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git commit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6ED328E3-C559-4B7E-B573-29B013D52E63}"/>
              </a:ext>
            </a:extLst>
          </p:cNvPr>
          <p:cNvSpPr/>
          <p:nvPr/>
        </p:nvSpPr>
        <p:spPr>
          <a:xfrm>
            <a:off x="9637144" y="3603183"/>
            <a:ext cx="2075203" cy="87370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469C7F5-BB06-41D7-84A1-C3531C2202FD}"/>
              </a:ext>
            </a:extLst>
          </p:cNvPr>
          <p:cNvSpPr txBox="1"/>
          <p:nvPr/>
        </p:nvSpPr>
        <p:spPr>
          <a:xfrm>
            <a:off x="10068817" y="3870758"/>
            <a:ext cx="1643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example.txt</a:t>
            </a:r>
            <a:endParaRPr lang="en-GB" sz="1600" dirty="0">
              <a:solidFill>
                <a:schemeClr val="accent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F278FF7-DA09-47AF-8CA0-FD5810B25F71}"/>
              </a:ext>
            </a:extLst>
          </p:cNvPr>
          <p:cNvSpPr txBox="1"/>
          <p:nvPr/>
        </p:nvSpPr>
        <p:spPr>
          <a:xfrm>
            <a:off x="783423" y="3747646"/>
            <a:ext cx="164353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example.txt</a:t>
            </a:r>
          </a:p>
          <a:p>
            <a:pPr algn="ctr"/>
            <a:r>
              <a:rPr lang="en-GB" sz="1400" dirty="0"/>
              <a:t>(modified)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A698C15-958A-46C3-9787-DBFE6E6BA3D0}"/>
              </a:ext>
            </a:extLst>
          </p:cNvPr>
          <p:cNvSpPr/>
          <p:nvPr/>
        </p:nvSpPr>
        <p:spPr>
          <a:xfrm>
            <a:off x="5274165" y="6367244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348ED45-0518-44D2-924C-336F479EF2A8}"/>
              </a:ext>
            </a:extLst>
          </p:cNvPr>
          <p:cNvSpPr/>
          <p:nvPr/>
        </p:nvSpPr>
        <p:spPr>
          <a:xfrm>
            <a:off x="5817771" y="6367244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F1E51C4-8CF4-4043-9556-584B4F27E05F}"/>
              </a:ext>
            </a:extLst>
          </p:cNvPr>
          <p:cNvSpPr/>
          <p:nvPr/>
        </p:nvSpPr>
        <p:spPr>
          <a:xfrm>
            <a:off x="6361377" y="6367244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F01B666-5A3B-4874-941E-F0FBE5FD8119}"/>
              </a:ext>
            </a:extLst>
          </p:cNvPr>
          <p:cNvSpPr/>
          <p:nvPr/>
        </p:nvSpPr>
        <p:spPr>
          <a:xfrm>
            <a:off x="6904983" y="6367244"/>
            <a:ext cx="226506" cy="2264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3688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D5BD88F-42E8-4E37-A46F-C419FF253763}"/>
              </a:ext>
            </a:extLst>
          </p:cNvPr>
          <p:cNvGrpSpPr/>
          <p:nvPr/>
        </p:nvGrpSpPr>
        <p:grpSpPr>
          <a:xfrm>
            <a:off x="571001" y="708935"/>
            <a:ext cx="11049998" cy="4747767"/>
            <a:chOff x="1432821" y="251291"/>
            <a:chExt cx="8223732" cy="317770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90A6463-3DD5-4211-8943-611F09AC7F37}"/>
                </a:ext>
              </a:extLst>
            </p:cNvPr>
            <p:cNvSpPr/>
            <p:nvPr/>
          </p:nvSpPr>
          <p:spPr>
            <a:xfrm>
              <a:off x="4636910" y="251291"/>
              <a:ext cx="1795244" cy="453005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Local</a:t>
              </a:r>
            </a:p>
          </p:txBody>
        </p:sp>
        <p:sp>
          <p:nvSpPr>
            <p:cNvPr id="6" name="Cylinder 5">
              <a:extLst>
                <a:ext uri="{FF2B5EF4-FFF2-40B4-BE49-F238E27FC236}">
                  <a16:creationId xmlns:a16="http://schemas.microsoft.com/office/drawing/2014/main" id="{D95B4742-D8C9-4FC9-BCCE-7CBE8D0E0873}"/>
                </a:ext>
              </a:extLst>
            </p:cNvPr>
            <p:cNvSpPr/>
            <p:nvPr/>
          </p:nvSpPr>
          <p:spPr>
            <a:xfrm>
              <a:off x="8180110" y="1168901"/>
              <a:ext cx="1476443" cy="696287"/>
            </a:xfrm>
            <a:prstGeom prst="can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/>
                <a:t>Local Repo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0DFD3A0-86D8-4CFE-90EC-79788ADA22FC}"/>
                </a:ext>
              </a:extLst>
            </p:cNvPr>
            <p:cNvGrpSpPr/>
            <p:nvPr/>
          </p:nvGrpSpPr>
          <p:grpSpPr>
            <a:xfrm>
              <a:off x="1432821" y="732296"/>
              <a:ext cx="1456133" cy="1456133"/>
              <a:chOff x="500570" y="746620"/>
              <a:chExt cx="1456133" cy="1456133"/>
            </a:xfrm>
          </p:grpSpPr>
          <p:pic>
            <p:nvPicPr>
              <p:cNvPr id="8" name="Graphic 7" descr="Folder with solid fill">
                <a:extLst>
                  <a:ext uri="{FF2B5EF4-FFF2-40B4-BE49-F238E27FC236}">
                    <a16:creationId xmlns:a16="http://schemas.microsoft.com/office/drawing/2014/main" id="{191F9573-7347-466F-B571-6ABF6820A5C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00570" y="746620"/>
                <a:ext cx="1456133" cy="1456133"/>
              </a:xfrm>
              <a:prstGeom prst="rect">
                <a:avLst/>
              </a:prstGeom>
            </p:spPr>
          </p:pic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D28883D-1BB1-470C-9020-E9B0275934B5}"/>
                  </a:ext>
                </a:extLst>
              </p:cNvPr>
              <p:cNvSpPr txBox="1"/>
              <p:nvPr/>
            </p:nvSpPr>
            <p:spPr>
              <a:xfrm>
                <a:off x="827632" y="1314904"/>
                <a:ext cx="112907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>
                    <a:solidFill>
                      <a:schemeClr val="bg1"/>
                    </a:solidFill>
                  </a:rPr>
                  <a:t>Working Directory</a:t>
                </a:r>
              </a:p>
            </p:txBody>
          </p:sp>
        </p:grpSp>
        <p:sp>
          <p:nvSpPr>
            <p:cNvPr id="11" name="Double Bracket 10">
              <a:extLst>
                <a:ext uri="{FF2B5EF4-FFF2-40B4-BE49-F238E27FC236}">
                  <a16:creationId xmlns:a16="http://schemas.microsoft.com/office/drawing/2014/main" id="{37694077-A180-4D12-A518-CD7360EBAA7F}"/>
                </a:ext>
              </a:extLst>
            </p:cNvPr>
            <p:cNvSpPr/>
            <p:nvPr/>
          </p:nvSpPr>
          <p:spPr>
            <a:xfrm>
              <a:off x="4066459" y="1156923"/>
              <a:ext cx="2936146" cy="2272077"/>
            </a:xfrm>
            <a:prstGeom prst="bracketPair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EFFCFDC-870C-4301-B70D-E47FABD7F6AA}"/>
                </a:ext>
              </a:extLst>
            </p:cNvPr>
            <p:cNvSpPr txBox="1"/>
            <p:nvPr/>
          </p:nvSpPr>
          <p:spPr>
            <a:xfrm>
              <a:off x="4933053" y="1255720"/>
              <a:ext cx="15432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Staging Area</a:t>
              </a:r>
            </a:p>
          </p:txBody>
        </p:sp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DDB17B81-4802-4F64-9C75-F9EBD5E2D73E}"/>
                </a:ext>
              </a:extLst>
            </p:cNvPr>
            <p:cNvSpPr/>
            <p:nvPr/>
          </p:nvSpPr>
          <p:spPr>
            <a:xfrm>
              <a:off x="1432821" y="2188429"/>
              <a:ext cx="1544427" cy="584775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6ED328E3-C559-4B7E-B573-29B013D52E63}"/>
              </a:ext>
            </a:extLst>
          </p:cNvPr>
          <p:cNvSpPr/>
          <p:nvPr/>
        </p:nvSpPr>
        <p:spPr>
          <a:xfrm>
            <a:off x="9637144" y="3603183"/>
            <a:ext cx="2075203" cy="87370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75C5E74-FFC9-42D6-B91A-2731681C43A6}"/>
              </a:ext>
            </a:extLst>
          </p:cNvPr>
          <p:cNvSpPr txBox="1"/>
          <p:nvPr/>
        </p:nvSpPr>
        <p:spPr>
          <a:xfrm>
            <a:off x="783423" y="3747646"/>
            <a:ext cx="164353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example.txt</a:t>
            </a:r>
          </a:p>
          <a:p>
            <a:pPr algn="ctr"/>
            <a:r>
              <a:rPr lang="en-GB" sz="1400" dirty="0"/>
              <a:t>(modified)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8E4A098-88D1-448C-9D8A-63B087D6EB34}"/>
              </a:ext>
            </a:extLst>
          </p:cNvPr>
          <p:cNvSpPr txBox="1"/>
          <p:nvPr/>
        </p:nvSpPr>
        <p:spPr>
          <a:xfrm>
            <a:off x="9852980" y="3763035"/>
            <a:ext cx="164353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example.txt</a:t>
            </a:r>
          </a:p>
          <a:p>
            <a:pPr algn="ctr"/>
            <a:r>
              <a:rPr lang="en-GB" sz="1400" dirty="0"/>
              <a:t>(change made)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3D81B6E-57A6-4CFA-9BCF-FF00ACCB5537}"/>
              </a:ext>
            </a:extLst>
          </p:cNvPr>
          <p:cNvSpPr/>
          <p:nvPr/>
        </p:nvSpPr>
        <p:spPr>
          <a:xfrm>
            <a:off x="9637144" y="4636738"/>
            <a:ext cx="2075203" cy="87370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DBC9728-8403-4127-8FA6-AC0CB7A5D224}"/>
              </a:ext>
            </a:extLst>
          </p:cNvPr>
          <p:cNvSpPr txBox="1"/>
          <p:nvPr/>
        </p:nvSpPr>
        <p:spPr>
          <a:xfrm>
            <a:off x="9852980" y="4796590"/>
            <a:ext cx="164353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example.txt</a:t>
            </a:r>
          </a:p>
          <a:p>
            <a:pPr algn="ctr"/>
            <a:r>
              <a:rPr lang="en-GB" sz="1400" dirty="0"/>
              <a:t>(previous version)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22531DE-9D5E-4AB2-BDB1-121E9746E74D}"/>
              </a:ext>
            </a:extLst>
          </p:cNvPr>
          <p:cNvSpPr/>
          <p:nvPr/>
        </p:nvSpPr>
        <p:spPr>
          <a:xfrm>
            <a:off x="5274165" y="6367244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6483C72-F0F9-4F4F-85EE-38FA37F296C8}"/>
              </a:ext>
            </a:extLst>
          </p:cNvPr>
          <p:cNvSpPr/>
          <p:nvPr/>
        </p:nvSpPr>
        <p:spPr>
          <a:xfrm>
            <a:off x="5817771" y="6367244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181BB7D-2D31-44B4-88A0-90D1E48D7950}"/>
              </a:ext>
            </a:extLst>
          </p:cNvPr>
          <p:cNvSpPr/>
          <p:nvPr/>
        </p:nvSpPr>
        <p:spPr>
          <a:xfrm>
            <a:off x="6361377" y="6367244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9FC7C9E-8C07-475A-9425-4F4BAC6ADD39}"/>
              </a:ext>
            </a:extLst>
          </p:cNvPr>
          <p:cNvSpPr/>
          <p:nvPr/>
        </p:nvSpPr>
        <p:spPr>
          <a:xfrm>
            <a:off x="6904983" y="6367244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0208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25087F04-F8DF-4988-A558-D6C0991D61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064" y="642940"/>
            <a:ext cx="9297440" cy="5053185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E1DC9336-D40F-4927-9E28-B427FFE0B2A5}"/>
              </a:ext>
            </a:extLst>
          </p:cNvPr>
          <p:cNvSpPr/>
          <p:nvPr/>
        </p:nvSpPr>
        <p:spPr>
          <a:xfrm>
            <a:off x="1088064" y="5276675"/>
            <a:ext cx="9297440" cy="226503"/>
          </a:xfrm>
          <a:prstGeom prst="rect">
            <a:avLst/>
          </a:prstGeom>
          <a:solidFill>
            <a:srgbClr val="F5F4F6"/>
          </a:solidFill>
          <a:ln>
            <a:solidFill>
              <a:srgbClr val="F5F4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rgbClr val="000000"/>
                </a:solidFill>
              </a:rPr>
              <a:t>XXXXXXXXXXXXXXXXXXXXXXXXXXXXXXXXXXXXXXXXXXXXXXXXXXXXXXXXXXXXXXXXXXXXXXXXXXXXXXXXXXXXXXXXXXXXXXX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30EB15A-71D1-4472-B7AD-8D2415C54C3F}"/>
              </a:ext>
            </a:extLst>
          </p:cNvPr>
          <p:cNvSpPr/>
          <p:nvPr/>
        </p:nvSpPr>
        <p:spPr>
          <a:xfrm>
            <a:off x="1088064" y="5486400"/>
            <a:ext cx="9297440" cy="226503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/>
              <a:t>XXXXXXXXXXXXXXXXXXXXXXXXXXXXXXXXXXXXXXXXXXXXXXXXXXXXXXXXXXXXXXXXXXXXXXXXXXXXXXXXXXX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D4869E8-C14D-455F-8AEB-A76FB2987DBB}"/>
              </a:ext>
            </a:extLst>
          </p:cNvPr>
          <p:cNvSpPr/>
          <p:nvPr/>
        </p:nvSpPr>
        <p:spPr>
          <a:xfrm>
            <a:off x="2591091" y="1511416"/>
            <a:ext cx="5772733" cy="226503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111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A0500-CB51-4CA6-AED9-E54CDE098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Revert changes workflow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FC7D47-3C76-4ACA-ADAC-68076D1CF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REPLACE WITH CONFIDENTIALITY STATEMENT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E20D7A-499E-4127-A540-C1C4E1C4F5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C0D2BFD-67D9-3D46-AF5A-F0A3088F6DF5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948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E28ED899-C8B5-4DCD-A3FE-5BC53BFBC59A}"/>
              </a:ext>
            </a:extLst>
          </p:cNvPr>
          <p:cNvGrpSpPr/>
          <p:nvPr/>
        </p:nvGrpSpPr>
        <p:grpSpPr>
          <a:xfrm>
            <a:off x="2445015" y="2590101"/>
            <a:ext cx="7301969" cy="838899"/>
            <a:chOff x="1610686" y="2427215"/>
            <a:chExt cx="7301969" cy="838899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5EAB375-4E55-4DA3-AB91-11D763061AB3}"/>
                </a:ext>
              </a:extLst>
            </p:cNvPr>
            <p:cNvSpPr/>
            <p:nvPr/>
          </p:nvSpPr>
          <p:spPr>
            <a:xfrm>
              <a:off x="1610686" y="2427215"/>
              <a:ext cx="838800" cy="838899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48C3255-B913-41A3-A188-31518827648B}"/>
                </a:ext>
              </a:extLst>
            </p:cNvPr>
            <p:cNvSpPr/>
            <p:nvPr/>
          </p:nvSpPr>
          <p:spPr>
            <a:xfrm>
              <a:off x="3763585" y="2427215"/>
              <a:ext cx="838800" cy="838899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06BD09B-B29D-4246-9083-6399829ED246}"/>
                </a:ext>
              </a:extLst>
            </p:cNvPr>
            <p:cNvSpPr/>
            <p:nvPr/>
          </p:nvSpPr>
          <p:spPr>
            <a:xfrm>
              <a:off x="5916485" y="2427215"/>
              <a:ext cx="838800" cy="838899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8234D3A-7A58-4CF7-B129-DDF618445D86}"/>
                </a:ext>
              </a:extLst>
            </p:cNvPr>
            <p:cNvSpPr/>
            <p:nvPr/>
          </p:nvSpPr>
          <p:spPr>
            <a:xfrm>
              <a:off x="8073855" y="2427215"/>
              <a:ext cx="838800" cy="838899"/>
            </a:xfrm>
            <a:prstGeom prst="ellipse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B1F8B73-26CA-4CEB-88A7-ACFAC430AE75}"/>
                </a:ext>
              </a:extLst>
            </p:cNvPr>
            <p:cNvCxnSpPr>
              <a:stCxn id="5" idx="6"/>
              <a:endCxn id="6" idx="2"/>
            </p:cNvCxnSpPr>
            <p:nvPr/>
          </p:nvCxnSpPr>
          <p:spPr>
            <a:xfrm>
              <a:off x="2449486" y="2846665"/>
              <a:ext cx="1314099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00244D4-664B-4E6A-BDE8-3BD9944B902A}"/>
                </a:ext>
              </a:extLst>
            </p:cNvPr>
            <p:cNvCxnSpPr>
              <a:stCxn id="6" idx="6"/>
              <a:endCxn id="7" idx="2"/>
            </p:cNvCxnSpPr>
            <p:nvPr/>
          </p:nvCxnSpPr>
          <p:spPr>
            <a:xfrm>
              <a:off x="4602385" y="2846665"/>
              <a:ext cx="1314100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371ADF1-27C4-4C71-BBBC-1E4E5A1A8075}"/>
                </a:ext>
              </a:extLst>
            </p:cNvPr>
            <p:cNvCxnSpPr>
              <a:stCxn id="7" idx="6"/>
              <a:endCxn id="8" idx="2"/>
            </p:cNvCxnSpPr>
            <p:nvPr/>
          </p:nvCxnSpPr>
          <p:spPr>
            <a:xfrm>
              <a:off x="6755285" y="2846665"/>
              <a:ext cx="1318570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6BD9BDB5-3760-46F5-8433-E19C46DBA284}"/>
              </a:ext>
            </a:extLst>
          </p:cNvPr>
          <p:cNvSpPr/>
          <p:nvPr/>
        </p:nvSpPr>
        <p:spPr>
          <a:xfrm>
            <a:off x="6898271" y="4471332"/>
            <a:ext cx="2701255" cy="119123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This is the most recent commit which represents the current version of, e.g., a file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4B7306DA-3D0E-4B5A-AFB8-099AA8B33294}"/>
              </a:ext>
            </a:extLst>
          </p:cNvPr>
          <p:cNvCxnSpPr>
            <a:cxnSpLocks/>
            <a:stCxn id="17" idx="0"/>
            <a:endCxn id="8" idx="4"/>
          </p:cNvCxnSpPr>
          <p:nvPr/>
        </p:nvCxnSpPr>
        <p:spPr>
          <a:xfrm rot="5400000" flipH="1" flipV="1">
            <a:off x="8267075" y="3410824"/>
            <a:ext cx="1042332" cy="107868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1323EB6D-5E98-4869-9759-AD0BAA0CD133}"/>
              </a:ext>
            </a:extLst>
          </p:cNvPr>
          <p:cNvSpPr/>
          <p:nvPr/>
        </p:nvSpPr>
        <p:spPr>
          <a:xfrm>
            <a:off x="4628949" y="6367244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15B939B-5766-4030-8D2F-4C9D7B307693}"/>
              </a:ext>
            </a:extLst>
          </p:cNvPr>
          <p:cNvSpPr/>
          <p:nvPr/>
        </p:nvSpPr>
        <p:spPr>
          <a:xfrm>
            <a:off x="5172555" y="6367244"/>
            <a:ext cx="226506" cy="2264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9A700DC-036A-44CB-BF13-19165DB04BEA}"/>
              </a:ext>
            </a:extLst>
          </p:cNvPr>
          <p:cNvSpPr/>
          <p:nvPr/>
        </p:nvSpPr>
        <p:spPr>
          <a:xfrm>
            <a:off x="5716161" y="6367244"/>
            <a:ext cx="226506" cy="2264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EDEA1FA-9A1D-4888-A39C-9DFD772F957C}"/>
              </a:ext>
            </a:extLst>
          </p:cNvPr>
          <p:cNvSpPr/>
          <p:nvPr/>
        </p:nvSpPr>
        <p:spPr>
          <a:xfrm>
            <a:off x="6259767" y="6367244"/>
            <a:ext cx="226506" cy="2264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7B23CEB-5BBF-40AB-AF7C-E1673401794E}"/>
              </a:ext>
            </a:extLst>
          </p:cNvPr>
          <p:cNvSpPr/>
          <p:nvPr/>
        </p:nvSpPr>
        <p:spPr>
          <a:xfrm>
            <a:off x="6803373" y="6367244"/>
            <a:ext cx="226506" cy="2264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B58C5F7-4271-4699-B318-6399B149737D}"/>
              </a:ext>
            </a:extLst>
          </p:cNvPr>
          <p:cNvSpPr/>
          <p:nvPr/>
        </p:nvSpPr>
        <p:spPr>
          <a:xfrm>
            <a:off x="7346978" y="6367244"/>
            <a:ext cx="226506" cy="2264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0673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E28ED899-C8B5-4DCD-A3FE-5BC53BFBC59A}"/>
              </a:ext>
            </a:extLst>
          </p:cNvPr>
          <p:cNvGrpSpPr/>
          <p:nvPr/>
        </p:nvGrpSpPr>
        <p:grpSpPr>
          <a:xfrm>
            <a:off x="2445015" y="2590101"/>
            <a:ext cx="7301969" cy="838899"/>
            <a:chOff x="1610686" y="2427215"/>
            <a:chExt cx="7301969" cy="838899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5EAB375-4E55-4DA3-AB91-11D763061AB3}"/>
                </a:ext>
              </a:extLst>
            </p:cNvPr>
            <p:cNvSpPr/>
            <p:nvPr/>
          </p:nvSpPr>
          <p:spPr>
            <a:xfrm>
              <a:off x="1610686" y="2427215"/>
              <a:ext cx="838800" cy="838899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48C3255-B913-41A3-A188-31518827648B}"/>
                </a:ext>
              </a:extLst>
            </p:cNvPr>
            <p:cNvSpPr/>
            <p:nvPr/>
          </p:nvSpPr>
          <p:spPr>
            <a:xfrm>
              <a:off x="3763585" y="2427215"/>
              <a:ext cx="838800" cy="83889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06BD09B-B29D-4246-9083-6399829ED246}"/>
                </a:ext>
              </a:extLst>
            </p:cNvPr>
            <p:cNvSpPr/>
            <p:nvPr/>
          </p:nvSpPr>
          <p:spPr>
            <a:xfrm>
              <a:off x="5916485" y="2427215"/>
              <a:ext cx="838800" cy="838899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8234D3A-7A58-4CF7-B129-DDF618445D86}"/>
                </a:ext>
              </a:extLst>
            </p:cNvPr>
            <p:cNvSpPr/>
            <p:nvPr/>
          </p:nvSpPr>
          <p:spPr>
            <a:xfrm>
              <a:off x="8073855" y="2427215"/>
              <a:ext cx="838800" cy="838899"/>
            </a:xfrm>
            <a:prstGeom prst="ellipse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B1F8B73-26CA-4CEB-88A7-ACFAC430AE75}"/>
                </a:ext>
              </a:extLst>
            </p:cNvPr>
            <p:cNvCxnSpPr>
              <a:stCxn id="5" idx="6"/>
              <a:endCxn id="6" idx="2"/>
            </p:cNvCxnSpPr>
            <p:nvPr/>
          </p:nvCxnSpPr>
          <p:spPr>
            <a:xfrm>
              <a:off x="2449486" y="2846665"/>
              <a:ext cx="1314099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00244D4-664B-4E6A-BDE8-3BD9944B902A}"/>
                </a:ext>
              </a:extLst>
            </p:cNvPr>
            <p:cNvCxnSpPr>
              <a:stCxn id="6" idx="6"/>
              <a:endCxn id="7" idx="2"/>
            </p:cNvCxnSpPr>
            <p:nvPr/>
          </p:nvCxnSpPr>
          <p:spPr>
            <a:xfrm>
              <a:off x="4602385" y="2846665"/>
              <a:ext cx="1314100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371ADF1-27C4-4C71-BBBC-1E4E5A1A8075}"/>
                </a:ext>
              </a:extLst>
            </p:cNvPr>
            <p:cNvCxnSpPr>
              <a:stCxn id="7" idx="6"/>
              <a:endCxn id="8" idx="2"/>
            </p:cNvCxnSpPr>
            <p:nvPr/>
          </p:nvCxnSpPr>
          <p:spPr>
            <a:xfrm>
              <a:off x="6755285" y="2846665"/>
              <a:ext cx="1318570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6BD9BDB5-3760-46F5-8433-E19C46DBA284}"/>
              </a:ext>
            </a:extLst>
          </p:cNvPr>
          <p:cNvSpPr/>
          <p:nvPr/>
        </p:nvSpPr>
        <p:spPr>
          <a:xfrm>
            <a:off x="2588002" y="4471333"/>
            <a:ext cx="2701255" cy="125834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We want to revert the file back to its previous version represented by this previous commit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4B7306DA-3D0E-4B5A-AFB8-099AA8B33294}"/>
              </a:ext>
            </a:extLst>
          </p:cNvPr>
          <p:cNvCxnSpPr>
            <a:cxnSpLocks/>
            <a:stCxn id="17" idx="0"/>
            <a:endCxn id="6" idx="4"/>
          </p:cNvCxnSpPr>
          <p:nvPr/>
        </p:nvCxnSpPr>
        <p:spPr>
          <a:xfrm rot="5400000" flipH="1" flipV="1">
            <a:off x="3956806" y="3410825"/>
            <a:ext cx="1042333" cy="107868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3D62644F-27A4-4AC3-85D3-17D8CEC98FA9}"/>
              </a:ext>
            </a:extLst>
          </p:cNvPr>
          <p:cNvSpPr/>
          <p:nvPr/>
        </p:nvSpPr>
        <p:spPr>
          <a:xfrm>
            <a:off x="4628949" y="6367244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7364DB2-F293-49C0-B6C4-4403F375CB37}"/>
              </a:ext>
            </a:extLst>
          </p:cNvPr>
          <p:cNvSpPr/>
          <p:nvPr/>
        </p:nvSpPr>
        <p:spPr>
          <a:xfrm>
            <a:off x="5172555" y="6367244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9AB76A5-AED8-4EC4-9EED-2DEA895AF6EE}"/>
              </a:ext>
            </a:extLst>
          </p:cNvPr>
          <p:cNvSpPr/>
          <p:nvPr/>
        </p:nvSpPr>
        <p:spPr>
          <a:xfrm>
            <a:off x="5716161" y="6367244"/>
            <a:ext cx="226506" cy="2264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42D7F2F-07BD-4EB7-A8D5-F7D260D93EBF}"/>
              </a:ext>
            </a:extLst>
          </p:cNvPr>
          <p:cNvSpPr/>
          <p:nvPr/>
        </p:nvSpPr>
        <p:spPr>
          <a:xfrm>
            <a:off x="6259767" y="6367244"/>
            <a:ext cx="226506" cy="2264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31FCDEF-7F55-49F7-8693-B3BD32A107D5}"/>
              </a:ext>
            </a:extLst>
          </p:cNvPr>
          <p:cNvSpPr/>
          <p:nvPr/>
        </p:nvSpPr>
        <p:spPr>
          <a:xfrm>
            <a:off x="6803373" y="6367244"/>
            <a:ext cx="226506" cy="2264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BC6E013-350F-45E7-9CB0-58DD476D20C4}"/>
              </a:ext>
            </a:extLst>
          </p:cNvPr>
          <p:cNvSpPr/>
          <p:nvPr/>
        </p:nvSpPr>
        <p:spPr>
          <a:xfrm>
            <a:off x="7346978" y="6367244"/>
            <a:ext cx="226506" cy="2264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5283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E28ED899-C8B5-4DCD-A3FE-5BC53BFBC59A}"/>
              </a:ext>
            </a:extLst>
          </p:cNvPr>
          <p:cNvGrpSpPr/>
          <p:nvPr/>
        </p:nvGrpSpPr>
        <p:grpSpPr>
          <a:xfrm>
            <a:off x="1203444" y="2590101"/>
            <a:ext cx="7301969" cy="838899"/>
            <a:chOff x="1610686" y="2427215"/>
            <a:chExt cx="7301969" cy="838899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5EAB375-4E55-4DA3-AB91-11D763061AB3}"/>
                </a:ext>
              </a:extLst>
            </p:cNvPr>
            <p:cNvSpPr/>
            <p:nvPr/>
          </p:nvSpPr>
          <p:spPr>
            <a:xfrm>
              <a:off x="1610686" y="2427215"/>
              <a:ext cx="838800" cy="838899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48C3255-B913-41A3-A188-31518827648B}"/>
                </a:ext>
              </a:extLst>
            </p:cNvPr>
            <p:cNvSpPr/>
            <p:nvPr/>
          </p:nvSpPr>
          <p:spPr>
            <a:xfrm>
              <a:off x="3763585" y="2427215"/>
              <a:ext cx="838800" cy="83889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06BD09B-B29D-4246-9083-6399829ED246}"/>
                </a:ext>
              </a:extLst>
            </p:cNvPr>
            <p:cNvSpPr/>
            <p:nvPr/>
          </p:nvSpPr>
          <p:spPr>
            <a:xfrm>
              <a:off x="5916485" y="2427215"/>
              <a:ext cx="838800" cy="838899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8234D3A-7A58-4CF7-B129-DDF618445D86}"/>
                </a:ext>
              </a:extLst>
            </p:cNvPr>
            <p:cNvSpPr/>
            <p:nvPr/>
          </p:nvSpPr>
          <p:spPr>
            <a:xfrm>
              <a:off x="8073855" y="2427215"/>
              <a:ext cx="838800" cy="838899"/>
            </a:xfrm>
            <a:prstGeom prst="ellipse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B1F8B73-26CA-4CEB-88A7-ACFAC430AE75}"/>
                </a:ext>
              </a:extLst>
            </p:cNvPr>
            <p:cNvCxnSpPr>
              <a:stCxn id="5" idx="6"/>
              <a:endCxn id="6" idx="2"/>
            </p:cNvCxnSpPr>
            <p:nvPr/>
          </p:nvCxnSpPr>
          <p:spPr>
            <a:xfrm>
              <a:off x="2449486" y="2846665"/>
              <a:ext cx="1314099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00244D4-664B-4E6A-BDE8-3BD9944B902A}"/>
                </a:ext>
              </a:extLst>
            </p:cNvPr>
            <p:cNvCxnSpPr>
              <a:stCxn id="6" idx="6"/>
              <a:endCxn id="7" idx="2"/>
            </p:cNvCxnSpPr>
            <p:nvPr/>
          </p:nvCxnSpPr>
          <p:spPr>
            <a:xfrm>
              <a:off x="4602385" y="2846665"/>
              <a:ext cx="1314100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371ADF1-27C4-4C71-BBBC-1E4E5A1A8075}"/>
                </a:ext>
              </a:extLst>
            </p:cNvPr>
            <p:cNvCxnSpPr>
              <a:stCxn id="7" idx="6"/>
              <a:endCxn id="8" idx="2"/>
            </p:cNvCxnSpPr>
            <p:nvPr/>
          </p:nvCxnSpPr>
          <p:spPr>
            <a:xfrm>
              <a:off x="6755285" y="2846665"/>
              <a:ext cx="1318570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0B1C27DC-8C69-4BB0-B0CD-011C146B231F}"/>
              </a:ext>
            </a:extLst>
          </p:cNvPr>
          <p:cNvSpPr/>
          <p:nvPr/>
        </p:nvSpPr>
        <p:spPr>
          <a:xfrm>
            <a:off x="9823983" y="2590100"/>
            <a:ext cx="838800" cy="838899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B57732A-05B9-47F9-9BA6-6567C38B996F}"/>
              </a:ext>
            </a:extLst>
          </p:cNvPr>
          <p:cNvCxnSpPr/>
          <p:nvPr/>
        </p:nvCxnSpPr>
        <p:spPr>
          <a:xfrm>
            <a:off x="8505413" y="3009549"/>
            <a:ext cx="131857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FD187533-2557-43E6-8FFE-E403DF7853C6}"/>
              </a:ext>
            </a:extLst>
          </p:cNvPr>
          <p:cNvCxnSpPr>
            <a:cxnSpLocks/>
            <a:stCxn id="6" idx="0"/>
          </p:cNvCxnSpPr>
          <p:nvPr/>
        </p:nvCxnSpPr>
        <p:spPr>
          <a:xfrm rot="5400000" flipH="1" flipV="1">
            <a:off x="6297548" y="-1355734"/>
            <a:ext cx="1424030" cy="6467640"/>
          </a:xfrm>
          <a:prstGeom prst="bentConnector2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4A53C32-263F-4DA3-94D3-5B1078EDE210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10243383" y="1166070"/>
            <a:ext cx="0" cy="14240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14C8E83-7C0A-47AD-B24C-27277FF676D3}"/>
              </a:ext>
            </a:extLst>
          </p:cNvPr>
          <p:cNvSpPr txBox="1"/>
          <p:nvPr/>
        </p:nvSpPr>
        <p:spPr>
          <a:xfrm>
            <a:off x="6187545" y="793063"/>
            <a:ext cx="1639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git revert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B9D769C-7B56-4F7B-8A21-9971F06B78C5}"/>
              </a:ext>
            </a:extLst>
          </p:cNvPr>
          <p:cNvSpPr/>
          <p:nvPr/>
        </p:nvSpPr>
        <p:spPr>
          <a:xfrm>
            <a:off x="4628949" y="6367244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EAF6594-F2EF-446C-BE6F-F441D63F0932}"/>
              </a:ext>
            </a:extLst>
          </p:cNvPr>
          <p:cNvSpPr/>
          <p:nvPr/>
        </p:nvSpPr>
        <p:spPr>
          <a:xfrm>
            <a:off x="5172555" y="6367244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39F9BC2-C9FF-442A-9280-FE52A70F66B9}"/>
              </a:ext>
            </a:extLst>
          </p:cNvPr>
          <p:cNvSpPr/>
          <p:nvPr/>
        </p:nvSpPr>
        <p:spPr>
          <a:xfrm>
            <a:off x="5716161" y="6367244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B31386B-F0FC-494F-A46E-4543953A44B0}"/>
              </a:ext>
            </a:extLst>
          </p:cNvPr>
          <p:cNvSpPr/>
          <p:nvPr/>
        </p:nvSpPr>
        <p:spPr>
          <a:xfrm>
            <a:off x="6259767" y="6367244"/>
            <a:ext cx="226506" cy="2264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0DBCB61-21BC-49BF-8027-84A94D7CC12C}"/>
              </a:ext>
            </a:extLst>
          </p:cNvPr>
          <p:cNvSpPr/>
          <p:nvPr/>
        </p:nvSpPr>
        <p:spPr>
          <a:xfrm>
            <a:off x="6803373" y="6367244"/>
            <a:ext cx="226506" cy="2264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C9C1EA4-E6C2-4F4C-9AB4-BFFA50D71FC9}"/>
              </a:ext>
            </a:extLst>
          </p:cNvPr>
          <p:cNvSpPr/>
          <p:nvPr/>
        </p:nvSpPr>
        <p:spPr>
          <a:xfrm>
            <a:off x="7346978" y="6367244"/>
            <a:ext cx="226506" cy="2264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2714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E28ED899-C8B5-4DCD-A3FE-5BC53BFBC59A}"/>
              </a:ext>
            </a:extLst>
          </p:cNvPr>
          <p:cNvGrpSpPr/>
          <p:nvPr/>
        </p:nvGrpSpPr>
        <p:grpSpPr>
          <a:xfrm>
            <a:off x="1203444" y="2590101"/>
            <a:ext cx="7301969" cy="838899"/>
            <a:chOff x="1610686" y="2427215"/>
            <a:chExt cx="7301969" cy="838899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5EAB375-4E55-4DA3-AB91-11D763061AB3}"/>
                </a:ext>
              </a:extLst>
            </p:cNvPr>
            <p:cNvSpPr/>
            <p:nvPr/>
          </p:nvSpPr>
          <p:spPr>
            <a:xfrm>
              <a:off x="1610686" y="2427215"/>
              <a:ext cx="838800" cy="838899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48C3255-B913-41A3-A188-31518827648B}"/>
                </a:ext>
              </a:extLst>
            </p:cNvPr>
            <p:cNvSpPr/>
            <p:nvPr/>
          </p:nvSpPr>
          <p:spPr>
            <a:xfrm>
              <a:off x="3763585" y="2427215"/>
              <a:ext cx="838800" cy="83889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06BD09B-B29D-4246-9083-6399829ED246}"/>
                </a:ext>
              </a:extLst>
            </p:cNvPr>
            <p:cNvSpPr/>
            <p:nvPr/>
          </p:nvSpPr>
          <p:spPr>
            <a:xfrm>
              <a:off x="5916485" y="2427215"/>
              <a:ext cx="838800" cy="838899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8234D3A-7A58-4CF7-B129-DDF618445D86}"/>
                </a:ext>
              </a:extLst>
            </p:cNvPr>
            <p:cNvSpPr/>
            <p:nvPr/>
          </p:nvSpPr>
          <p:spPr>
            <a:xfrm>
              <a:off x="8073855" y="2427215"/>
              <a:ext cx="838800" cy="838899"/>
            </a:xfrm>
            <a:prstGeom prst="ellipse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B1F8B73-26CA-4CEB-88A7-ACFAC430AE75}"/>
                </a:ext>
              </a:extLst>
            </p:cNvPr>
            <p:cNvCxnSpPr>
              <a:stCxn id="5" idx="6"/>
              <a:endCxn id="6" idx="2"/>
            </p:cNvCxnSpPr>
            <p:nvPr/>
          </p:nvCxnSpPr>
          <p:spPr>
            <a:xfrm>
              <a:off x="2449486" y="2846665"/>
              <a:ext cx="1314099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00244D4-664B-4E6A-BDE8-3BD9944B902A}"/>
                </a:ext>
              </a:extLst>
            </p:cNvPr>
            <p:cNvCxnSpPr>
              <a:stCxn id="6" idx="6"/>
              <a:endCxn id="7" idx="2"/>
            </p:cNvCxnSpPr>
            <p:nvPr/>
          </p:nvCxnSpPr>
          <p:spPr>
            <a:xfrm>
              <a:off x="4602385" y="2846665"/>
              <a:ext cx="1314100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371ADF1-27C4-4C71-BBBC-1E4E5A1A8075}"/>
                </a:ext>
              </a:extLst>
            </p:cNvPr>
            <p:cNvCxnSpPr>
              <a:stCxn id="7" idx="6"/>
              <a:endCxn id="8" idx="2"/>
            </p:cNvCxnSpPr>
            <p:nvPr/>
          </p:nvCxnSpPr>
          <p:spPr>
            <a:xfrm>
              <a:off x="6755285" y="2846665"/>
              <a:ext cx="1318570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0B1C27DC-8C69-4BB0-B0CD-011C146B231F}"/>
              </a:ext>
            </a:extLst>
          </p:cNvPr>
          <p:cNvSpPr/>
          <p:nvPr/>
        </p:nvSpPr>
        <p:spPr>
          <a:xfrm>
            <a:off x="9823983" y="2590100"/>
            <a:ext cx="838800" cy="838899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B57732A-05B9-47F9-9BA6-6567C38B996F}"/>
              </a:ext>
            </a:extLst>
          </p:cNvPr>
          <p:cNvCxnSpPr/>
          <p:nvPr/>
        </p:nvCxnSpPr>
        <p:spPr>
          <a:xfrm>
            <a:off x="8505413" y="3009549"/>
            <a:ext cx="131857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A2EB8C4-C73C-4C00-BE6D-CF78DB88CB68}"/>
              </a:ext>
            </a:extLst>
          </p:cNvPr>
          <p:cNvSpPr/>
          <p:nvPr/>
        </p:nvSpPr>
        <p:spPr>
          <a:xfrm>
            <a:off x="7814072" y="4471332"/>
            <a:ext cx="2701255" cy="119123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This new commit represents the changes made in order to revert the file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DF677E97-2D63-4BD2-A742-9C914AA00CB6}"/>
              </a:ext>
            </a:extLst>
          </p:cNvPr>
          <p:cNvCxnSpPr>
            <a:cxnSpLocks/>
            <a:stCxn id="18" idx="0"/>
            <a:endCxn id="12" idx="4"/>
          </p:cNvCxnSpPr>
          <p:nvPr/>
        </p:nvCxnSpPr>
        <p:spPr>
          <a:xfrm rot="5400000" flipH="1" flipV="1">
            <a:off x="9182875" y="3410825"/>
            <a:ext cx="1042333" cy="107868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46AFEC1D-B44E-41FB-BF48-E6CEBC532E1D}"/>
              </a:ext>
            </a:extLst>
          </p:cNvPr>
          <p:cNvSpPr/>
          <p:nvPr/>
        </p:nvSpPr>
        <p:spPr>
          <a:xfrm>
            <a:off x="4628949" y="6367244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89037FA-A7C6-4AFE-8884-4380C7DA1457}"/>
              </a:ext>
            </a:extLst>
          </p:cNvPr>
          <p:cNvSpPr/>
          <p:nvPr/>
        </p:nvSpPr>
        <p:spPr>
          <a:xfrm>
            <a:off x="5172555" y="6367244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2BFFF17-1B64-4650-B6ED-C3A34D6BF1F2}"/>
              </a:ext>
            </a:extLst>
          </p:cNvPr>
          <p:cNvSpPr/>
          <p:nvPr/>
        </p:nvSpPr>
        <p:spPr>
          <a:xfrm>
            <a:off x="5716161" y="6367244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D9CC08F-4ECB-493B-AFC6-FA70C97C1646}"/>
              </a:ext>
            </a:extLst>
          </p:cNvPr>
          <p:cNvSpPr/>
          <p:nvPr/>
        </p:nvSpPr>
        <p:spPr>
          <a:xfrm>
            <a:off x="6259767" y="6367244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84CC979-763D-41FE-A199-78843A99FEEC}"/>
              </a:ext>
            </a:extLst>
          </p:cNvPr>
          <p:cNvSpPr/>
          <p:nvPr/>
        </p:nvSpPr>
        <p:spPr>
          <a:xfrm>
            <a:off x="6803373" y="6367244"/>
            <a:ext cx="226506" cy="2264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D13CB55-593A-4F6B-9782-6D718C99228A}"/>
              </a:ext>
            </a:extLst>
          </p:cNvPr>
          <p:cNvSpPr/>
          <p:nvPr/>
        </p:nvSpPr>
        <p:spPr>
          <a:xfrm>
            <a:off x="7346978" y="6367244"/>
            <a:ext cx="226506" cy="2264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8964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E28ED899-C8B5-4DCD-A3FE-5BC53BFBC59A}"/>
              </a:ext>
            </a:extLst>
          </p:cNvPr>
          <p:cNvGrpSpPr/>
          <p:nvPr/>
        </p:nvGrpSpPr>
        <p:grpSpPr>
          <a:xfrm>
            <a:off x="1203444" y="2590101"/>
            <a:ext cx="7301969" cy="838899"/>
            <a:chOff x="1610686" y="2427215"/>
            <a:chExt cx="7301969" cy="838899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5EAB375-4E55-4DA3-AB91-11D763061AB3}"/>
                </a:ext>
              </a:extLst>
            </p:cNvPr>
            <p:cNvSpPr/>
            <p:nvPr/>
          </p:nvSpPr>
          <p:spPr>
            <a:xfrm>
              <a:off x="1610686" y="2427215"/>
              <a:ext cx="838800" cy="838899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48C3255-B913-41A3-A188-31518827648B}"/>
                </a:ext>
              </a:extLst>
            </p:cNvPr>
            <p:cNvSpPr/>
            <p:nvPr/>
          </p:nvSpPr>
          <p:spPr>
            <a:xfrm>
              <a:off x="3763585" y="2427215"/>
              <a:ext cx="838800" cy="83889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06BD09B-B29D-4246-9083-6399829ED246}"/>
                </a:ext>
              </a:extLst>
            </p:cNvPr>
            <p:cNvSpPr/>
            <p:nvPr/>
          </p:nvSpPr>
          <p:spPr>
            <a:xfrm>
              <a:off x="5916485" y="2427215"/>
              <a:ext cx="838800" cy="838899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8234D3A-7A58-4CF7-B129-DDF618445D86}"/>
                </a:ext>
              </a:extLst>
            </p:cNvPr>
            <p:cNvSpPr/>
            <p:nvPr/>
          </p:nvSpPr>
          <p:spPr>
            <a:xfrm>
              <a:off x="8073855" y="2427215"/>
              <a:ext cx="838800" cy="838899"/>
            </a:xfrm>
            <a:prstGeom prst="ellipse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B1F8B73-26CA-4CEB-88A7-ACFAC430AE75}"/>
                </a:ext>
              </a:extLst>
            </p:cNvPr>
            <p:cNvCxnSpPr>
              <a:stCxn id="5" idx="6"/>
              <a:endCxn id="6" idx="2"/>
            </p:cNvCxnSpPr>
            <p:nvPr/>
          </p:nvCxnSpPr>
          <p:spPr>
            <a:xfrm>
              <a:off x="2449486" y="2846665"/>
              <a:ext cx="1314099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00244D4-664B-4E6A-BDE8-3BD9944B902A}"/>
                </a:ext>
              </a:extLst>
            </p:cNvPr>
            <p:cNvCxnSpPr>
              <a:stCxn id="6" idx="6"/>
              <a:endCxn id="7" idx="2"/>
            </p:cNvCxnSpPr>
            <p:nvPr/>
          </p:nvCxnSpPr>
          <p:spPr>
            <a:xfrm>
              <a:off x="4602385" y="2846665"/>
              <a:ext cx="1314100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371ADF1-27C4-4C71-BBBC-1E4E5A1A8075}"/>
                </a:ext>
              </a:extLst>
            </p:cNvPr>
            <p:cNvCxnSpPr>
              <a:stCxn id="7" idx="6"/>
              <a:endCxn id="8" idx="2"/>
            </p:cNvCxnSpPr>
            <p:nvPr/>
          </p:nvCxnSpPr>
          <p:spPr>
            <a:xfrm>
              <a:off x="6755285" y="2846665"/>
              <a:ext cx="1318570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0B1C27DC-8C69-4BB0-B0CD-011C146B231F}"/>
              </a:ext>
            </a:extLst>
          </p:cNvPr>
          <p:cNvSpPr/>
          <p:nvPr/>
        </p:nvSpPr>
        <p:spPr>
          <a:xfrm>
            <a:off x="9823983" y="2590100"/>
            <a:ext cx="838800" cy="838899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B57732A-05B9-47F9-9BA6-6567C38B996F}"/>
              </a:ext>
            </a:extLst>
          </p:cNvPr>
          <p:cNvCxnSpPr/>
          <p:nvPr/>
        </p:nvCxnSpPr>
        <p:spPr>
          <a:xfrm>
            <a:off x="8505413" y="3009549"/>
            <a:ext cx="131857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A2EB8C4-C73C-4C00-BE6D-CF78DB88CB68}"/>
              </a:ext>
            </a:extLst>
          </p:cNvPr>
          <p:cNvSpPr/>
          <p:nvPr/>
        </p:nvSpPr>
        <p:spPr>
          <a:xfrm>
            <a:off x="5509244" y="593521"/>
            <a:ext cx="2701255" cy="119123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The file is in the same condition for both these commits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DF677E97-2D63-4BD2-A742-9C914AA00CB6}"/>
              </a:ext>
            </a:extLst>
          </p:cNvPr>
          <p:cNvCxnSpPr>
            <a:cxnSpLocks/>
            <a:stCxn id="18" idx="3"/>
            <a:endCxn id="12" idx="0"/>
          </p:cNvCxnSpPr>
          <p:nvPr/>
        </p:nvCxnSpPr>
        <p:spPr>
          <a:xfrm>
            <a:off x="8210499" y="1189140"/>
            <a:ext cx="2032884" cy="14009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F59B86FC-09F6-4989-8E93-602F7725D13B}"/>
              </a:ext>
            </a:extLst>
          </p:cNvPr>
          <p:cNvCxnSpPr>
            <a:cxnSpLocks/>
            <a:stCxn id="18" idx="1"/>
            <a:endCxn id="6" idx="0"/>
          </p:cNvCxnSpPr>
          <p:nvPr/>
        </p:nvCxnSpPr>
        <p:spPr>
          <a:xfrm rot="10800000" flipV="1">
            <a:off x="3775744" y="1189139"/>
            <a:ext cx="1733501" cy="140096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01F4A481-0187-4413-8788-73057CEA9EC5}"/>
              </a:ext>
            </a:extLst>
          </p:cNvPr>
          <p:cNvSpPr/>
          <p:nvPr/>
        </p:nvSpPr>
        <p:spPr>
          <a:xfrm>
            <a:off x="4628949" y="6367244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8885736-FC74-49C0-B30D-30EE4EA5162A}"/>
              </a:ext>
            </a:extLst>
          </p:cNvPr>
          <p:cNvSpPr/>
          <p:nvPr/>
        </p:nvSpPr>
        <p:spPr>
          <a:xfrm>
            <a:off x="5172555" y="6367244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96475D6-C8C1-4966-B412-B7EB9A81DC02}"/>
              </a:ext>
            </a:extLst>
          </p:cNvPr>
          <p:cNvSpPr/>
          <p:nvPr/>
        </p:nvSpPr>
        <p:spPr>
          <a:xfrm>
            <a:off x="5716161" y="6367244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3B5B995-0130-437D-9436-3719E54B6D01}"/>
              </a:ext>
            </a:extLst>
          </p:cNvPr>
          <p:cNvSpPr/>
          <p:nvPr/>
        </p:nvSpPr>
        <p:spPr>
          <a:xfrm>
            <a:off x="6259767" y="6367244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7BB7B87-4E11-42C8-8A3D-F39F1D4DD4A5}"/>
              </a:ext>
            </a:extLst>
          </p:cNvPr>
          <p:cNvSpPr/>
          <p:nvPr/>
        </p:nvSpPr>
        <p:spPr>
          <a:xfrm>
            <a:off x="6803373" y="6367244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425AD1B-44E5-44BD-A22B-995E20FAFCC5}"/>
              </a:ext>
            </a:extLst>
          </p:cNvPr>
          <p:cNvSpPr/>
          <p:nvPr/>
        </p:nvSpPr>
        <p:spPr>
          <a:xfrm>
            <a:off x="7346978" y="6367244"/>
            <a:ext cx="226506" cy="2264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7417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E28ED899-C8B5-4DCD-A3FE-5BC53BFBC59A}"/>
              </a:ext>
            </a:extLst>
          </p:cNvPr>
          <p:cNvGrpSpPr/>
          <p:nvPr/>
        </p:nvGrpSpPr>
        <p:grpSpPr>
          <a:xfrm>
            <a:off x="1203444" y="2590101"/>
            <a:ext cx="7301969" cy="838899"/>
            <a:chOff x="1610686" y="2427215"/>
            <a:chExt cx="7301969" cy="838899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5EAB375-4E55-4DA3-AB91-11D763061AB3}"/>
                </a:ext>
              </a:extLst>
            </p:cNvPr>
            <p:cNvSpPr/>
            <p:nvPr/>
          </p:nvSpPr>
          <p:spPr>
            <a:xfrm>
              <a:off x="1610686" y="2427215"/>
              <a:ext cx="838800" cy="838899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48C3255-B913-41A3-A188-31518827648B}"/>
                </a:ext>
              </a:extLst>
            </p:cNvPr>
            <p:cNvSpPr/>
            <p:nvPr/>
          </p:nvSpPr>
          <p:spPr>
            <a:xfrm>
              <a:off x="3763585" y="2427215"/>
              <a:ext cx="838800" cy="83889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06BD09B-B29D-4246-9083-6399829ED246}"/>
                </a:ext>
              </a:extLst>
            </p:cNvPr>
            <p:cNvSpPr/>
            <p:nvPr/>
          </p:nvSpPr>
          <p:spPr>
            <a:xfrm>
              <a:off x="5916485" y="2427215"/>
              <a:ext cx="838800" cy="838899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8234D3A-7A58-4CF7-B129-DDF618445D86}"/>
                </a:ext>
              </a:extLst>
            </p:cNvPr>
            <p:cNvSpPr/>
            <p:nvPr/>
          </p:nvSpPr>
          <p:spPr>
            <a:xfrm>
              <a:off x="8073855" y="2427215"/>
              <a:ext cx="838800" cy="838899"/>
            </a:xfrm>
            <a:prstGeom prst="ellipse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B1F8B73-26CA-4CEB-88A7-ACFAC430AE75}"/>
                </a:ext>
              </a:extLst>
            </p:cNvPr>
            <p:cNvCxnSpPr>
              <a:stCxn id="5" idx="6"/>
              <a:endCxn id="6" idx="2"/>
            </p:cNvCxnSpPr>
            <p:nvPr/>
          </p:nvCxnSpPr>
          <p:spPr>
            <a:xfrm>
              <a:off x="2449486" y="2846665"/>
              <a:ext cx="1314099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00244D4-664B-4E6A-BDE8-3BD9944B902A}"/>
                </a:ext>
              </a:extLst>
            </p:cNvPr>
            <p:cNvCxnSpPr>
              <a:stCxn id="6" idx="6"/>
              <a:endCxn id="7" idx="2"/>
            </p:cNvCxnSpPr>
            <p:nvPr/>
          </p:nvCxnSpPr>
          <p:spPr>
            <a:xfrm>
              <a:off x="4602385" y="2846665"/>
              <a:ext cx="1314100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371ADF1-27C4-4C71-BBBC-1E4E5A1A8075}"/>
                </a:ext>
              </a:extLst>
            </p:cNvPr>
            <p:cNvCxnSpPr>
              <a:stCxn id="7" idx="6"/>
              <a:endCxn id="8" idx="2"/>
            </p:cNvCxnSpPr>
            <p:nvPr/>
          </p:nvCxnSpPr>
          <p:spPr>
            <a:xfrm>
              <a:off x="6755285" y="2846665"/>
              <a:ext cx="1318570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0B1C27DC-8C69-4BB0-B0CD-011C146B231F}"/>
              </a:ext>
            </a:extLst>
          </p:cNvPr>
          <p:cNvSpPr/>
          <p:nvPr/>
        </p:nvSpPr>
        <p:spPr>
          <a:xfrm>
            <a:off x="9823983" y="2590100"/>
            <a:ext cx="838800" cy="838899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B57732A-05B9-47F9-9BA6-6567C38B996F}"/>
              </a:ext>
            </a:extLst>
          </p:cNvPr>
          <p:cNvCxnSpPr/>
          <p:nvPr/>
        </p:nvCxnSpPr>
        <p:spPr>
          <a:xfrm>
            <a:off x="8505413" y="3009549"/>
            <a:ext cx="131857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A2EB8C4-C73C-4C00-BE6D-CF78DB88CB68}"/>
              </a:ext>
            </a:extLst>
          </p:cNvPr>
          <p:cNvSpPr/>
          <p:nvPr/>
        </p:nvSpPr>
        <p:spPr>
          <a:xfrm>
            <a:off x="5656700" y="402670"/>
            <a:ext cx="2701255" cy="119123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Note that we have not lost any of the file’s commit history</a:t>
            </a: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A57BAFBC-04D2-4FA8-B8A1-B064D5A4BDFE}"/>
              </a:ext>
            </a:extLst>
          </p:cNvPr>
          <p:cNvCxnSpPr>
            <a:stCxn id="18" idx="2"/>
            <a:endCxn id="7" idx="0"/>
          </p:cNvCxnSpPr>
          <p:nvPr/>
        </p:nvCxnSpPr>
        <p:spPr>
          <a:xfrm rot="5400000">
            <a:off x="5969889" y="1552662"/>
            <a:ext cx="996194" cy="107868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A482E119-953B-4FD6-AB5E-E6D0C01250B6}"/>
              </a:ext>
            </a:extLst>
          </p:cNvPr>
          <p:cNvCxnSpPr>
            <a:stCxn id="18" idx="2"/>
            <a:endCxn id="8" idx="0"/>
          </p:cNvCxnSpPr>
          <p:nvPr/>
        </p:nvCxnSpPr>
        <p:spPr>
          <a:xfrm rot="16200000" flipH="1">
            <a:off x="7048573" y="1552661"/>
            <a:ext cx="996194" cy="107868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3D2FC1E8-4B16-4162-BCC3-F0FAB6EA828B}"/>
              </a:ext>
            </a:extLst>
          </p:cNvPr>
          <p:cNvSpPr/>
          <p:nvPr/>
        </p:nvSpPr>
        <p:spPr>
          <a:xfrm>
            <a:off x="4628949" y="6367244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A084FCF-CB36-49CE-A351-015CD81C77CF}"/>
              </a:ext>
            </a:extLst>
          </p:cNvPr>
          <p:cNvSpPr/>
          <p:nvPr/>
        </p:nvSpPr>
        <p:spPr>
          <a:xfrm>
            <a:off x="5172555" y="6367244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AE4C493-EB28-4C77-8665-D7C9312CD856}"/>
              </a:ext>
            </a:extLst>
          </p:cNvPr>
          <p:cNvSpPr/>
          <p:nvPr/>
        </p:nvSpPr>
        <p:spPr>
          <a:xfrm>
            <a:off x="5716161" y="6367244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6F37555-B98B-491B-B40A-1EAA389815DB}"/>
              </a:ext>
            </a:extLst>
          </p:cNvPr>
          <p:cNvSpPr/>
          <p:nvPr/>
        </p:nvSpPr>
        <p:spPr>
          <a:xfrm>
            <a:off x="6259767" y="6367244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5842BFF-1691-4450-A008-3AAC21EE1C5A}"/>
              </a:ext>
            </a:extLst>
          </p:cNvPr>
          <p:cNvSpPr/>
          <p:nvPr/>
        </p:nvSpPr>
        <p:spPr>
          <a:xfrm>
            <a:off x="6803373" y="6367244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B1F6156-4BB9-4CB6-9685-066B7DB52E80}"/>
              </a:ext>
            </a:extLst>
          </p:cNvPr>
          <p:cNvSpPr/>
          <p:nvPr/>
        </p:nvSpPr>
        <p:spPr>
          <a:xfrm>
            <a:off x="7346978" y="6367244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1711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24ADC33-5627-4287-A3FA-94EF81025044}"/>
              </a:ext>
            </a:extLst>
          </p:cNvPr>
          <p:cNvSpPr/>
          <p:nvPr/>
        </p:nvSpPr>
        <p:spPr>
          <a:xfrm>
            <a:off x="2340530" y="293615"/>
            <a:ext cx="1795244" cy="45300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Local</a:t>
            </a:r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EE19F0E5-1863-4BA7-9873-92CBF14E6F84}"/>
              </a:ext>
            </a:extLst>
          </p:cNvPr>
          <p:cNvSpPr/>
          <p:nvPr/>
        </p:nvSpPr>
        <p:spPr>
          <a:xfrm>
            <a:off x="8762298" y="176169"/>
            <a:ext cx="1589712" cy="830510"/>
          </a:xfrm>
          <a:prstGeom prst="cloud">
            <a:avLst/>
          </a:prstGeom>
          <a:solidFill>
            <a:schemeClr val="tx1">
              <a:lumMod val="25000"/>
              <a:lumOff val="75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Remote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79D87AF-6189-4796-95DE-595A7E658935}"/>
              </a:ext>
            </a:extLst>
          </p:cNvPr>
          <p:cNvGrpSpPr/>
          <p:nvPr/>
        </p:nvGrpSpPr>
        <p:grpSpPr>
          <a:xfrm>
            <a:off x="1837585" y="1798148"/>
            <a:ext cx="3148400" cy="2589053"/>
            <a:chOff x="2340530" y="1857112"/>
            <a:chExt cx="2801921" cy="2254543"/>
          </a:xfrm>
        </p:grpSpPr>
        <p:sp>
          <p:nvSpPr>
            <p:cNvPr id="5" name="Rectangle: Diagonal Corners Rounded 4">
              <a:extLst>
                <a:ext uri="{FF2B5EF4-FFF2-40B4-BE49-F238E27FC236}">
                  <a16:creationId xmlns:a16="http://schemas.microsoft.com/office/drawing/2014/main" id="{D017A815-C6ED-4710-90D4-F9290008152D}"/>
                </a:ext>
              </a:extLst>
            </p:cNvPr>
            <p:cNvSpPr/>
            <p:nvPr/>
          </p:nvSpPr>
          <p:spPr>
            <a:xfrm>
              <a:off x="2726424" y="2513551"/>
              <a:ext cx="2416027" cy="1598104"/>
            </a:xfrm>
            <a:prstGeom prst="round2Diag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Rectangle: Diagonal Corners Rounded 6">
              <a:extLst>
                <a:ext uri="{FF2B5EF4-FFF2-40B4-BE49-F238E27FC236}">
                  <a16:creationId xmlns:a16="http://schemas.microsoft.com/office/drawing/2014/main" id="{82E7D873-DA01-40CC-A81E-CBC28E27823A}"/>
                </a:ext>
              </a:extLst>
            </p:cNvPr>
            <p:cNvSpPr/>
            <p:nvPr/>
          </p:nvSpPr>
          <p:spPr>
            <a:xfrm>
              <a:off x="2461640" y="2232520"/>
              <a:ext cx="1980155" cy="453005"/>
            </a:xfrm>
            <a:prstGeom prst="round2Diag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Local Git</a:t>
              </a:r>
            </a:p>
          </p:txBody>
        </p:sp>
        <p:pic>
          <p:nvPicPr>
            <p:cNvPr id="4" name="Graphic 3" descr="Marker with solid fill">
              <a:extLst>
                <a:ext uri="{FF2B5EF4-FFF2-40B4-BE49-F238E27FC236}">
                  <a16:creationId xmlns:a16="http://schemas.microsoft.com/office/drawing/2014/main" id="{AF39C483-4EB4-4F54-8F12-A16AB1B0A1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340530" y="1857112"/>
              <a:ext cx="601910" cy="60191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3B09F5E-B377-42C8-9EB0-4F0BEEE27A7F}"/>
                </a:ext>
              </a:extLst>
            </p:cNvPr>
            <p:cNvSpPr txBox="1"/>
            <p:nvPr/>
          </p:nvSpPr>
          <p:spPr>
            <a:xfrm>
              <a:off x="2839148" y="2736870"/>
              <a:ext cx="2190577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/>
                <a:t>Git tracks the changes we make to files on our local machine, e.g. our computer.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A83B5AA-D201-47EF-944F-CC4468F43FE1}"/>
              </a:ext>
            </a:extLst>
          </p:cNvPr>
          <p:cNvGrpSpPr/>
          <p:nvPr/>
        </p:nvGrpSpPr>
        <p:grpSpPr>
          <a:xfrm>
            <a:off x="7160384" y="1871066"/>
            <a:ext cx="3057945" cy="2457171"/>
            <a:chOff x="7033992" y="1930030"/>
            <a:chExt cx="2696368" cy="2181625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024A1CBB-F742-4D3D-A557-E055521632E2}"/>
                </a:ext>
              </a:extLst>
            </p:cNvPr>
            <p:cNvGrpSpPr/>
            <p:nvPr/>
          </p:nvGrpSpPr>
          <p:grpSpPr>
            <a:xfrm>
              <a:off x="7049549" y="2232520"/>
              <a:ext cx="2680811" cy="1879135"/>
              <a:chOff x="2461640" y="2232520"/>
              <a:chExt cx="2680811" cy="1879135"/>
            </a:xfrm>
          </p:grpSpPr>
          <p:sp>
            <p:nvSpPr>
              <p:cNvPr id="14" name="Rectangle: Diagonal Corners Rounded 13">
                <a:extLst>
                  <a:ext uri="{FF2B5EF4-FFF2-40B4-BE49-F238E27FC236}">
                    <a16:creationId xmlns:a16="http://schemas.microsoft.com/office/drawing/2014/main" id="{073471EF-F871-4490-9FCD-25EAF76F9ECD}"/>
                  </a:ext>
                </a:extLst>
              </p:cNvPr>
              <p:cNvSpPr/>
              <p:nvPr/>
            </p:nvSpPr>
            <p:spPr>
              <a:xfrm>
                <a:off x="2726424" y="2513551"/>
                <a:ext cx="2416027" cy="1598104"/>
              </a:xfrm>
              <a:prstGeom prst="round2Diag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" name="Rectangle: Diagonal Corners Rounded 14">
                <a:extLst>
                  <a:ext uri="{FF2B5EF4-FFF2-40B4-BE49-F238E27FC236}">
                    <a16:creationId xmlns:a16="http://schemas.microsoft.com/office/drawing/2014/main" id="{1E939174-DE56-4B3F-9BDD-DECE6B851E82}"/>
                  </a:ext>
                </a:extLst>
              </p:cNvPr>
              <p:cNvSpPr/>
              <p:nvPr/>
            </p:nvSpPr>
            <p:spPr>
              <a:xfrm>
                <a:off x="2461640" y="2232520"/>
                <a:ext cx="1980155" cy="453005"/>
              </a:xfrm>
              <a:prstGeom prst="round2Diag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Remote Git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61D7B23-20FB-478C-A974-3AFC7F62AFF7}"/>
                  </a:ext>
                </a:extLst>
              </p:cNvPr>
              <p:cNvSpPr txBox="1"/>
              <p:nvPr/>
            </p:nvSpPr>
            <p:spPr>
              <a:xfrm>
                <a:off x="2839148" y="2786156"/>
                <a:ext cx="2190577" cy="1169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600" dirty="0"/>
                  <a:t>Git allows us to store our files and history remotely which can then be accessed on other devices.</a:t>
                </a:r>
              </a:p>
            </p:txBody>
          </p:sp>
        </p:grpSp>
        <p:pic>
          <p:nvPicPr>
            <p:cNvPr id="19" name="Graphic 18" descr="Cloud outline">
              <a:extLst>
                <a:ext uri="{FF2B5EF4-FFF2-40B4-BE49-F238E27FC236}">
                  <a16:creationId xmlns:a16="http://schemas.microsoft.com/office/drawing/2014/main" id="{5D8CDA0D-2DDB-4D95-92CB-16D344337AA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033992" y="1930030"/>
              <a:ext cx="553636" cy="553636"/>
            </a:xfrm>
            <a:prstGeom prst="rect">
              <a:avLst/>
            </a:prstGeom>
          </p:spPr>
        </p:pic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4670A54-5C5A-4FF6-8F6F-355737A874DE}"/>
              </a:ext>
            </a:extLst>
          </p:cNvPr>
          <p:cNvCxnSpPr>
            <a:cxnSpLocks/>
          </p:cNvCxnSpPr>
          <p:nvPr/>
        </p:nvCxnSpPr>
        <p:spPr>
          <a:xfrm>
            <a:off x="6727971" y="176169"/>
            <a:ext cx="0" cy="6073629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61FDADC3-A50A-430D-84F3-20BAF5F62DBB}"/>
              </a:ext>
            </a:extLst>
          </p:cNvPr>
          <p:cNvSpPr/>
          <p:nvPr/>
        </p:nvSpPr>
        <p:spPr>
          <a:xfrm>
            <a:off x="3806560" y="6455333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1AADE88-E131-4E0A-8B71-4E2B2F584EE3}"/>
              </a:ext>
            </a:extLst>
          </p:cNvPr>
          <p:cNvSpPr/>
          <p:nvPr/>
        </p:nvSpPr>
        <p:spPr>
          <a:xfrm>
            <a:off x="4349933" y="6455333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EECDFE4-17E8-4C66-8FA9-0331695EFA16}"/>
              </a:ext>
            </a:extLst>
          </p:cNvPr>
          <p:cNvSpPr/>
          <p:nvPr/>
        </p:nvSpPr>
        <p:spPr>
          <a:xfrm>
            <a:off x="4893306" y="6455333"/>
            <a:ext cx="226506" cy="2264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AF1E42C-D74E-4646-9CB9-134A7169840B}"/>
              </a:ext>
            </a:extLst>
          </p:cNvPr>
          <p:cNvSpPr/>
          <p:nvPr/>
        </p:nvSpPr>
        <p:spPr>
          <a:xfrm>
            <a:off x="5436679" y="6455333"/>
            <a:ext cx="226506" cy="2264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9E73985-BAD7-475D-9BC3-7E5AA2CB07C8}"/>
              </a:ext>
            </a:extLst>
          </p:cNvPr>
          <p:cNvSpPr/>
          <p:nvPr/>
        </p:nvSpPr>
        <p:spPr>
          <a:xfrm>
            <a:off x="5980052" y="6455333"/>
            <a:ext cx="226506" cy="2264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BBD8C7A-350E-457B-9718-A041E6547415}"/>
              </a:ext>
            </a:extLst>
          </p:cNvPr>
          <p:cNvSpPr/>
          <p:nvPr/>
        </p:nvSpPr>
        <p:spPr>
          <a:xfrm>
            <a:off x="6523425" y="6455333"/>
            <a:ext cx="226506" cy="2264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9483979-4AA4-4DAA-94BD-890D0E557AD8}"/>
              </a:ext>
            </a:extLst>
          </p:cNvPr>
          <p:cNvSpPr/>
          <p:nvPr/>
        </p:nvSpPr>
        <p:spPr>
          <a:xfrm>
            <a:off x="7066798" y="6455333"/>
            <a:ext cx="226506" cy="2264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BE842A1-8646-4D36-A90F-5F505865D8D3}"/>
              </a:ext>
            </a:extLst>
          </p:cNvPr>
          <p:cNvSpPr/>
          <p:nvPr/>
        </p:nvSpPr>
        <p:spPr>
          <a:xfrm>
            <a:off x="7610171" y="6455333"/>
            <a:ext cx="226506" cy="2264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443427A-EC6A-4E5E-AB8A-041E09BA4F7F}"/>
              </a:ext>
            </a:extLst>
          </p:cNvPr>
          <p:cNvSpPr/>
          <p:nvPr/>
        </p:nvSpPr>
        <p:spPr>
          <a:xfrm>
            <a:off x="8153544" y="6455333"/>
            <a:ext cx="226506" cy="2264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F951E7A-9940-408A-AFEC-35FA263B141A}"/>
              </a:ext>
            </a:extLst>
          </p:cNvPr>
          <p:cNvSpPr/>
          <p:nvPr/>
        </p:nvSpPr>
        <p:spPr>
          <a:xfrm>
            <a:off x="8696914" y="6455333"/>
            <a:ext cx="226506" cy="2264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8752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FB0DD-B293-4BFC-98C6-FC333E03A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 to branching workflow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E634BD-5257-495C-9B9E-960A52025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REPLACE WITH CONFIDENTIALITY STATEMENT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400E84-FB12-44C4-BE0B-A5167A18AB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C0D2BFD-67D9-3D46-AF5A-F0A3088F6DF5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541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936CE5C0-6164-44AC-909C-343BE70F065C}"/>
              </a:ext>
            </a:extLst>
          </p:cNvPr>
          <p:cNvSpPr/>
          <p:nvPr/>
        </p:nvSpPr>
        <p:spPr>
          <a:xfrm>
            <a:off x="411470" y="4267899"/>
            <a:ext cx="838800" cy="838899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E4A7F89-0EE4-44B2-BDAA-9CD575279057}"/>
              </a:ext>
            </a:extLst>
          </p:cNvPr>
          <p:cNvSpPr/>
          <p:nvPr/>
        </p:nvSpPr>
        <p:spPr>
          <a:xfrm>
            <a:off x="8846802" y="2535572"/>
            <a:ext cx="2701255" cy="136740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Development work is being carried out on this branch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44C9202-946C-4583-A987-87924FEB68D5}"/>
              </a:ext>
            </a:extLst>
          </p:cNvPr>
          <p:cNvSpPr/>
          <p:nvPr/>
        </p:nvSpPr>
        <p:spPr>
          <a:xfrm>
            <a:off x="5274165" y="6367244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23D411F-6407-449C-B4F5-E414E0D6DA62}"/>
              </a:ext>
            </a:extLst>
          </p:cNvPr>
          <p:cNvSpPr/>
          <p:nvPr/>
        </p:nvSpPr>
        <p:spPr>
          <a:xfrm>
            <a:off x="5817771" y="6367244"/>
            <a:ext cx="226506" cy="2264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300269E-6841-4AD9-BC66-E1628F33C64A}"/>
              </a:ext>
            </a:extLst>
          </p:cNvPr>
          <p:cNvSpPr/>
          <p:nvPr/>
        </p:nvSpPr>
        <p:spPr>
          <a:xfrm>
            <a:off x="6361377" y="6367244"/>
            <a:ext cx="226506" cy="2264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CCDF0AF-BBC1-4BC1-A53F-FD30FDCA8325}"/>
              </a:ext>
            </a:extLst>
          </p:cNvPr>
          <p:cNvSpPr/>
          <p:nvPr/>
        </p:nvSpPr>
        <p:spPr>
          <a:xfrm>
            <a:off x="6904983" y="6367244"/>
            <a:ext cx="226506" cy="2264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EA7031A-A536-4C7A-B365-3FC65D6B4B2E}"/>
              </a:ext>
            </a:extLst>
          </p:cNvPr>
          <p:cNvGrpSpPr/>
          <p:nvPr/>
        </p:nvGrpSpPr>
        <p:grpSpPr>
          <a:xfrm>
            <a:off x="1994570" y="2799826"/>
            <a:ext cx="4005000" cy="838899"/>
            <a:chOff x="1610686" y="2427215"/>
            <a:chExt cx="4005000" cy="838899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0DECB29C-B899-4AD1-932B-424408F70633}"/>
                </a:ext>
              </a:extLst>
            </p:cNvPr>
            <p:cNvSpPr/>
            <p:nvPr/>
          </p:nvSpPr>
          <p:spPr>
            <a:xfrm>
              <a:off x="1610686" y="2427215"/>
              <a:ext cx="838800" cy="83889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7613A43C-1F17-4FC8-9966-F29241E227B9}"/>
                </a:ext>
              </a:extLst>
            </p:cNvPr>
            <p:cNvSpPr/>
            <p:nvPr/>
          </p:nvSpPr>
          <p:spPr>
            <a:xfrm>
              <a:off x="3193786" y="2427215"/>
              <a:ext cx="838800" cy="83889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E716901F-679E-4697-83D6-2319639CF9DF}"/>
                </a:ext>
              </a:extLst>
            </p:cNvPr>
            <p:cNvSpPr/>
            <p:nvPr/>
          </p:nvSpPr>
          <p:spPr>
            <a:xfrm>
              <a:off x="4776886" y="2427215"/>
              <a:ext cx="838800" cy="83889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B6DA443-ACFF-47AA-BD7F-081D24F3A6B4}"/>
                </a:ext>
              </a:extLst>
            </p:cNvPr>
            <p:cNvCxnSpPr>
              <a:cxnSpLocks/>
              <a:stCxn id="27" idx="6"/>
            </p:cNvCxnSpPr>
            <p:nvPr/>
          </p:nvCxnSpPr>
          <p:spPr>
            <a:xfrm>
              <a:off x="2449486" y="2846665"/>
              <a:ext cx="744300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5994461-2708-4903-BF29-1AA6B6D7B04E}"/>
                </a:ext>
              </a:extLst>
            </p:cNvPr>
            <p:cNvCxnSpPr>
              <a:cxnSpLocks/>
              <a:stCxn id="28" idx="6"/>
              <a:endCxn id="29" idx="2"/>
            </p:cNvCxnSpPr>
            <p:nvPr/>
          </p:nvCxnSpPr>
          <p:spPr>
            <a:xfrm>
              <a:off x="4032586" y="2846665"/>
              <a:ext cx="744300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BD8FDFEB-CD1E-48DA-BBB5-8C41C386BB66}"/>
              </a:ext>
            </a:extLst>
          </p:cNvPr>
          <p:cNvCxnSpPr>
            <a:stCxn id="6" idx="0"/>
            <a:endCxn id="27" idx="2"/>
          </p:cNvCxnSpPr>
          <p:nvPr/>
        </p:nvCxnSpPr>
        <p:spPr>
          <a:xfrm rot="5400000" flipH="1" flipV="1">
            <a:off x="888409" y="3161738"/>
            <a:ext cx="1048623" cy="116370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: Diagonal Corners Rounded 34">
            <a:extLst>
              <a:ext uri="{FF2B5EF4-FFF2-40B4-BE49-F238E27FC236}">
                <a16:creationId xmlns:a16="http://schemas.microsoft.com/office/drawing/2014/main" id="{E97D5FDC-5C90-43EF-9003-66E67C7A4A4B}"/>
              </a:ext>
            </a:extLst>
          </p:cNvPr>
          <p:cNvSpPr/>
          <p:nvPr/>
        </p:nvSpPr>
        <p:spPr>
          <a:xfrm>
            <a:off x="6587883" y="2908887"/>
            <a:ext cx="1460742" cy="620778"/>
          </a:xfrm>
          <a:prstGeom prst="round2Diag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development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6ACCF25-135E-41A1-AAEB-7CFBB91ABCEE}"/>
              </a:ext>
            </a:extLst>
          </p:cNvPr>
          <p:cNvCxnSpPr>
            <a:cxnSpLocks/>
          </p:cNvCxnSpPr>
          <p:nvPr/>
        </p:nvCxnSpPr>
        <p:spPr>
          <a:xfrm flipH="1">
            <a:off x="5995706" y="3219276"/>
            <a:ext cx="5921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5324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936CE5C0-6164-44AC-909C-343BE70F065C}"/>
              </a:ext>
            </a:extLst>
          </p:cNvPr>
          <p:cNvSpPr/>
          <p:nvPr/>
        </p:nvSpPr>
        <p:spPr>
          <a:xfrm>
            <a:off x="411470" y="4267899"/>
            <a:ext cx="838800" cy="838899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44C9202-946C-4583-A987-87924FEB68D5}"/>
              </a:ext>
            </a:extLst>
          </p:cNvPr>
          <p:cNvSpPr/>
          <p:nvPr/>
        </p:nvSpPr>
        <p:spPr>
          <a:xfrm>
            <a:off x="5274165" y="6367244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23D411F-6407-449C-B4F5-E414E0D6DA62}"/>
              </a:ext>
            </a:extLst>
          </p:cNvPr>
          <p:cNvSpPr/>
          <p:nvPr/>
        </p:nvSpPr>
        <p:spPr>
          <a:xfrm>
            <a:off x="5817771" y="6367244"/>
            <a:ext cx="226506" cy="226498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300269E-6841-4AD9-BC66-E1628F33C64A}"/>
              </a:ext>
            </a:extLst>
          </p:cNvPr>
          <p:cNvSpPr/>
          <p:nvPr/>
        </p:nvSpPr>
        <p:spPr>
          <a:xfrm>
            <a:off x="6361377" y="6367244"/>
            <a:ext cx="226506" cy="2264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CCDF0AF-BBC1-4BC1-A53F-FD30FDCA8325}"/>
              </a:ext>
            </a:extLst>
          </p:cNvPr>
          <p:cNvSpPr/>
          <p:nvPr/>
        </p:nvSpPr>
        <p:spPr>
          <a:xfrm>
            <a:off x="6904983" y="6367244"/>
            <a:ext cx="226506" cy="2264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EA7031A-A536-4C7A-B365-3FC65D6B4B2E}"/>
              </a:ext>
            </a:extLst>
          </p:cNvPr>
          <p:cNvGrpSpPr/>
          <p:nvPr/>
        </p:nvGrpSpPr>
        <p:grpSpPr>
          <a:xfrm>
            <a:off x="1994570" y="2799826"/>
            <a:ext cx="4005000" cy="838899"/>
            <a:chOff x="1610686" y="2427215"/>
            <a:chExt cx="4005000" cy="838899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0DECB29C-B899-4AD1-932B-424408F70633}"/>
                </a:ext>
              </a:extLst>
            </p:cNvPr>
            <p:cNvSpPr/>
            <p:nvPr/>
          </p:nvSpPr>
          <p:spPr>
            <a:xfrm>
              <a:off x="1610686" y="2427215"/>
              <a:ext cx="838800" cy="83889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7613A43C-1F17-4FC8-9966-F29241E227B9}"/>
                </a:ext>
              </a:extLst>
            </p:cNvPr>
            <p:cNvSpPr/>
            <p:nvPr/>
          </p:nvSpPr>
          <p:spPr>
            <a:xfrm>
              <a:off x="3193786" y="2427215"/>
              <a:ext cx="838800" cy="83889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E716901F-679E-4697-83D6-2319639CF9DF}"/>
                </a:ext>
              </a:extLst>
            </p:cNvPr>
            <p:cNvSpPr/>
            <p:nvPr/>
          </p:nvSpPr>
          <p:spPr>
            <a:xfrm>
              <a:off x="4776886" y="2427215"/>
              <a:ext cx="838800" cy="83889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B6DA443-ACFF-47AA-BD7F-081D24F3A6B4}"/>
                </a:ext>
              </a:extLst>
            </p:cNvPr>
            <p:cNvCxnSpPr>
              <a:cxnSpLocks/>
              <a:stCxn id="27" idx="6"/>
            </p:cNvCxnSpPr>
            <p:nvPr/>
          </p:nvCxnSpPr>
          <p:spPr>
            <a:xfrm>
              <a:off x="2449486" y="2846665"/>
              <a:ext cx="744300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5994461-2708-4903-BF29-1AA6B6D7B04E}"/>
                </a:ext>
              </a:extLst>
            </p:cNvPr>
            <p:cNvCxnSpPr>
              <a:cxnSpLocks/>
              <a:stCxn id="28" idx="6"/>
              <a:endCxn id="29" idx="2"/>
            </p:cNvCxnSpPr>
            <p:nvPr/>
          </p:nvCxnSpPr>
          <p:spPr>
            <a:xfrm>
              <a:off x="4032586" y="2846665"/>
              <a:ext cx="744300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BD8FDFEB-CD1E-48DA-BBB5-8C41C386BB66}"/>
              </a:ext>
            </a:extLst>
          </p:cNvPr>
          <p:cNvCxnSpPr>
            <a:stCxn id="6" idx="0"/>
            <a:endCxn id="27" idx="2"/>
          </p:cNvCxnSpPr>
          <p:nvPr/>
        </p:nvCxnSpPr>
        <p:spPr>
          <a:xfrm rot="5400000" flipH="1" flipV="1">
            <a:off x="888409" y="3161738"/>
            <a:ext cx="1048623" cy="116370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: Diagonal Corners Rounded 34">
            <a:extLst>
              <a:ext uri="{FF2B5EF4-FFF2-40B4-BE49-F238E27FC236}">
                <a16:creationId xmlns:a16="http://schemas.microsoft.com/office/drawing/2014/main" id="{E97D5FDC-5C90-43EF-9003-66E67C7A4A4B}"/>
              </a:ext>
            </a:extLst>
          </p:cNvPr>
          <p:cNvSpPr/>
          <p:nvPr/>
        </p:nvSpPr>
        <p:spPr>
          <a:xfrm>
            <a:off x="6587883" y="2908887"/>
            <a:ext cx="1460742" cy="620778"/>
          </a:xfrm>
          <a:prstGeom prst="round2Diag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development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6ACCF25-135E-41A1-AAEB-7CFBB91ABCEE}"/>
              </a:ext>
            </a:extLst>
          </p:cNvPr>
          <p:cNvCxnSpPr>
            <a:cxnSpLocks/>
          </p:cNvCxnSpPr>
          <p:nvPr/>
        </p:nvCxnSpPr>
        <p:spPr>
          <a:xfrm flipH="1">
            <a:off x="5995706" y="3219276"/>
            <a:ext cx="5921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tangle: Diagonal Corners Rounded 18">
            <a:extLst>
              <a:ext uri="{FF2B5EF4-FFF2-40B4-BE49-F238E27FC236}">
                <a16:creationId xmlns:a16="http://schemas.microsoft.com/office/drawing/2014/main" id="{4B5D5BA8-52EB-4F08-B949-E32F537DE43E}"/>
              </a:ext>
            </a:extLst>
          </p:cNvPr>
          <p:cNvSpPr/>
          <p:nvPr/>
        </p:nvSpPr>
        <p:spPr>
          <a:xfrm>
            <a:off x="2132408" y="4376958"/>
            <a:ext cx="947956" cy="620779"/>
          </a:xfrm>
          <a:prstGeom prst="round2Diag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master branch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05A0A14-36AB-4FFD-B565-3FC726AA1896}"/>
              </a:ext>
            </a:extLst>
          </p:cNvPr>
          <p:cNvCxnSpPr>
            <a:cxnSpLocks/>
            <a:stCxn id="19" idx="2"/>
            <a:endCxn id="6" idx="6"/>
          </p:cNvCxnSpPr>
          <p:nvPr/>
        </p:nvCxnSpPr>
        <p:spPr>
          <a:xfrm flipH="1">
            <a:off x="1250270" y="4687348"/>
            <a:ext cx="88213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FBF498B4-4829-4295-A4F8-21AEF78E3906}"/>
              </a:ext>
            </a:extLst>
          </p:cNvPr>
          <p:cNvSpPr/>
          <p:nvPr/>
        </p:nvSpPr>
        <p:spPr>
          <a:xfrm>
            <a:off x="3810142" y="4264752"/>
            <a:ext cx="2701255" cy="136740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Git provides a default </a:t>
            </a:r>
            <a:r>
              <a:rPr lang="en-GB" b="1" dirty="0"/>
              <a:t>master</a:t>
            </a:r>
            <a:r>
              <a:rPr lang="en-GB" dirty="0"/>
              <a:t> branch – it is best practice to </a:t>
            </a:r>
            <a:r>
              <a:rPr lang="en-GB" b="1" dirty="0"/>
              <a:t>avoid</a:t>
            </a:r>
            <a:r>
              <a:rPr lang="en-GB" dirty="0"/>
              <a:t> working on this branch</a:t>
            </a:r>
          </a:p>
        </p:txBody>
      </p:sp>
    </p:spTree>
    <p:extLst>
      <p:ext uri="{BB962C8B-B14F-4D97-AF65-F5344CB8AC3E}">
        <p14:creationId xmlns:p14="http://schemas.microsoft.com/office/powerpoint/2010/main" val="1942858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936CE5C0-6164-44AC-909C-343BE70F065C}"/>
              </a:ext>
            </a:extLst>
          </p:cNvPr>
          <p:cNvSpPr/>
          <p:nvPr/>
        </p:nvSpPr>
        <p:spPr>
          <a:xfrm>
            <a:off x="411470" y="4267899"/>
            <a:ext cx="838800" cy="838899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44C9202-946C-4583-A987-87924FEB68D5}"/>
              </a:ext>
            </a:extLst>
          </p:cNvPr>
          <p:cNvSpPr/>
          <p:nvPr/>
        </p:nvSpPr>
        <p:spPr>
          <a:xfrm>
            <a:off x="5274165" y="6367244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23D411F-6407-449C-B4F5-E414E0D6DA62}"/>
              </a:ext>
            </a:extLst>
          </p:cNvPr>
          <p:cNvSpPr/>
          <p:nvPr/>
        </p:nvSpPr>
        <p:spPr>
          <a:xfrm>
            <a:off x="5817771" y="6367244"/>
            <a:ext cx="226506" cy="226498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300269E-6841-4AD9-BC66-E1628F33C64A}"/>
              </a:ext>
            </a:extLst>
          </p:cNvPr>
          <p:cNvSpPr/>
          <p:nvPr/>
        </p:nvSpPr>
        <p:spPr>
          <a:xfrm>
            <a:off x="6361377" y="6367244"/>
            <a:ext cx="226506" cy="226498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CCDF0AF-BBC1-4BC1-A53F-FD30FDCA8325}"/>
              </a:ext>
            </a:extLst>
          </p:cNvPr>
          <p:cNvSpPr/>
          <p:nvPr/>
        </p:nvSpPr>
        <p:spPr>
          <a:xfrm>
            <a:off x="6904983" y="6367244"/>
            <a:ext cx="226506" cy="2264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EA7031A-A536-4C7A-B365-3FC65D6B4B2E}"/>
              </a:ext>
            </a:extLst>
          </p:cNvPr>
          <p:cNvGrpSpPr/>
          <p:nvPr/>
        </p:nvGrpSpPr>
        <p:grpSpPr>
          <a:xfrm>
            <a:off x="1994570" y="2799826"/>
            <a:ext cx="4005000" cy="838899"/>
            <a:chOff x="1610686" y="2427215"/>
            <a:chExt cx="4005000" cy="838899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0DECB29C-B899-4AD1-932B-424408F70633}"/>
                </a:ext>
              </a:extLst>
            </p:cNvPr>
            <p:cNvSpPr/>
            <p:nvPr/>
          </p:nvSpPr>
          <p:spPr>
            <a:xfrm>
              <a:off x="1610686" y="2427215"/>
              <a:ext cx="838800" cy="83889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7613A43C-1F17-4FC8-9966-F29241E227B9}"/>
                </a:ext>
              </a:extLst>
            </p:cNvPr>
            <p:cNvSpPr/>
            <p:nvPr/>
          </p:nvSpPr>
          <p:spPr>
            <a:xfrm>
              <a:off x="3193786" y="2427215"/>
              <a:ext cx="838800" cy="83889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E716901F-679E-4697-83D6-2319639CF9DF}"/>
                </a:ext>
              </a:extLst>
            </p:cNvPr>
            <p:cNvSpPr/>
            <p:nvPr/>
          </p:nvSpPr>
          <p:spPr>
            <a:xfrm>
              <a:off x="4776886" y="2427215"/>
              <a:ext cx="838800" cy="83889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B6DA443-ACFF-47AA-BD7F-081D24F3A6B4}"/>
                </a:ext>
              </a:extLst>
            </p:cNvPr>
            <p:cNvCxnSpPr>
              <a:cxnSpLocks/>
              <a:stCxn id="27" idx="6"/>
            </p:cNvCxnSpPr>
            <p:nvPr/>
          </p:nvCxnSpPr>
          <p:spPr>
            <a:xfrm>
              <a:off x="2449486" y="2846665"/>
              <a:ext cx="744300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5994461-2708-4903-BF29-1AA6B6D7B04E}"/>
                </a:ext>
              </a:extLst>
            </p:cNvPr>
            <p:cNvCxnSpPr>
              <a:cxnSpLocks/>
              <a:stCxn id="28" idx="6"/>
              <a:endCxn id="29" idx="2"/>
            </p:cNvCxnSpPr>
            <p:nvPr/>
          </p:nvCxnSpPr>
          <p:spPr>
            <a:xfrm>
              <a:off x="4032586" y="2846665"/>
              <a:ext cx="744300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BD8FDFEB-CD1E-48DA-BBB5-8C41C386BB66}"/>
              </a:ext>
            </a:extLst>
          </p:cNvPr>
          <p:cNvCxnSpPr>
            <a:stCxn id="6" idx="0"/>
            <a:endCxn id="27" idx="2"/>
          </p:cNvCxnSpPr>
          <p:nvPr/>
        </p:nvCxnSpPr>
        <p:spPr>
          <a:xfrm rot="5400000" flipH="1" flipV="1">
            <a:off x="888409" y="3161738"/>
            <a:ext cx="1048623" cy="116370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: Diagonal Corners Rounded 34">
            <a:extLst>
              <a:ext uri="{FF2B5EF4-FFF2-40B4-BE49-F238E27FC236}">
                <a16:creationId xmlns:a16="http://schemas.microsoft.com/office/drawing/2014/main" id="{E97D5FDC-5C90-43EF-9003-66E67C7A4A4B}"/>
              </a:ext>
            </a:extLst>
          </p:cNvPr>
          <p:cNvSpPr/>
          <p:nvPr/>
        </p:nvSpPr>
        <p:spPr>
          <a:xfrm>
            <a:off x="6587883" y="2908887"/>
            <a:ext cx="1460742" cy="620778"/>
          </a:xfrm>
          <a:prstGeom prst="round2Diag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development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6ACCF25-135E-41A1-AAEB-7CFBB91ABCEE}"/>
              </a:ext>
            </a:extLst>
          </p:cNvPr>
          <p:cNvCxnSpPr>
            <a:cxnSpLocks/>
          </p:cNvCxnSpPr>
          <p:nvPr/>
        </p:nvCxnSpPr>
        <p:spPr>
          <a:xfrm flipH="1">
            <a:off x="5995706" y="3219276"/>
            <a:ext cx="5921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ctangle: Diagonal Corners Rounded 20">
            <a:extLst>
              <a:ext uri="{FF2B5EF4-FFF2-40B4-BE49-F238E27FC236}">
                <a16:creationId xmlns:a16="http://schemas.microsoft.com/office/drawing/2014/main" id="{1CE02988-DF2A-4724-B297-0F69A4832772}"/>
              </a:ext>
            </a:extLst>
          </p:cNvPr>
          <p:cNvSpPr/>
          <p:nvPr/>
        </p:nvSpPr>
        <p:spPr>
          <a:xfrm>
            <a:off x="8326386" y="1021362"/>
            <a:ext cx="1098947" cy="620778"/>
          </a:xfrm>
          <a:prstGeom prst="round2Diag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Bug fix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10004F0-44A4-409C-889F-AD15F209B5FC}"/>
              </a:ext>
            </a:extLst>
          </p:cNvPr>
          <p:cNvCxnSpPr>
            <a:cxnSpLocks/>
            <a:stCxn id="21" idx="2"/>
          </p:cNvCxnSpPr>
          <p:nvPr/>
        </p:nvCxnSpPr>
        <p:spPr>
          <a:xfrm flipH="1">
            <a:off x="7582670" y="1331751"/>
            <a:ext cx="74371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3318126E-B38D-40BC-B1CB-3AA855E26123}"/>
              </a:ext>
            </a:extLst>
          </p:cNvPr>
          <p:cNvSpPr/>
          <p:nvPr/>
        </p:nvSpPr>
        <p:spPr>
          <a:xfrm>
            <a:off x="6743870" y="912302"/>
            <a:ext cx="838800" cy="838899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2472D87A-2304-4FD4-B355-15A148927ED3}"/>
              </a:ext>
            </a:extLst>
          </p:cNvPr>
          <p:cNvCxnSpPr>
            <a:endCxn id="24" idx="2"/>
          </p:cNvCxnSpPr>
          <p:nvPr/>
        </p:nvCxnSpPr>
        <p:spPr>
          <a:xfrm rot="5400000" flipH="1" flipV="1">
            <a:off x="5427983" y="1483939"/>
            <a:ext cx="1468074" cy="116370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: Diagonal Corners Rounded 31">
            <a:extLst>
              <a:ext uri="{FF2B5EF4-FFF2-40B4-BE49-F238E27FC236}">
                <a16:creationId xmlns:a16="http://schemas.microsoft.com/office/drawing/2014/main" id="{2451EABA-E750-45C3-AE22-0664DC1C5555}"/>
              </a:ext>
            </a:extLst>
          </p:cNvPr>
          <p:cNvSpPr/>
          <p:nvPr/>
        </p:nvSpPr>
        <p:spPr>
          <a:xfrm>
            <a:off x="2132408" y="4376958"/>
            <a:ext cx="947956" cy="620779"/>
          </a:xfrm>
          <a:prstGeom prst="round2Diag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master branch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E1BE053-835E-407F-A927-A063740BA9BB}"/>
              </a:ext>
            </a:extLst>
          </p:cNvPr>
          <p:cNvCxnSpPr>
            <a:cxnSpLocks/>
            <a:stCxn id="32" idx="2"/>
          </p:cNvCxnSpPr>
          <p:nvPr/>
        </p:nvCxnSpPr>
        <p:spPr>
          <a:xfrm flipH="1">
            <a:off x="1250270" y="4687348"/>
            <a:ext cx="88213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32B223AE-BDDB-48D7-8B30-285642AFB211}"/>
              </a:ext>
            </a:extLst>
          </p:cNvPr>
          <p:cNvSpPr/>
          <p:nvPr/>
        </p:nvSpPr>
        <p:spPr>
          <a:xfrm>
            <a:off x="8875859" y="2422321"/>
            <a:ext cx="2807992" cy="159390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Another branch could be created during the project to fix a bug</a:t>
            </a:r>
          </a:p>
        </p:txBody>
      </p:sp>
    </p:spTree>
    <p:extLst>
      <p:ext uri="{BB962C8B-B14F-4D97-AF65-F5344CB8AC3E}">
        <p14:creationId xmlns:p14="http://schemas.microsoft.com/office/powerpoint/2010/main" val="209707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936CE5C0-6164-44AC-909C-343BE70F065C}"/>
              </a:ext>
            </a:extLst>
          </p:cNvPr>
          <p:cNvSpPr/>
          <p:nvPr/>
        </p:nvSpPr>
        <p:spPr>
          <a:xfrm>
            <a:off x="411470" y="4267899"/>
            <a:ext cx="838800" cy="838899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44C9202-946C-4583-A987-87924FEB68D5}"/>
              </a:ext>
            </a:extLst>
          </p:cNvPr>
          <p:cNvSpPr/>
          <p:nvPr/>
        </p:nvSpPr>
        <p:spPr>
          <a:xfrm>
            <a:off x="5274165" y="6367244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23D411F-6407-449C-B4F5-E414E0D6DA62}"/>
              </a:ext>
            </a:extLst>
          </p:cNvPr>
          <p:cNvSpPr/>
          <p:nvPr/>
        </p:nvSpPr>
        <p:spPr>
          <a:xfrm>
            <a:off x="5817771" y="6367244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300269E-6841-4AD9-BC66-E1628F33C64A}"/>
              </a:ext>
            </a:extLst>
          </p:cNvPr>
          <p:cNvSpPr/>
          <p:nvPr/>
        </p:nvSpPr>
        <p:spPr>
          <a:xfrm>
            <a:off x="6361377" y="6367244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CCDF0AF-BBC1-4BC1-A53F-FD30FDCA8325}"/>
              </a:ext>
            </a:extLst>
          </p:cNvPr>
          <p:cNvSpPr/>
          <p:nvPr/>
        </p:nvSpPr>
        <p:spPr>
          <a:xfrm>
            <a:off x="6904983" y="6367244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EA7031A-A536-4C7A-B365-3FC65D6B4B2E}"/>
              </a:ext>
            </a:extLst>
          </p:cNvPr>
          <p:cNvGrpSpPr/>
          <p:nvPr/>
        </p:nvGrpSpPr>
        <p:grpSpPr>
          <a:xfrm>
            <a:off x="1994570" y="2799826"/>
            <a:ext cx="4005000" cy="838899"/>
            <a:chOff x="1610686" y="2427215"/>
            <a:chExt cx="4005000" cy="838899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0DECB29C-B899-4AD1-932B-424408F70633}"/>
                </a:ext>
              </a:extLst>
            </p:cNvPr>
            <p:cNvSpPr/>
            <p:nvPr/>
          </p:nvSpPr>
          <p:spPr>
            <a:xfrm>
              <a:off x="1610686" y="2427215"/>
              <a:ext cx="838800" cy="83889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7613A43C-1F17-4FC8-9966-F29241E227B9}"/>
                </a:ext>
              </a:extLst>
            </p:cNvPr>
            <p:cNvSpPr/>
            <p:nvPr/>
          </p:nvSpPr>
          <p:spPr>
            <a:xfrm>
              <a:off x="3193786" y="2427215"/>
              <a:ext cx="838800" cy="83889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E716901F-679E-4697-83D6-2319639CF9DF}"/>
                </a:ext>
              </a:extLst>
            </p:cNvPr>
            <p:cNvSpPr/>
            <p:nvPr/>
          </p:nvSpPr>
          <p:spPr>
            <a:xfrm>
              <a:off x="4776886" y="2427215"/>
              <a:ext cx="838800" cy="83889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B6DA443-ACFF-47AA-BD7F-081D24F3A6B4}"/>
                </a:ext>
              </a:extLst>
            </p:cNvPr>
            <p:cNvCxnSpPr>
              <a:cxnSpLocks/>
              <a:stCxn id="27" idx="6"/>
            </p:cNvCxnSpPr>
            <p:nvPr/>
          </p:nvCxnSpPr>
          <p:spPr>
            <a:xfrm>
              <a:off x="2449486" y="2846665"/>
              <a:ext cx="744300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5994461-2708-4903-BF29-1AA6B6D7B04E}"/>
                </a:ext>
              </a:extLst>
            </p:cNvPr>
            <p:cNvCxnSpPr>
              <a:cxnSpLocks/>
              <a:stCxn id="28" idx="6"/>
              <a:endCxn id="29" idx="2"/>
            </p:cNvCxnSpPr>
            <p:nvPr/>
          </p:nvCxnSpPr>
          <p:spPr>
            <a:xfrm>
              <a:off x="4032586" y="2846665"/>
              <a:ext cx="744300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BD8FDFEB-CD1E-48DA-BBB5-8C41C386BB66}"/>
              </a:ext>
            </a:extLst>
          </p:cNvPr>
          <p:cNvCxnSpPr>
            <a:stCxn id="6" idx="0"/>
            <a:endCxn id="27" idx="2"/>
          </p:cNvCxnSpPr>
          <p:nvPr/>
        </p:nvCxnSpPr>
        <p:spPr>
          <a:xfrm rot="5400000" flipH="1" flipV="1">
            <a:off x="888409" y="3161738"/>
            <a:ext cx="1048623" cy="116370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: Diagonal Corners Rounded 34">
            <a:extLst>
              <a:ext uri="{FF2B5EF4-FFF2-40B4-BE49-F238E27FC236}">
                <a16:creationId xmlns:a16="http://schemas.microsoft.com/office/drawing/2014/main" id="{E97D5FDC-5C90-43EF-9003-66E67C7A4A4B}"/>
              </a:ext>
            </a:extLst>
          </p:cNvPr>
          <p:cNvSpPr/>
          <p:nvPr/>
        </p:nvSpPr>
        <p:spPr>
          <a:xfrm>
            <a:off x="8174674" y="2908887"/>
            <a:ext cx="1460742" cy="620778"/>
          </a:xfrm>
          <a:prstGeom prst="round2Diag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development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6ACCF25-135E-41A1-AAEB-7CFBB91ABCEE}"/>
              </a:ext>
            </a:extLst>
          </p:cNvPr>
          <p:cNvCxnSpPr>
            <a:cxnSpLocks/>
            <a:endCxn id="40" idx="6"/>
          </p:cNvCxnSpPr>
          <p:nvPr/>
        </p:nvCxnSpPr>
        <p:spPr>
          <a:xfrm flipH="1">
            <a:off x="7582670" y="3219276"/>
            <a:ext cx="5920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ctangle: Diagonal Corners Rounded 20">
            <a:extLst>
              <a:ext uri="{FF2B5EF4-FFF2-40B4-BE49-F238E27FC236}">
                <a16:creationId xmlns:a16="http://schemas.microsoft.com/office/drawing/2014/main" id="{1CE02988-DF2A-4724-B297-0F69A4832772}"/>
              </a:ext>
            </a:extLst>
          </p:cNvPr>
          <p:cNvSpPr/>
          <p:nvPr/>
        </p:nvSpPr>
        <p:spPr>
          <a:xfrm>
            <a:off x="9908902" y="1021363"/>
            <a:ext cx="1098947" cy="620778"/>
          </a:xfrm>
          <a:prstGeom prst="round2Diag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Bug fix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10004F0-44A4-409C-889F-AD15F209B5FC}"/>
              </a:ext>
            </a:extLst>
          </p:cNvPr>
          <p:cNvCxnSpPr>
            <a:cxnSpLocks/>
            <a:stCxn id="21" idx="2"/>
            <a:endCxn id="39" idx="6"/>
          </p:cNvCxnSpPr>
          <p:nvPr/>
        </p:nvCxnSpPr>
        <p:spPr>
          <a:xfrm flipH="1">
            <a:off x="9165186" y="1331752"/>
            <a:ext cx="7437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3318126E-B38D-40BC-B1CB-3AA855E26123}"/>
              </a:ext>
            </a:extLst>
          </p:cNvPr>
          <p:cNvSpPr/>
          <p:nvPr/>
        </p:nvSpPr>
        <p:spPr>
          <a:xfrm>
            <a:off x="6743870" y="912302"/>
            <a:ext cx="838800" cy="838899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2472D87A-2304-4FD4-B355-15A148927ED3}"/>
              </a:ext>
            </a:extLst>
          </p:cNvPr>
          <p:cNvCxnSpPr>
            <a:endCxn id="24" idx="2"/>
          </p:cNvCxnSpPr>
          <p:nvPr/>
        </p:nvCxnSpPr>
        <p:spPr>
          <a:xfrm rot="5400000" flipH="1" flipV="1">
            <a:off x="5427983" y="1483939"/>
            <a:ext cx="1468074" cy="116370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: Diagonal Corners Rounded 31">
            <a:extLst>
              <a:ext uri="{FF2B5EF4-FFF2-40B4-BE49-F238E27FC236}">
                <a16:creationId xmlns:a16="http://schemas.microsoft.com/office/drawing/2014/main" id="{2451EABA-E750-45C3-AE22-0664DC1C5555}"/>
              </a:ext>
            </a:extLst>
          </p:cNvPr>
          <p:cNvSpPr/>
          <p:nvPr/>
        </p:nvSpPr>
        <p:spPr>
          <a:xfrm>
            <a:off x="2132408" y="4376958"/>
            <a:ext cx="947956" cy="620779"/>
          </a:xfrm>
          <a:prstGeom prst="round2Diag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master branch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E1BE053-835E-407F-A927-A063740BA9BB}"/>
              </a:ext>
            </a:extLst>
          </p:cNvPr>
          <p:cNvCxnSpPr>
            <a:cxnSpLocks/>
            <a:stCxn id="32" idx="2"/>
          </p:cNvCxnSpPr>
          <p:nvPr/>
        </p:nvCxnSpPr>
        <p:spPr>
          <a:xfrm flipH="1">
            <a:off x="1250270" y="4687348"/>
            <a:ext cx="88213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458F3340-C61E-4EA8-93C6-559516D389A5}"/>
              </a:ext>
            </a:extLst>
          </p:cNvPr>
          <p:cNvSpPr/>
          <p:nvPr/>
        </p:nvSpPr>
        <p:spPr>
          <a:xfrm>
            <a:off x="8376969" y="3970105"/>
            <a:ext cx="2984161" cy="186653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Now there are two pieces of independent development work being carried out alongside each other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894C859-19D6-4A17-B1F7-AF84F18DC639}"/>
              </a:ext>
            </a:extLst>
          </p:cNvPr>
          <p:cNvCxnSpPr>
            <a:cxnSpLocks/>
          </p:cNvCxnSpPr>
          <p:nvPr/>
        </p:nvCxnSpPr>
        <p:spPr>
          <a:xfrm>
            <a:off x="7582670" y="1331752"/>
            <a:ext cx="7443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CBC2C062-25AE-4180-9F74-5632D0D21154}"/>
              </a:ext>
            </a:extLst>
          </p:cNvPr>
          <p:cNvSpPr/>
          <p:nvPr/>
        </p:nvSpPr>
        <p:spPr>
          <a:xfrm>
            <a:off x="8326386" y="912302"/>
            <a:ext cx="838800" cy="838899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B9AD6C6-CEF6-45F9-932E-39CB08C0B51A}"/>
              </a:ext>
            </a:extLst>
          </p:cNvPr>
          <p:cNvSpPr/>
          <p:nvPr/>
        </p:nvSpPr>
        <p:spPr>
          <a:xfrm>
            <a:off x="6743870" y="2799826"/>
            <a:ext cx="838800" cy="83889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1C17CC6-F50F-4880-AA53-C73FE1EAC10E}"/>
              </a:ext>
            </a:extLst>
          </p:cNvPr>
          <p:cNvCxnSpPr>
            <a:cxnSpLocks/>
            <a:endCxn id="40" idx="2"/>
          </p:cNvCxnSpPr>
          <p:nvPr/>
        </p:nvCxnSpPr>
        <p:spPr>
          <a:xfrm>
            <a:off x="5999570" y="3219276"/>
            <a:ext cx="7443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0759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BEFE2-1500-4B1F-A837-1DCB732C9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 workflow for working on a branch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869013-C1D4-41F3-A32B-51D1B966F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REPLACE WITH CONFIDENTIALITY STATEMENT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7AFB0D-753B-43D7-8088-6223791809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C0D2BFD-67D9-3D46-AF5A-F0A3088F6DF5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783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936CE5C0-6164-44AC-909C-343BE70F065C}"/>
              </a:ext>
            </a:extLst>
          </p:cNvPr>
          <p:cNvSpPr/>
          <p:nvPr/>
        </p:nvSpPr>
        <p:spPr>
          <a:xfrm>
            <a:off x="1811645" y="3009550"/>
            <a:ext cx="838800" cy="838899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E4A7F89-0EE4-44B2-BDAA-9CD575279057}"/>
              </a:ext>
            </a:extLst>
          </p:cNvPr>
          <p:cNvSpPr/>
          <p:nvPr/>
        </p:nvSpPr>
        <p:spPr>
          <a:xfrm>
            <a:off x="4742202" y="2745296"/>
            <a:ext cx="2701255" cy="136740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We would like to create a new branch to work on</a:t>
            </a:r>
          </a:p>
        </p:txBody>
      </p:sp>
      <p:sp>
        <p:nvSpPr>
          <p:cNvPr id="14" name="Rectangle: Diagonal Corners Rounded 13">
            <a:extLst>
              <a:ext uri="{FF2B5EF4-FFF2-40B4-BE49-F238E27FC236}">
                <a16:creationId xmlns:a16="http://schemas.microsoft.com/office/drawing/2014/main" id="{72308B0A-46FB-4622-97AF-3C2A9F25C8A6}"/>
              </a:ext>
            </a:extLst>
          </p:cNvPr>
          <p:cNvSpPr/>
          <p:nvPr/>
        </p:nvSpPr>
        <p:spPr>
          <a:xfrm>
            <a:off x="1757067" y="1750247"/>
            <a:ext cx="947956" cy="620779"/>
          </a:xfrm>
          <a:prstGeom prst="round2Diag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master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B754E91-43B3-40B3-A128-97B6456522D6}"/>
              </a:ext>
            </a:extLst>
          </p:cNvPr>
          <p:cNvCxnSpPr>
            <a:cxnSpLocks/>
            <a:stCxn id="14" idx="1"/>
            <a:endCxn id="6" idx="0"/>
          </p:cNvCxnSpPr>
          <p:nvPr/>
        </p:nvCxnSpPr>
        <p:spPr>
          <a:xfrm>
            <a:off x="2231045" y="2371026"/>
            <a:ext cx="0" cy="638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3A0D21DE-59A3-42D1-8EE7-70AE0D9C9787}"/>
              </a:ext>
            </a:extLst>
          </p:cNvPr>
          <p:cNvSpPr/>
          <p:nvPr/>
        </p:nvSpPr>
        <p:spPr>
          <a:xfrm>
            <a:off x="4402443" y="6367244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59E59E3-FADF-4B93-8D90-B44BE5BC40ED}"/>
              </a:ext>
            </a:extLst>
          </p:cNvPr>
          <p:cNvSpPr/>
          <p:nvPr/>
        </p:nvSpPr>
        <p:spPr>
          <a:xfrm>
            <a:off x="4946049" y="6367244"/>
            <a:ext cx="226506" cy="2264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0CBF347-7D95-431C-9287-C25183C0A83D}"/>
              </a:ext>
            </a:extLst>
          </p:cNvPr>
          <p:cNvSpPr/>
          <p:nvPr/>
        </p:nvSpPr>
        <p:spPr>
          <a:xfrm>
            <a:off x="5489655" y="6367244"/>
            <a:ext cx="226506" cy="2264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5D10389-3215-4A52-9613-CF6A35578692}"/>
              </a:ext>
            </a:extLst>
          </p:cNvPr>
          <p:cNvSpPr/>
          <p:nvPr/>
        </p:nvSpPr>
        <p:spPr>
          <a:xfrm>
            <a:off x="6033261" y="6367244"/>
            <a:ext cx="226506" cy="2264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3966C29-3496-49A5-B30A-7BDCF2D9DDE3}"/>
              </a:ext>
            </a:extLst>
          </p:cNvPr>
          <p:cNvSpPr/>
          <p:nvPr/>
        </p:nvSpPr>
        <p:spPr>
          <a:xfrm>
            <a:off x="6576867" y="6367244"/>
            <a:ext cx="226506" cy="2264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90ECEE8-436A-4A32-B1E8-472E801730B3}"/>
              </a:ext>
            </a:extLst>
          </p:cNvPr>
          <p:cNvSpPr/>
          <p:nvPr/>
        </p:nvSpPr>
        <p:spPr>
          <a:xfrm>
            <a:off x="7120472" y="6367244"/>
            <a:ext cx="226506" cy="2264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62CE41F-BACE-48F9-9F05-44885AE9E0BA}"/>
              </a:ext>
            </a:extLst>
          </p:cNvPr>
          <p:cNvSpPr/>
          <p:nvPr/>
        </p:nvSpPr>
        <p:spPr>
          <a:xfrm>
            <a:off x="7664077" y="6367244"/>
            <a:ext cx="226506" cy="2264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6545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936CE5C0-6164-44AC-909C-343BE70F065C}"/>
              </a:ext>
            </a:extLst>
          </p:cNvPr>
          <p:cNvSpPr/>
          <p:nvPr/>
        </p:nvSpPr>
        <p:spPr>
          <a:xfrm>
            <a:off x="1811645" y="3009550"/>
            <a:ext cx="838800" cy="838899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Rectangle: Diagonal Corners Rounded 13">
            <a:extLst>
              <a:ext uri="{FF2B5EF4-FFF2-40B4-BE49-F238E27FC236}">
                <a16:creationId xmlns:a16="http://schemas.microsoft.com/office/drawing/2014/main" id="{72308B0A-46FB-4622-97AF-3C2A9F25C8A6}"/>
              </a:ext>
            </a:extLst>
          </p:cNvPr>
          <p:cNvSpPr/>
          <p:nvPr/>
        </p:nvSpPr>
        <p:spPr>
          <a:xfrm>
            <a:off x="1757067" y="1750247"/>
            <a:ext cx="947956" cy="620779"/>
          </a:xfrm>
          <a:prstGeom prst="round2Diag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master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B754E91-43B3-40B3-A128-97B6456522D6}"/>
              </a:ext>
            </a:extLst>
          </p:cNvPr>
          <p:cNvCxnSpPr>
            <a:cxnSpLocks/>
            <a:stCxn id="14" idx="1"/>
            <a:endCxn id="6" idx="0"/>
          </p:cNvCxnSpPr>
          <p:nvPr/>
        </p:nvCxnSpPr>
        <p:spPr>
          <a:xfrm>
            <a:off x="2231045" y="2371026"/>
            <a:ext cx="0" cy="638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F859690B-271E-472A-BFCD-679DA18FEB61}"/>
              </a:ext>
            </a:extLst>
          </p:cNvPr>
          <p:cNvSpPr/>
          <p:nvPr/>
        </p:nvSpPr>
        <p:spPr>
          <a:xfrm>
            <a:off x="4714788" y="3159503"/>
            <a:ext cx="2701255" cy="5389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git branch </a:t>
            </a:r>
            <a:r>
              <a:rPr lang="en-GB" dirty="0" err="1"/>
              <a:t>new_branch</a:t>
            </a:r>
            <a:endParaRPr lang="en-GB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4C4C797-ACBA-446B-8C3A-0423E7D88AE6}"/>
              </a:ext>
            </a:extLst>
          </p:cNvPr>
          <p:cNvSpPr/>
          <p:nvPr/>
        </p:nvSpPr>
        <p:spPr>
          <a:xfrm>
            <a:off x="4402443" y="6367244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0D73729-7CCB-4B97-9BFE-F3081B230A3D}"/>
              </a:ext>
            </a:extLst>
          </p:cNvPr>
          <p:cNvSpPr/>
          <p:nvPr/>
        </p:nvSpPr>
        <p:spPr>
          <a:xfrm>
            <a:off x="4946049" y="6367244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7971922-B897-4B6B-A663-01CBD4750136}"/>
              </a:ext>
            </a:extLst>
          </p:cNvPr>
          <p:cNvSpPr/>
          <p:nvPr/>
        </p:nvSpPr>
        <p:spPr>
          <a:xfrm>
            <a:off x="5489655" y="6367244"/>
            <a:ext cx="226506" cy="2264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D6C505F-95C4-40B3-891F-02360B5F8549}"/>
              </a:ext>
            </a:extLst>
          </p:cNvPr>
          <p:cNvSpPr/>
          <p:nvPr/>
        </p:nvSpPr>
        <p:spPr>
          <a:xfrm>
            <a:off x="6033261" y="6367244"/>
            <a:ext cx="226506" cy="2264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A2D89A8-5A6B-4D00-91A9-C4DD3D1DF5FB}"/>
              </a:ext>
            </a:extLst>
          </p:cNvPr>
          <p:cNvSpPr/>
          <p:nvPr/>
        </p:nvSpPr>
        <p:spPr>
          <a:xfrm>
            <a:off x="6576867" y="6367244"/>
            <a:ext cx="226506" cy="2264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05287AF8-FDF4-4EB5-B8EE-D1FDD258D078}"/>
              </a:ext>
            </a:extLst>
          </p:cNvPr>
          <p:cNvSpPr/>
          <p:nvPr/>
        </p:nvSpPr>
        <p:spPr>
          <a:xfrm>
            <a:off x="7120472" y="6367244"/>
            <a:ext cx="226506" cy="2264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34F94B7-C146-4EEA-937A-C5630F776124}"/>
              </a:ext>
            </a:extLst>
          </p:cNvPr>
          <p:cNvSpPr/>
          <p:nvPr/>
        </p:nvSpPr>
        <p:spPr>
          <a:xfrm>
            <a:off x="7664077" y="6367244"/>
            <a:ext cx="226506" cy="2264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56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936CE5C0-6164-44AC-909C-343BE70F065C}"/>
              </a:ext>
            </a:extLst>
          </p:cNvPr>
          <p:cNvSpPr/>
          <p:nvPr/>
        </p:nvSpPr>
        <p:spPr>
          <a:xfrm>
            <a:off x="1811645" y="3009550"/>
            <a:ext cx="838800" cy="838899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Rectangle: Diagonal Corners Rounded 13">
            <a:extLst>
              <a:ext uri="{FF2B5EF4-FFF2-40B4-BE49-F238E27FC236}">
                <a16:creationId xmlns:a16="http://schemas.microsoft.com/office/drawing/2014/main" id="{72308B0A-46FB-4622-97AF-3C2A9F25C8A6}"/>
              </a:ext>
            </a:extLst>
          </p:cNvPr>
          <p:cNvSpPr/>
          <p:nvPr/>
        </p:nvSpPr>
        <p:spPr>
          <a:xfrm>
            <a:off x="1385553" y="1750247"/>
            <a:ext cx="1690983" cy="620779"/>
          </a:xfrm>
          <a:prstGeom prst="round2Diag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master*</a:t>
            </a:r>
          </a:p>
          <a:p>
            <a:pPr algn="ctr"/>
            <a:r>
              <a:rPr lang="en-GB" sz="1600" dirty="0" err="1"/>
              <a:t>new_branch</a:t>
            </a:r>
            <a:endParaRPr lang="en-GB" sz="16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B754E91-43B3-40B3-A128-97B6456522D6}"/>
              </a:ext>
            </a:extLst>
          </p:cNvPr>
          <p:cNvCxnSpPr>
            <a:cxnSpLocks/>
            <a:stCxn id="14" idx="1"/>
            <a:endCxn id="6" idx="0"/>
          </p:cNvCxnSpPr>
          <p:nvPr/>
        </p:nvCxnSpPr>
        <p:spPr>
          <a:xfrm>
            <a:off x="2231045" y="2371026"/>
            <a:ext cx="0" cy="638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80C26601-10C5-4E07-9A40-E4E18268BD24}"/>
              </a:ext>
            </a:extLst>
          </p:cNvPr>
          <p:cNvSpPr/>
          <p:nvPr/>
        </p:nvSpPr>
        <p:spPr>
          <a:xfrm>
            <a:off x="4742202" y="2481044"/>
            <a:ext cx="2701255" cy="136740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/>
              <a:t>master* </a:t>
            </a:r>
            <a:r>
              <a:rPr lang="en-GB" dirty="0"/>
              <a:t>tells us that we are still on the master branch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682C300-504E-42B0-9DFF-71EFA4DB248A}"/>
              </a:ext>
            </a:extLst>
          </p:cNvPr>
          <p:cNvSpPr/>
          <p:nvPr/>
        </p:nvSpPr>
        <p:spPr>
          <a:xfrm>
            <a:off x="4402443" y="6367244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E999C30-36C3-484C-9322-80DA09AEF27D}"/>
              </a:ext>
            </a:extLst>
          </p:cNvPr>
          <p:cNvSpPr/>
          <p:nvPr/>
        </p:nvSpPr>
        <p:spPr>
          <a:xfrm>
            <a:off x="4946049" y="6367244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89238A5B-2336-4002-AA00-C6A58BA01741}"/>
              </a:ext>
            </a:extLst>
          </p:cNvPr>
          <p:cNvSpPr/>
          <p:nvPr/>
        </p:nvSpPr>
        <p:spPr>
          <a:xfrm>
            <a:off x="5489655" y="6367244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C2E122C-9DF7-48E6-BB1F-D0E80CF4592F}"/>
              </a:ext>
            </a:extLst>
          </p:cNvPr>
          <p:cNvSpPr/>
          <p:nvPr/>
        </p:nvSpPr>
        <p:spPr>
          <a:xfrm>
            <a:off x="6033261" y="6367244"/>
            <a:ext cx="226506" cy="2264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2B07671-E44E-4106-A5DB-E91B4F10509C}"/>
              </a:ext>
            </a:extLst>
          </p:cNvPr>
          <p:cNvSpPr/>
          <p:nvPr/>
        </p:nvSpPr>
        <p:spPr>
          <a:xfrm>
            <a:off x="6576867" y="6367244"/>
            <a:ext cx="226506" cy="2264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2BEF792-9469-4FB7-813C-556963AE9C92}"/>
              </a:ext>
            </a:extLst>
          </p:cNvPr>
          <p:cNvSpPr/>
          <p:nvPr/>
        </p:nvSpPr>
        <p:spPr>
          <a:xfrm>
            <a:off x="7120472" y="6367244"/>
            <a:ext cx="226506" cy="2264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C2E2B78-4601-4CDA-9D82-B46430909C11}"/>
              </a:ext>
            </a:extLst>
          </p:cNvPr>
          <p:cNvSpPr/>
          <p:nvPr/>
        </p:nvSpPr>
        <p:spPr>
          <a:xfrm>
            <a:off x="7664077" y="6367244"/>
            <a:ext cx="226506" cy="2264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3179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936CE5C0-6164-44AC-909C-343BE70F065C}"/>
              </a:ext>
            </a:extLst>
          </p:cNvPr>
          <p:cNvSpPr/>
          <p:nvPr/>
        </p:nvSpPr>
        <p:spPr>
          <a:xfrm>
            <a:off x="1811645" y="3009550"/>
            <a:ext cx="838800" cy="838899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Rectangle: Diagonal Corners Rounded 13">
            <a:extLst>
              <a:ext uri="{FF2B5EF4-FFF2-40B4-BE49-F238E27FC236}">
                <a16:creationId xmlns:a16="http://schemas.microsoft.com/office/drawing/2014/main" id="{72308B0A-46FB-4622-97AF-3C2A9F25C8A6}"/>
              </a:ext>
            </a:extLst>
          </p:cNvPr>
          <p:cNvSpPr/>
          <p:nvPr/>
        </p:nvSpPr>
        <p:spPr>
          <a:xfrm>
            <a:off x="1385553" y="1750247"/>
            <a:ext cx="1690983" cy="620779"/>
          </a:xfrm>
          <a:prstGeom prst="round2Diag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master*</a:t>
            </a:r>
          </a:p>
          <a:p>
            <a:pPr algn="ctr"/>
            <a:r>
              <a:rPr lang="en-GB" sz="1600" dirty="0" err="1"/>
              <a:t>new_branch</a:t>
            </a:r>
            <a:endParaRPr lang="en-GB" sz="16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B754E91-43B3-40B3-A128-97B6456522D6}"/>
              </a:ext>
            </a:extLst>
          </p:cNvPr>
          <p:cNvCxnSpPr>
            <a:cxnSpLocks/>
            <a:stCxn id="14" idx="1"/>
            <a:endCxn id="6" idx="0"/>
          </p:cNvCxnSpPr>
          <p:nvPr/>
        </p:nvCxnSpPr>
        <p:spPr>
          <a:xfrm>
            <a:off x="2231045" y="2371026"/>
            <a:ext cx="0" cy="638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CD001D8-F0C7-4D26-8598-F11911681871}"/>
              </a:ext>
            </a:extLst>
          </p:cNvPr>
          <p:cNvSpPr/>
          <p:nvPr/>
        </p:nvSpPr>
        <p:spPr>
          <a:xfrm>
            <a:off x="4698975" y="3159503"/>
            <a:ext cx="2794050" cy="5389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git checkout </a:t>
            </a:r>
            <a:r>
              <a:rPr lang="en-GB" dirty="0" err="1"/>
              <a:t>new_branch</a:t>
            </a:r>
            <a:endParaRPr lang="en-GB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C03E823-28C8-424C-813E-25ED7CFAC2F1}"/>
              </a:ext>
            </a:extLst>
          </p:cNvPr>
          <p:cNvSpPr/>
          <p:nvPr/>
        </p:nvSpPr>
        <p:spPr>
          <a:xfrm>
            <a:off x="4402443" y="6367244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069142E-2234-4569-87AD-B4A402208DC9}"/>
              </a:ext>
            </a:extLst>
          </p:cNvPr>
          <p:cNvSpPr/>
          <p:nvPr/>
        </p:nvSpPr>
        <p:spPr>
          <a:xfrm>
            <a:off x="4946049" y="6367244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19BFF21-B39C-415C-952F-9BB7FD81E1DB}"/>
              </a:ext>
            </a:extLst>
          </p:cNvPr>
          <p:cNvSpPr/>
          <p:nvPr/>
        </p:nvSpPr>
        <p:spPr>
          <a:xfrm>
            <a:off x="5489655" y="6367244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3D5286B-5FFD-4D8F-A6D0-B2C99B5D54D4}"/>
              </a:ext>
            </a:extLst>
          </p:cNvPr>
          <p:cNvSpPr/>
          <p:nvPr/>
        </p:nvSpPr>
        <p:spPr>
          <a:xfrm>
            <a:off x="6033261" y="6367244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795BF08-60B4-4530-9A10-52619728716D}"/>
              </a:ext>
            </a:extLst>
          </p:cNvPr>
          <p:cNvSpPr/>
          <p:nvPr/>
        </p:nvSpPr>
        <p:spPr>
          <a:xfrm>
            <a:off x="6576867" y="6367244"/>
            <a:ext cx="226506" cy="2264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BECC94D-3B9A-4CAE-AA4F-F5A2D69ED051}"/>
              </a:ext>
            </a:extLst>
          </p:cNvPr>
          <p:cNvSpPr/>
          <p:nvPr/>
        </p:nvSpPr>
        <p:spPr>
          <a:xfrm>
            <a:off x="7120472" y="6367244"/>
            <a:ext cx="226506" cy="2264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9475887-31A1-4902-B39E-345DFDFCFEC3}"/>
              </a:ext>
            </a:extLst>
          </p:cNvPr>
          <p:cNvSpPr/>
          <p:nvPr/>
        </p:nvSpPr>
        <p:spPr>
          <a:xfrm>
            <a:off x="7664077" y="6367244"/>
            <a:ext cx="226506" cy="2264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1208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6B74BBA-82C1-452C-8931-6B22AFE8D1BD}"/>
              </a:ext>
            </a:extLst>
          </p:cNvPr>
          <p:cNvCxnSpPr>
            <a:cxnSpLocks/>
          </p:cNvCxnSpPr>
          <p:nvPr/>
        </p:nvCxnSpPr>
        <p:spPr>
          <a:xfrm>
            <a:off x="5357779" y="1937856"/>
            <a:ext cx="0" cy="4311942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C24ADC33-5627-4287-A3FA-94EF81025044}"/>
              </a:ext>
            </a:extLst>
          </p:cNvPr>
          <p:cNvSpPr/>
          <p:nvPr/>
        </p:nvSpPr>
        <p:spPr>
          <a:xfrm>
            <a:off x="2340530" y="293615"/>
            <a:ext cx="1795244" cy="45300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Local</a:t>
            </a:r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EE19F0E5-1863-4BA7-9873-92CBF14E6F84}"/>
              </a:ext>
            </a:extLst>
          </p:cNvPr>
          <p:cNvSpPr/>
          <p:nvPr/>
        </p:nvSpPr>
        <p:spPr>
          <a:xfrm>
            <a:off x="8762298" y="176169"/>
            <a:ext cx="1589712" cy="830510"/>
          </a:xfrm>
          <a:prstGeom prst="cloud">
            <a:avLst/>
          </a:prstGeom>
          <a:solidFill>
            <a:schemeClr val="tx1">
              <a:lumMod val="25000"/>
              <a:lumOff val="75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Remote</a:t>
            </a:r>
          </a:p>
        </p:txBody>
      </p:sp>
      <p:sp>
        <p:nvSpPr>
          <p:cNvPr id="2" name="Cylinder 1">
            <a:extLst>
              <a:ext uri="{FF2B5EF4-FFF2-40B4-BE49-F238E27FC236}">
                <a16:creationId xmlns:a16="http://schemas.microsoft.com/office/drawing/2014/main" id="{B07BC8C9-64CF-4DC5-A9FB-1705D23C7305}"/>
              </a:ext>
            </a:extLst>
          </p:cNvPr>
          <p:cNvSpPr/>
          <p:nvPr/>
        </p:nvSpPr>
        <p:spPr>
          <a:xfrm>
            <a:off x="4619557" y="1241571"/>
            <a:ext cx="1476443" cy="696287"/>
          </a:xfrm>
          <a:prstGeom prst="can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Local Repo</a:t>
            </a:r>
          </a:p>
        </p:txBody>
      </p:sp>
      <p:sp>
        <p:nvSpPr>
          <p:cNvPr id="18" name="Cylinder 17">
            <a:extLst>
              <a:ext uri="{FF2B5EF4-FFF2-40B4-BE49-F238E27FC236}">
                <a16:creationId xmlns:a16="http://schemas.microsoft.com/office/drawing/2014/main" id="{E5972A7E-E732-4D8A-9664-8F01761A14D8}"/>
              </a:ext>
            </a:extLst>
          </p:cNvPr>
          <p:cNvSpPr/>
          <p:nvPr/>
        </p:nvSpPr>
        <p:spPr>
          <a:xfrm>
            <a:off x="8812632" y="1241570"/>
            <a:ext cx="1476447" cy="696287"/>
          </a:xfrm>
          <a:prstGeom prst="can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Remote Repo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FFF9F07-DAAD-48CD-B78E-C6D1718D1738}"/>
              </a:ext>
            </a:extLst>
          </p:cNvPr>
          <p:cNvGrpSpPr/>
          <p:nvPr/>
        </p:nvGrpSpPr>
        <p:grpSpPr>
          <a:xfrm>
            <a:off x="2381358" y="2228254"/>
            <a:ext cx="3508831" cy="2740868"/>
            <a:chOff x="1845620" y="1777139"/>
            <a:chExt cx="3140365" cy="2335863"/>
          </a:xfrm>
        </p:grpSpPr>
        <p:sp>
          <p:nvSpPr>
            <p:cNvPr id="22" name="Rectangle: Diagonal Corners Rounded 21">
              <a:extLst>
                <a:ext uri="{FF2B5EF4-FFF2-40B4-BE49-F238E27FC236}">
                  <a16:creationId xmlns:a16="http://schemas.microsoft.com/office/drawing/2014/main" id="{C1E6EF5E-5359-4B30-97B2-6830DD7284A1}"/>
                </a:ext>
              </a:extLst>
            </p:cNvPr>
            <p:cNvSpPr/>
            <p:nvPr/>
          </p:nvSpPr>
          <p:spPr>
            <a:xfrm>
              <a:off x="2271198" y="2549210"/>
              <a:ext cx="2714787" cy="1563792"/>
            </a:xfrm>
            <a:prstGeom prst="round2Diag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Rectangle: Diagonal Corners Rounded 22">
              <a:extLst>
                <a:ext uri="{FF2B5EF4-FFF2-40B4-BE49-F238E27FC236}">
                  <a16:creationId xmlns:a16="http://schemas.microsoft.com/office/drawing/2014/main" id="{D268029A-EB51-4652-B070-90914A79F3ED}"/>
                </a:ext>
              </a:extLst>
            </p:cNvPr>
            <p:cNvSpPr/>
            <p:nvPr/>
          </p:nvSpPr>
          <p:spPr>
            <a:xfrm>
              <a:off x="1973671" y="2229257"/>
              <a:ext cx="2225016" cy="515743"/>
            </a:xfrm>
            <a:prstGeom prst="round2Diag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Git Repository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04FE22F-009A-4AA5-A19E-97F4687B785A}"/>
                </a:ext>
              </a:extLst>
            </p:cNvPr>
            <p:cNvSpPr txBox="1"/>
            <p:nvPr/>
          </p:nvSpPr>
          <p:spPr>
            <a:xfrm>
              <a:off x="2397861" y="2822376"/>
              <a:ext cx="2461459" cy="10679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/>
                <a:t>This is where Git tracks and records all the changes made to the files in our project.</a:t>
              </a:r>
            </a:p>
          </p:txBody>
        </p:sp>
        <p:pic>
          <p:nvPicPr>
            <p:cNvPr id="10" name="Graphic 9" descr="Database with solid fill">
              <a:extLst>
                <a:ext uri="{FF2B5EF4-FFF2-40B4-BE49-F238E27FC236}">
                  <a16:creationId xmlns:a16="http://schemas.microsoft.com/office/drawing/2014/main" id="{529B1B72-5481-4B48-86CD-B2487558DB3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845620" y="1777139"/>
              <a:ext cx="712226" cy="712226"/>
            </a:xfrm>
            <a:prstGeom prst="rect">
              <a:avLst/>
            </a:prstGeom>
          </p:spPr>
        </p:pic>
      </p:grp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51F20B2-3BD8-4076-8517-F2F5A263F7D2}"/>
              </a:ext>
            </a:extLst>
          </p:cNvPr>
          <p:cNvCxnSpPr>
            <a:cxnSpLocks/>
          </p:cNvCxnSpPr>
          <p:nvPr/>
        </p:nvCxnSpPr>
        <p:spPr>
          <a:xfrm flipH="1">
            <a:off x="9550855" y="1937857"/>
            <a:ext cx="5602" cy="4311941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E6BA95E-D966-4FBD-BD01-A6CD720ED289}"/>
              </a:ext>
            </a:extLst>
          </p:cNvPr>
          <p:cNvCxnSpPr>
            <a:cxnSpLocks/>
          </p:cNvCxnSpPr>
          <p:nvPr/>
        </p:nvCxnSpPr>
        <p:spPr>
          <a:xfrm>
            <a:off x="6727971" y="176169"/>
            <a:ext cx="0" cy="6073629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14E48F52-DCCD-468D-BD9A-734876B50A81}"/>
              </a:ext>
            </a:extLst>
          </p:cNvPr>
          <p:cNvSpPr/>
          <p:nvPr/>
        </p:nvSpPr>
        <p:spPr>
          <a:xfrm>
            <a:off x="3806560" y="6455333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D2EEB2C-E699-4B01-84DA-77274FF90524}"/>
              </a:ext>
            </a:extLst>
          </p:cNvPr>
          <p:cNvSpPr/>
          <p:nvPr/>
        </p:nvSpPr>
        <p:spPr>
          <a:xfrm>
            <a:off x="4349933" y="6455333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B035D7E-DE65-423F-BF3B-242185D0A75A}"/>
              </a:ext>
            </a:extLst>
          </p:cNvPr>
          <p:cNvSpPr/>
          <p:nvPr/>
        </p:nvSpPr>
        <p:spPr>
          <a:xfrm>
            <a:off x="4893306" y="6455333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A16783B-4B6B-43F3-8344-5EF0720B6AA7}"/>
              </a:ext>
            </a:extLst>
          </p:cNvPr>
          <p:cNvSpPr/>
          <p:nvPr/>
        </p:nvSpPr>
        <p:spPr>
          <a:xfrm>
            <a:off x="5436679" y="6455333"/>
            <a:ext cx="226506" cy="2264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83B556B-FFD0-46A2-81F8-8B539514A59E}"/>
              </a:ext>
            </a:extLst>
          </p:cNvPr>
          <p:cNvSpPr/>
          <p:nvPr/>
        </p:nvSpPr>
        <p:spPr>
          <a:xfrm>
            <a:off x="5980052" y="6455333"/>
            <a:ext cx="226506" cy="2264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E8078DB-E1A2-40C5-9CFC-586407CD9E2C}"/>
              </a:ext>
            </a:extLst>
          </p:cNvPr>
          <p:cNvSpPr/>
          <p:nvPr/>
        </p:nvSpPr>
        <p:spPr>
          <a:xfrm>
            <a:off x="6523425" y="6455333"/>
            <a:ext cx="226506" cy="2264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3626182-427C-450F-A6DC-22983E390011}"/>
              </a:ext>
            </a:extLst>
          </p:cNvPr>
          <p:cNvSpPr/>
          <p:nvPr/>
        </p:nvSpPr>
        <p:spPr>
          <a:xfrm>
            <a:off x="7066798" y="6455333"/>
            <a:ext cx="226506" cy="2264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A96B5B7-BBAB-4B24-B2BB-9B12678AC530}"/>
              </a:ext>
            </a:extLst>
          </p:cNvPr>
          <p:cNvSpPr/>
          <p:nvPr/>
        </p:nvSpPr>
        <p:spPr>
          <a:xfrm>
            <a:off x="7610171" y="6455333"/>
            <a:ext cx="226506" cy="2264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FAE8599-5BC7-46F5-B5D9-6432349DAF81}"/>
              </a:ext>
            </a:extLst>
          </p:cNvPr>
          <p:cNvSpPr/>
          <p:nvPr/>
        </p:nvSpPr>
        <p:spPr>
          <a:xfrm>
            <a:off x="8153544" y="6455333"/>
            <a:ext cx="226506" cy="2264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D14CA66-05D4-421D-AD8E-CF62D90FF379}"/>
              </a:ext>
            </a:extLst>
          </p:cNvPr>
          <p:cNvSpPr/>
          <p:nvPr/>
        </p:nvSpPr>
        <p:spPr>
          <a:xfrm>
            <a:off x="8696914" y="6455333"/>
            <a:ext cx="226506" cy="2264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8896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936CE5C0-6164-44AC-909C-343BE70F065C}"/>
              </a:ext>
            </a:extLst>
          </p:cNvPr>
          <p:cNvSpPr/>
          <p:nvPr/>
        </p:nvSpPr>
        <p:spPr>
          <a:xfrm>
            <a:off x="1811645" y="3009550"/>
            <a:ext cx="838800" cy="838899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Rectangle: Diagonal Corners Rounded 13">
            <a:extLst>
              <a:ext uri="{FF2B5EF4-FFF2-40B4-BE49-F238E27FC236}">
                <a16:creationId xmlns:a16="http://schemas.microsoft.com/office/drawing/2014/main" id="{72308B0A-46FB-4622-97AF-3C2A9F25C8A6}"/>
              </a:ext>
            </a:extLst>
          </p:cNvPr>
          <p:cNvSpPr/>
          <p:nvPr/>
        </p:nvSpPr>
        <p:spPr>
          <a:xfrm>
            <a:off x="1385553" y="1750247"/>
            <a:ext cx="1690983" cy="620779"/>
          </a:xfrm>
          <a:prstGeom prst="round2Diag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master</a:t>
            </a:r>
          </a:p>
          <a:p>
            <a:pPr algn="ctr"/>
            <a:r>
              <a:rPr lang="en-GB" sz="1600" dirty="0" err="1"/>
              <a:t>new_branch</a:t>
            </a:r>
            <a:r>
              <a:rPr lang="en-GB" sz="1600" dirty="0"/>
              <a:t>*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B754E91-43B3-40B3-A128-97B6456522D6}"/>
              </a:ext>
            </a:extLst>
          </p:cNvPr>
          <p:cNvCxnSpPr>
            <a:cxnSpLocks/>
            <a:stCxn id="14" idx="1"/>
            <a:endCxn id="6" idx="0"/>
          </p:cNvCxnSpPr>
          <p:nvPr/>
        </p:nvCxnSpPr>
        <p:spPr>
          <a:xfrm>
            <a:off x="2231045" y="2371026"/>
            <a:ext cx="0" cy="638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1EFC02A5-7997-4DA3-A8F0-96E4AFA94D4D}"/>
              </a:ext>
            </a:extLst>
          </p:cNvPr>
          <p:cNvSpPr/>
          <p:nvPr/>
        </p:nvSpPr>
        <p:spPr>
          <a:xfrm>
            <a:off x="4745372" y="2481044"/>
            <a:ext cx="2701255" cy="136740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Committing a change is now done on </a:t>
            </a:r>
            <a:r>
              <a:rPr lang="en-GB" b="1" dirty="0" err="1"/>
              <a:t>new_branch</a:t>
            </a:r>
            <a:endParaRPr lang="en-GB" b="1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F11AACB-8037-4C60-B205-911492C4B0F5}"/>
              </a:ext>
            </a:extLst>
          </p:cNvPr>
          <p:cNvSpPr/>
          <p:nvPr/>
        </p:nvSpPr>
        <p:spPr>
          <a:xfrm>
            <a:off x="4402443" y="6367244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922285C-E900-4027-B17B-FEF473C321DB}"/>
              </a:ext>
            </a:extLst>
          </p:cNvPr>
          <p:cNvSpPr/>
          <p:nvPr/>
        </p:nvSpPr>
        <p:spPr>
          <a:xfrm>
            <a:off x="4946049" y="6367244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CF6FA88-A34F-4841-81E2-AAFECFD687E5}"/>
              </a:ext>
            </a:extLst>
          </p:cNvPr>
          <p:cNvSpPr/>
          <p:nvPr/>
        </p:nvSpPr>
        <p:spPr>
          <a:xfrm>
            <a:off x="5489655" y="6367244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947E1A6-7E9A-4AAC-A5FA-89E982F0ABDE}"/>
              </a:ext>
            </a:extLst>
          </p:cNvPr>
          <p:cNvSpPr/>
          <p:nvPr/>
        </p:nvSpPr>
        <p:spPr>
          <a:xfrm>
            <a:off x="6033261" y="6367244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5BF5404-78F7-4F11-9006-07020FE34D75}"/>
              </a:ext>
            </a:extLst>
          </p:cNvPr>
          <p:cNvSpPr/>
          <p:nvPr/>
        </p:nvSpPr>
        <p:spPr>
          <a:xfrm>
            <a:off x="6576867" y="6367244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E681B60F-1154-43CC-B3F8-DBE9B50ADF1E}"/>
              </a:ext>
            </a:extLst>
          </p:cNvPr>
          <p:cNvSpPr/>
          <p:nvPr/>
        </p:nvSpPr>
        <p:spPr>
          <a:xfrm>
            <a:off x="7120472" y="6367244"/>
            <a:ext cx="226506" cy="2264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CA863857-D6E6-4089-9F99-F65C86BB3D55}"/>
              </a:ext>
            </a:extLst>
          </p:cNvPr>
          <p:cNvSpPr/>
          <p:nvPr/>
        </p:nvSpPr>
        <p:spPr>
          <a:xfrm>
            <a:off x="7664077" y="6367244"/>
            <a:ext cx="226506" cy="2264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7005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936CE5C0-6164-44AC-909C-343BE70F065C}"/>
              </a:ext>
            </a:extLst>
          </p:cNvPr>
          <p:cNvSpPr/>
          <p:nvPr/>
        </p:nvSpPr>
        <p:spPr>
          <a:xfrm>
            <a:off x="1811645" y="3009550"/>
            <a:ext cx="838800" cy="838899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Rectangle: Diagonal Corners Rounded 13">
            <a:extLst>
              <a:ext uri="{FF2B5EF4-FFF2-40B4-BE49-F238E27FC236}">
                <a16:creationId xmlns:a16="http://schemas.microsoft.com/office/drawing/2014/main" id="{72308B0A-46FB-4622-97AF-3C2A9F25C8A6}"/>
              </a:ext>
            </a:extLst>
          </p:cNvPr>
          <p:cNvSpPr/>
          <p:nvPr/>
        </p:nvSpPr>
        <p:spPr>
          <a:xfrm>
            <a:off x="1385553" y="1750247"/>
            <a:ext cx="1690983" cy="620779"/>
          </a:xfrm>
          <a:prstGeom prst="round2Diag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master</a:t>
            </a:r>
          </a:p>
          <a:p>
            <a:pPr algn="ctr"/>
            <a:r>
              <a:rPr lang="en-GB" sz="1600" dirty="0" err="1"/>
              <a:t>new_branch</a:t>
            </a:r>
            <a:r>
              <a:rPr lang="en-GB" sz="1600" dirty="0"/>
              <a:t>*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B754E91-43B3-40B3-A128-97B6456522D6}"/>
              </a:ext>
            </a:extLst>
          </p:cNvPr>
          <p:cNvCxnSpPr>
            <a:cxnSpLocks/>
            <a:stCxn id="14" idx="1"/>
            <a:endCxn id="6" idx="0"/>
          </p:cNvCxnSpPr>
          <p:nvPr/>
        </p:nvCxnSpPr>
        <p:spPr>
          <a:xfrm>
            <a:off x="2231045" y="2371026"/>
            <a:ext cx="0" cy="638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EDF1FAC0-7D88-4637-A484-142B32F5765E}"/>
              </a:ext>
            </a:extLst>
          </p:cNvPr>
          <p:cNvSpPr/>
          <p:nvPr/>
        </p:nvSpPr>
        <p:spPr>
          <a:xfrm>
            <a:off x="4698975" y="2690288"/>
            <a:ext cx="2794050" cy="5389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git add ; git commit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BC0A727-EC26-4B12-9BE2-2EADDF37F8D9}"/>
              </a:ext>
            </a:extLst>
          </p:cNvPr>
          <p:cNvSpPr/>
          <p:nvPr/>
        </p:nvSpPr>
        <p:spPr>
          <a:xfrm>
            <a:off x="4402443" y="6367244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EBBE9A4-8027-4BF7-A06F-820C20118620}"/>
              </a:ext>
            </a:extLst>
          </p:cNvPr>
          <p:cNvSpPr/>
          <p:nvPr/>
        </p:nvSpPr>
        <p:spPr>
          <a:xfrm>
            <a:off x="4946049" y="6367244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C90A3B1-0BD3-4C24-A8E7-83F7CAD2A026}"/>
              </a:ext>
            </a:extLst>
          </p:cNvPr>
          <p:cNvSpPr/>
          <p:nvPr/>
        </p:nvSpPr>
        <p:spPr>
          <a:xfrm>
            <a:off x="5489655" y="6367244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5500217-3A4F-457D-9EA6-1B24F6A96C17}"/>
              </a:ext>
            </a:extLst>
          </p:cNvPr>
          <p:cNvSpPr/>
          <p:nvPr/>
        </p:nvSpPr>
        <p:spPr>
          <a:xfrm>
            <a:off x="6033261" y="6367244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6ABED3F-DFE7-46CC-9326-038761486C33}"/>
              </a:ext>
            </a:extLst>
          </p:cNvPr>
          <p:cNvSpPr/>
          <p:nvPr/>
        </p:nvSpPr>
        <p:spPr>
          <a:xfrm>
            <a:off x="6576867" y="6367244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AEC1655-D0FE-4356-A006-E09BE078AD4B}"/>
              </a:ext>
            </a:extLst>
          </p:cNvPr>
          <p:cNvSpPr/>
          <p:nvPr/>
        </p:nvSpPr>
        <p:spPr>
          <a:xfrm>
            <a:off x="7120472" y="6367244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66BA764-996E-43B7-9630-02B7CE08C1A4}"/>
              </a:ext>
            </a:extLst>
          </p:cNvPr>
          <p:cNvSpPr/>
          <p:nvPr/>
        </p:nvSpPr>
        <p:spPr>
          <a:xfrm>
            <a:off x="7664077" y="6367244"/>
            <a:ext cx="226506" cy="2264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9352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936CE5C0-6164-44AC-909C-343BE70F065C}"/>
              </a:ext>
            </a:extLst>
          </p:cNvPr>
          <p:cNvSpPr/>
          <p:nvPr/>
        </p:nvSpPr>
        <p:spPr>
          <a:xfrm>
            <a:off x="1811645" y="3009550"/>
            <a:ext cx="838800" cy="838899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Rectangle: Diagonal Corners Rounded 13">
            <a:extLst>
              <a:ext uri="{FF2B5EF4-FFF2-40B4-BE49-F238E27FC236}">
                <a16:creationId xmlns:a16="http://schemas.microsoft.com/office/drawing/2014/main" id="{72308B0A-46FB-4622-97AF-3C2A9F25C8A6}"/>
              </a:ext>
            </a:extLst>
          </p:cNvPr>
          <p:cNvSpPr/>
          <p:nvPr/>
        </p:nvSpPr>
        <p:spPr>
          <a:xfrm>
            <a:off x="3481572" y="3118610"/>
            <a:ext cx="1147377" cy="620779"/>
          </a:xfrm>
          <a:prstGeom prst="round2Diag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master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B754E91-43B3-40B3-A128-97B6456522D6}"/>
              </a:ext>
            </a:extLst>
          </p:cNvPr>
          <p:cNvCxnSpPr>
            <a:cxnSpLocks/>
            <a:stCxn id="14" idx="2"/>
            <a:endCxn id="6" idx="6"/>
          </p:cNvCxnSpPr>
          <p:nvPr/>
        </p:nvCxnSpPr>
        <p:spPr>
          <a:xfrm flipH="1">
            <a:off x="2650445" y="3429000"/>
            <a:ext cx="8311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12720162-D19C-4EE2-B67A-E51CC0A594E3}"/>
              </a:ext>
            </a:extLst>
          </p:cNvPr>
          <p:cNvSpPr/>
          <p:nvPr/>
        </p:nvSpPr>
        <p:spPr>
          <a:xfrm>
            <a:off x="3409450" y="1184942"/>
            <a:ext cx="838800" cy="83889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E2536D26-4C62-49A3-B343-8F7C402C3CE7}"/>
              </a:ext>
            </a:extLst>
          </p:cNvPr>
          <p:cNvCxnSpPr>
            <a:cxnSpLocks/>
            <a:stCxn id="6" idx="0"/>
            <a:endCxn id="21" idx="2"/>
          </p:cNvCxnSpPr>
          <p:nvPr/>
        </p:nvCxnSpPr>
        <p:spPr>
          <a:xfrm rot="5400000" flipH="1" flipV="1">
            <a:off x="2117668" y="1717769"/>
            <a:ext cx="1405158" cy="1178405"/>
          </a:xfrm>
          <a:prstGeom prst="bentConnector2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Rectangle: Diagonal Corners Rounded 24">
            <a:extLst>
              <a:ext uri="{FF2B5EF4-FFF2-40B4-BE49-F238E27FC236}">
                <a16:creationId xmlns:a16="http://schemas.microsoft.com/office/drawing/2014/main" id="{548A3AD0-C20D-418A-8F5A-C4849CE61A7F}"/>
              </a:ext>
            </a:extLst>
          </p:cNvPr>
          <p:cNvSpPr/>
          <p:nvPr/>
        </p:nvSpPr>
        <p:spPr>
          <a:xfrm>
            <a:off x="4840427" y="1294003"/>
            <a:ext cx="1568731" cy="559959"/>
          </a:xfrm>
          <a:prstGeom prst="round2Diag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new_branch</a:t>
            </a:r>
            <a:r>
              <a:rPr lang="en-GB" sz="1600" dirty="0"/>
              <a:t>*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E9B5A23-5D12-4CDF-85CA-905B584477B2}"/>
              </a:ext>
            </a:extLst>
          </p:cNvPr>
          <p:cNvCxnSpPr>
            <a:cxnSpLocks/>
            <a:endCxn id="21" idx="6"/>
          </p:cNvCxnSpPr>
          <p:nvPr/>
        </p:nvCxnSpPr>
        <p:spPr>
          <a:xfrm flipH="1">
            <a:off x="4248250" y="1604392"/>
            <a:ext cx="5921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Speech Bubble: Rectangle with Corners Rounded 26">
            <a:extLst>
              <a:ext uri="{FF2B5EF4-FFF2-40B4-BE49-F238E27FC236}">
                <a16:creationId xmlns:a16="http://schemas.microsoft.com/office/drawing/2014/main" id="{FC5AD496-8B4A-46CA-9631-E6C8B7554C05}"/>
              </a:ext>
            </a:extLst>
          </p:cNvPr>
          <p:cNvSpPr/>
          <p:nvPr/>
        </p:nvSpPr>
        <p:spPr>
          <a:xfrm>
            <a:off x="6096000" y="2586261"/>
            <a:ext cx="3338819" cy="1990278"/>
          </a:xfrm>
          <a:prstGeom prst="wedgeRoundRectCallou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“</a:t>
            </a:r>
            <a:r>
              <a:rPr lang="en-GB" dirty="0" err="1"/>
              <a:t>new_branch</a:t>
            </a:r>
            <a:r>
              <a:rPr lang="en-GB" dirty="0"/>
              <a:t> is ahead of master branch by 1 commit”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7CC4A2C-56E3-431B-8AA2-34DC7006CA4E}"/>
              </a:ext>
            </a:extLst>
          </p:cNvPr>
          <p:cNvSpPr/>
          <p:nvPr/>
        </p:nvSpPr>
        <p:spPr>
          <a:xfrm>
            <a:off x="4402443" y="6367244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3AEE192-4DE9-49FF-A767-A4CBA8F69DB3}"/>
              </a:ext>
            </a:extLst>
          </p:cNvPr>
          <p:cNvSpPr/>
          <p:nvPr/>
        </p:nvSpPr>
        <p:spPr>
          <a:xfrm>
            <a:off x="4946049" y="6367244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EB34734-5A70-4FBC-B936-39969BBEFA56}"/>
              </a:ext>
            </a:extLst>
          </p:cNvPr>
          <p:cNvSpPr/>
          <p:nvPr/>
        </p:nvSpPr>
        <p:spPr>
          <a:xfrm>
            <a:off x="5489655" y="6367244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C8A3BB5-4B66-48EC-B6FB-6B069B1AFC56}"/>
              </a:ext>
            </a:extLst>
          </p:cNvPr>
          <p:cNvSpPr/>
          <p:nvPr/>
        </p:nvSpPr>
        <p:spPr>
          <a:xfrm>
            <a:off x="6033261" y="6367244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ADC32EBC-D9E5-490C-88B8-44A53FC992DD}"/>
              </a:ext>
            </a:extLst>
          </p:cNvPr>
          <p:cNvSpPr/>
          <p:nvPr/>
        </p:nvSpPr>
        <p:spPr>
          <a:xfrm>
            <a:off x="6576867" y="6367244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7915A3D-C244-4585-8E80-DE8DAA4F7759}"/>
              </a:ext>
            </a:extLst>
          </p:cNvPr>
          <p:cNvSpPr/>
          <p:nvPr/>
        </p:nvSpPr>
        <p:spPr>
          <a:xfrm>
            <a:off x="7120472" y="6367244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76D57257-40A6-47A4-90C8-0569B0CF558D}"/>
              </a:ext>
            </a:extLst>
          </p:cNvPr>
          <p:cNvSpPr/>
          <p:nvPr/>
        </p:nvSpPr>
        <p:spPr>
          <a:xfrm>
            <a:off x="7664077" y="6367244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3624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48818-D4E9-40E8-94CD-779A7DA6F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 to merging workflow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DE4018-BBC8-40AB-9E87-87D61D1A6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REPLACE WITH CONFIDENTIALITY STATEMENT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AA3253-327D-4C7F-88FA-845F73CB55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C0D2BFD-67D9-3D46-AF5A-F0A3088F6DF5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165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D1B3BFB-7133-4E1D-811C-914DC8F59CE0}"/>
              </a:ext>
            </a:extLst>
          </p:cNvPr>
          <p:cNvSpPr/>
          <p:nvPr/>
        </p:nvSpPr>
        <p:spPr>
          <a:xfrm>
            <a:off x="1126444" y="4079146"/>
            <a:ext cx="2984161" cy="186653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We would like to merge the branch </a:t>
            </a:r>
            <a:r>
              <a:rPr lang="en-GB" b="1" dirty="0" err="1"/>
              <a:t>new_branch</a:t>
            </a:r>
            <a:r>
              <a:rPr lang="en-GB" b="1" dirty="0"/>
              <a:t> </a:t>
            </a:r>
            <a:r>
              <a:rPr lang="en-GB" dirty="0"/>
              <a:t>into the </a:t>
            </a:r>
            <a:r>
              <a:rPr lang="en-GB" b="1" dirty="0"/>
              <a:t>master</a:t>
            </a:r>
            <a:r>
              <a:rPr lang="en-GB" dirty="0"/>
              <a:t> branch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69F59F8-17CE-474A-A442-92BE09E4CC2A}"/>
              </a:ext>
            </a:extLst>
          </p:cNvPr>
          <p:cNvSpPr/>
          <p:nvPr/>
        </p:nvSpPr>
        <p:spPr>
          <a:xfrm>
            <a:off x="1870745" y="2590101"/>
            <a:ext cx="838800" cy="838899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CCB27C8-45E8-41A5-A87C-7E0790351634}"/>
              </a:ext>
            </a:extLst>
          </p:cNvPr>
          <p:cNvSpPr/>
          <p:nvPr/>
        </p:nvSpPr>
        <p:spPr>
          <a:xfrm>
            <a:off x="3453845" y="765494"/>
            <a:ext cx="838800" cy="83889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396E7E43-E7DA-40C0-AA17-679077F9D15D}"/>
              </a:ext>
            </a:extLst>
          </p:cNvPr>
          <p:cNvCxnSpPr>
            <a:cxnSpLocks/>
            <a:endCxn id="14" idx="2"/>
          </p:cNvCxnSpPr>
          <p:nvPr/>
        </p:nvCxnSpPr>
        <p:spPr>
          <a:xfrm rot="5400000" flipH="1" flipV="1">
            <a:off x="2169417" y="1305673"/>
            <a:ext cx="1405157" cy="1163700"/>
          </a:xfrm>
          <a:prstGeom prst="bentConnector2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Rectangle: Diagonal Corners Rounded 27">
            <a:extLst>
              <a:ext uri="{FF2B5EF4-FFF2-40B4-BE49-F238E27FC236}">
                <a16:creationId xmlns:a16="http://schemas.microsoft.com/office/drawing/2014/main" id="{E5B764AF-38E6-46F8-A4E4-7B28449C0484}"/>
              </a:ext>
            </a:extLst>
          </p:cNvPr>
          <p:cNvSpPr/>
          <p:nvPr/>
        </p:nvSpPr>
        <p:spPr>
          <a:xfrm>
            <a:off x="3639427" y="2729571"/>
            <a:ext cx="1306435" cy="559960"/>
          </a:xfrm>
          <a:prstGeom prst="round2Diag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master*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C30C47A-62B2-4A65-9D42-F8C89B6A9A35}"/>
              </a:ext>
            </a:extLst>
          </p:cNvPr>
          <p:cNvCxnSpPr>
            <a:cxnSpLocks/>
            <a:stCxn id="28" idx="2"/>
          </p:cNvCxnSpPr>
          <p:nvPr/>
        </p:nvCxnSpPr>
        <p:spPr>
          <a:xfrm flipH="1">
            <a:off x="2709545" y="3009551"/>
            <a:ext cx="9298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ectangle: Diagonal Corners Rounded 30">
            <a:extLst>
              <a:ext uri="{FF2B5EF4-FFF2-40B4-BE49-F238E27FC236}">
                <a16:creationId xmlns:a16="http://schemas.microsoft.com/office/drawing/2014/main" id="{02BD97A6-7394-4B20-852C-3B320CACB4C1}"/>
              </a:ext>
            </a:extLst>
          </p:cNvPr>
          <p:cNvSpPr/>
          <p:nvPr/>
        </p:nvSpPr>
        <p:spPr>
          <a:xfrm>
            <a:off x="4927534" y="904964"/>
            <a:ext cx="1568731" cy="559959"/>
          </a:xfrm>
          <a:prstGeom prst="round2Diag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new_branch</a:t>
            </a:r>
            <a:endParaRPr lang="en-GB" sz="1600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27F6648-7365-4B27-A5B3-4BD470AEA8FD}"/>
              </a:ext>
            </a:extLst>
          </p:cNvPr>
          <p:cNvCxnSpPr>
            <a:cxnSpLocks/>
          </p:cNvCxnSpPr>
          <p:nvPr/>
        </p:nvCxnSpPr>
        <p:spPr>
          <a:xfrm flipH="1">
            <a:off x="4315230" y="1184944"/>
            <a:ext cx="6123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AF2FDD8E-F32C-4F7A-B3DE-5B653E516363}"/>
              </a:ext>
            </a:extLst>
          </p:cNvPr>
          <p:cNvSpPr/>
          <p:nvPr/>
        </p:nvSpPr>
        <p:spPr>
          <a:xfrm>
            <a:off x="3495803" y="6367244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484426E-2905-457C-BA90-1C90CC2E094D}"/>
              </a:ext>
            </a:extLst>
          </p:cNvPr>
          <p:cNvSpPr/>
          <p:nvPr/>
        </p:nvSpPr>
        <p:spPr>
          <a:xfrm>
            <a:off x="4039409" y="6367244"/>
            <a:ext cx="226506" cy="2264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0E43D6F-DFC7-4F4F-BE2F-8BCC802FD970}"/>
              </a:ext>
            </a:extLst>
          </p:cNvPr>
          <p:cNvSpPr/>
          <p:nvPr/>
        </p:nvSpPr>
        <p:spPr>
          <a:xfrm>
            <a:off x="4583015" y="6367244"/>
            <a:ext cx="226506" cy="2264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F03AF1B-D2C0-4D7B-BAF4-878D6A902D1A}"/>
              </a:ext>
            </a:extLst>
          </p:cNvPr>
          <p:cNvSpPr/>
          <p:nvPr/>
        </p:nvSpPr>
        <p:spPr>
          <a:xfrm>
            <a:off x="5126621" y="6367244"/>
            <a:ext cx="226506" cy="2264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B48E9EA-14B3-4D50-BB17-2193CBB98293}"/>
              </a:ext>
            </a:extLst>
          </p:cNvPr>
          <p:cNvSpPr/>
          <p:nvPr/>
        </p:nvSpPr>
        <p:spPr>
          <a:xfrm>
            <a:off x="5670227" y="6367244"/>
            <a:ext cx="226506" cy="2264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8B0185BE-2436-4D66-8DD6-DEF71911F327}"/>
              </a:ext>
            </a:extLst>
          </p:cNvPr>
          <p:cNvSpPr/>
          <p:nvPr/>
        </p:nvSpPr>
        <p:spPr>
          <a:xfrm>
            <a:off x="6213832" y="6367244"/>
            <a:ext cx="226506" cy="2264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5B6E3A2-7C24-41EF-A186-4A4D184745C3}"/>
              </a:ext>
            </a:extLst>
          </p:cNvPr>
          <p:cNvSpPr/>
          <p:nvPr/>
        </p:nvSpPr>
        <p:spPr>
          <a:xfrm>
            <a:off x="6757437" y="6367244"/>
            <a:ext cx="226506" cy="2264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718D3AB-7299-4DCF-AFDC-9FF7C5400731}"/>
              </a:ext>
            </a:extLst>
          </p:cNvPr>
          <p:cNvSpPr/>
          <p:nvPr/>
        </p:nvSpPr>
        <p:spPr>
          <a:xfrm>
            <a:off x="7301042" y="6367244"/>
            <a:ext cx="226506" cy="2264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9A994E0-1267-49DF-9970-227F2C177197}"/>
              </a:ext>
            </a:extLst>
          </p:cNvPr>
          <p:cNvSpPr/>
          <p:nvPr/>
        </p:nvSpPr>
        <p:spPr>
          <a:xfrm>
            <a:off x="7844647" y="6367244"/>
            <a:ext cx="226506" cy="2264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3903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34A698C9-1510-40C5-97B1-482F8D10637D}"/>
              </a:ext>
            </a:extLst>
          </p:cNvPr>
          <p:cNvSpPr/>
          <p:nvPr/>
        </p:nvSpPr>
        <p:spPr>
          <a:xfrm>
            <a:off x="4603919" y="4079146"/>
            <a:ext cx="2984161" cy="186653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To do this we need to be on the </a:t>
            </a:r>
            <a:r>
              <a:rPr lang="en-GB" b="1" dirty="0"/>
              <a:t>master</a:t>
            </a:r>
            <a:r>
              <a:rPr lang="en-GB" dirty="0"/>
              <a:t> branch, which we are, indicated by </a:t>
            </a:r>
            <a:r>
              <a:rPr lang="en-GB" b="1" dirty="0"/>
              <a:t>master*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BCB1CF8-1672-4D08-AF97-5D780183D79E}"/>
              </a:ext>
            </a:extLst>
          </p:cNvPr>
          <p:cNvSpPr/>
          <p:nvPr/>
        </p:nvSpPr>
        <p:spPr>
          <a:xfrm>
            <a:off x="3495803" y="6367244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9F70AA9-0D53-4354-AD56-C88A5DC8F741}"/>
              </a:ext>
            </a:extLst>
          </p:cNvPr>
          <p:cNvSpPr/>
          <p:nvPr/>
        </p:nvSpPr>
        <p:spPr>
          <a:xfrm>
            <a:off x="4039409" y="6367244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78BE46F-A46C-42D4-ADA6-4CEA452F5D39}"/>
              </a:ext>
            </a:extLst>
          </p:cNvPr>
          <p:cNvSpPr/>
          <p:nvPr/>
        </p:nvSpPr>
        <p:spPr>
          <a:xfrm>
            <a:off x="4583015" y="6367244"/>
            <a:ext cx="226506" cy="2264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D2782B1-2FEB-4E7F-9CE9-ED32C120913E}"/>
              </a:ext>
            </a:extLst>
          </p:cNvPr>
          <p:cNvSpPr/>
          <p:nvPr/>
        </p:nvSpPr>
        <p:spPr>
          <a:xfrm>
            <a:off x="5126621" y="6367244"/>
            <a:ext cx="226506" cy="2264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BE1E0AB-C24A-455C-AA6E-2D3C19EA6C60}"/>
              </a:ext>
            </a:extLst>
          </p:cNvPr>
          <p:cNvSpPr/>
          <p:nvPr/>
        </p:nvSpPr>
        <p:spPr>
          <a:xfrm>
            <a:off x="5670227" y="6367244"/>
            <a:ext cx="226506" cy="2264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7B452BF-8F63-41B7-A2BF-C092F0092C8F}"/>
              </a:ext>
            </a:extLst>
          </p:cNvPr>
          <p:cNvSpPr/>
          <p:nvPr/>
        </p:nvSpPr>
        <p:spPr>
          <a:xfrm>
            <a:off x="6213832" y="6367244"/>
            <a:ext cx="226506" cy="2264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A728CD0-F2CC-4DE4-A1FF-629400E8C202}"/>
              </a:ext>
            </a:extLst>
          </p:cNvPr>
          <p:cNvSpPr/>
          <p:nvPr/>
        </p:nvSpPr>
        <p:spPr>
          <a:xfrm>
            <a:off x="6757437" y="6367244"/>
            <a:ext cx="226506" cy="2264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E3AF2C48-60AD-4DF5-81DE-212E4BFD4DA4}"/>
              </a:ext>
            </a:extLst>
          </p:cNvPr>
          <p:cNvSpPr/>
          <p:nvPr/>
        </p:nvSpPr>
        <p:spPr>
          <a:xfrm>
            <a:off x="7301042" y="6367244"/>
            <a:ext cx="226506" cy="2264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83E2CC38-FF4B-4F82-A503-AE42DFF6EE28}"/>
              </a:ext>
            </a:extLst>
          </p:cNvPr>
          <p:cNvSpPr/>
          <p:nvPr/>
        </p:nvSpPr>
        <p:spPr>
          <a:xfrm>
            <a:off x="7844647" y="6367244"/>
            <a:ext cx="226506" cy="2264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DE8004B2-034D-4FA5-8D7E-F264B0CC62F2}"/>
              </a:ext>
            </a:extLst>
          </p:cNvPr>
          <p:cNvSpPr/>
          <p:nvPr/>
        </p:nvSpPr>
        <p:spPr>
          <a:xfrm>
            <a:off x="1126444" y="4079146"/>
            <a:ext cx="2984161" cy="186653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We would like to merge the branch </a:t>
            </a:r>
            <a:r>
              <a:rPr lang="en-GB" b="1" dirty="0" err="1"/>
              <a:t>new_branch</a:t>
            </a:r>
            <a:r>
              <a:rPr lang="en-GB" b="1" dirty="0"/>
              <a:t> </a:t>
            </a:r>
            <a:r>
              <a:rPr lang="en-GB" dirty="0"/>
              <a:t>into the </a:t>
            </a:r>
            <a:r>
              <a:rPr lang="en-GB" b="1" dirty="0"/>
              <a:t>master</a:t>
            </a:r>
            <a:r>
              <a:rPr lang="en-GB" dirty="0"/>
              <a:t> branch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A2DAB73-D2D6-4118-953A-4FB838A27BB1}"/>
              </a:ext>
            </a:extLst>
          </p:cNvPr>
          <p:cNvSpPr/>
          <p:nvPr/>
        </p:nvSpPr>
        <p:spPr>
          <a:xfrm>
            <a:off x="1870745" y="2590101"/>
            <a:ext cx="838800" cy="838899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8440D4B-EB54-4D62-A512-7B28057DC9CD}"/>
              </a:ext>
            </a:extLst>
          </p:cNvPr>
          <p:cNvSpPr/>
          <p:nvPr/>
        </p:nvSpPr>
        <p:spPr>
          <a:xfrm>
            <a:off x="3453845" y="765494"/>
            <a:ext cx="838800" cy="83889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EFAFF62D-25F5-4731-BE26-0231EE8CF349}"/>
              </a:ext>
            </a:extLst>
          </p:cNvPr>
          <p:cNvCxnSpPr>
            <a:cxnSpLocks/>
            <a:endCxn id="37" idx="2"/>
          </p:cNvCxnSpPr>
          <p:nvPr/>
        </p:nvCxnSpPr>
        <p:spPr>
          <a:xfrm rot="5400000" flipH="1" flipV="1">
            <a:off x="2169417" y="1305673"/>
            <a:ext cx="1405157" cy="1163700"/>
          </a:xfrm>
          <a:prstGeom prst="bentConnector2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9" name="Rectangle: Diagonal Corners Rounded 38">
            <a:extLst>
              <a:ext uri="{FF2B5EF4-FFF2-40B4-BE49-F238E27FC236}">
                <a16:creationId xmlns:a16="http://schemas.microsoft.com/office/drawing/2014/main" id="{5159E34C-B778-466F-BD26-7578371C8A3B}"/>
              </a:ext>
            </a:extLst>
          </p:cNvPr>
          <p:cNvSpPr/>
          <p:nvPr/>
        </p:nvSpPr>
        <p:spPr>
          <a:xfrm>
            <a:off x="3639427" y="2729571"/>
            <a:ext cx="1306435" cy="559960"/>
          </a:xfrm>
          <a:prstGeom prst="round2Diag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master*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BBB0037-CB0D-4D46-B614-82FFC113F807}"/>
              </a:ext>
            </a:extLst>
          </p:cNvPr>
          <p:cNvCxnSpPr>
            <a:cxnSpLocks/>
            <a:stCxn id="39" idx="2"/>
          </p:cNvCxnSpPr>
          <p:nvPr/>
        </p:nvCxnSpPr>
        <p:spPr>
          <a:xfrm flipH="1">
            <a:off x="2709545" y="3009551"/>
            <a:ext cx="9298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Rectangle: Diagonal Corners Rounded 40">
            <a:extLst>
              <a:ext uri="{FF2B5EF4-FFF2-40B4-BE49-F238E27FC236}">
                <a16:creationId xmlns:a16="http://schemas.microsoft.com/office/drawing/2014/main" id="{EE87690D-3213-41A5-AAA0-EFB2ED1F390F}"/>
              </a:ext>
            </a:extLst>
          </p:cNvPr>
          <p:cNvSpPr/>
          <p:nvPr/>
        </p:nvSpPr>
        <p:spPr>
          <a:xfrm>
            <a:off x="4927534" y="904964"/>
            <a:ext cx="1568731" cy="559959"/>
          </a:xfrm>
          <a:prstGeom prst="round2Diag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new_branch</a:t>
            </a:r>
            <a:endParaRPr lang="en-GB" sz="1600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7D4E0C9-72F7-498F-A08A-CD4B784EFF00}"/>
              </a:ext>
            </a:extLst>
          </p:cNvPr>
          <p:cNvCxnSpPr>
            <a:cxnSpLocks/>
          </p:cNvCxnSpPr>
          <p:nvPr/>
        </p:nvCxnSpPr>
        <p:spPr>
          <a:xfrm flipH="1">
            <a:off x="4315230" y="1184944"/>
            <a:ext cx="6123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1384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D1B3BFB-7133-4E1D-811C-914DC8F59CE0}"/>
              </a:ext>
            </a:extLst>
          </p:cNvPr>
          <p:cNvSpPr/>
          <p:nvPr/>
        </p:nvSpPr>
        <p:spPr>
          <a:xfrm>
            <a:off x="5086992" y="3923970"/>
            <a:ext cx="2984161" cy="186653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/>
              <a:t>git merge </a:t>
            </a:r>
            <a:r>
              <a:rPr lang="en-GB" dirty="0"/>
              <a:t>finds a common commit and merges the branches from there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39A3F64-60CA-465C-934E-C68948D4E0EA}"/>
              </a:ext>
            </a:extLst>
          </p:cNvPr>
          <p:cNvSpPr/>
          <p:nvPr/>
        </p:nvSpPr>
        <p:spPr>
          <a:xfrm>
            <a:off x="3495803" y="6367244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58ADAA4-EB8C-4955-83F3-40EC1FA1CBE0}"/>
              </a:ext>
            </a:extLst>
          </p:cNvPr>
          <p:cNvSpPr/>
          <p:nvPr/>
        </p:nvSpPr>
        <p:spPr>
          <a:xfrm>
            <a:off x="4039409" y="6367244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49CD898-2A10-4979-AA35-D1FD93F673BA}"/>
              </a:ext>
            </a:extLst>
          </p:cNvPr>
          <p:cNvSpPr/>
          <p:nvPr/>
        </p:nvSpPr>
        <p:spPr>
          <a:xfrm>
            <a:off x="4583015" y="6367244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8E9B782-7FEB-4625-B467-49BD96D83839}"/>
              </a:ext>
            </a:extLst>
          </p:cNvPr>
          <p:cNvSpPr/>
          <p:nvPr/>
        </p:nvSpPr>
        <p:spPr>
          <a:xfrm>
            <a:off x="5126621" y="6367244"/>
            <a:ext cx="226506" cy="2264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9BE5FA4-0F40-409F-AD1D-AD20114D39EA}"/>
              </a:ext>
            </a:extLst>
          </p:cNvPr>
          <p:cNvSpPr/>
          <p:nvPr/>
        </p:nvSpPr>
        <p:spPr>
          <a:xfrm>
            <a:off x="5670227" y="6367244"/>
            <a:ext cx="226506" cy="2264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C4900C8-58A0-4FBF-8D12-34F9BAA45864}"/>
              </a:ext>
            </a:extLst>
          </p:cNvPr>
          <p:cNvSpPr/>
          <p:nvPr/>
        </p:nvSpPr>
        <p:spPr>
          <a:xfrm>
            <a:off x="6213832" y="6367244"/>
            <a:ext cx="226506" cy="2264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9277D46-86DD-44C8-B94B-BE5E45B1EAF6}"/>
              </a:ext>
            </a:extLst>
          </p:cNvPr>
          <p:cNvSpPr/>
          <p:nvPr/>
        </p:nvSpPr>
        <p:spPr>
          <a:xfrm>
            <a:off x="6757437" y="6367244"/>
            <a:ext cx="226506" cy="2264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DF3E0BD-0020-4AC4-A770-3AEC4C7C2AE3}"/>
              </a:ext>
            </a:extLst>
          </p:cNvPr>
          <p:cNvSpPr/>
          <p:nvPr/>
        </p:nvSpPr>
        <p:spPr>
          <a:xfrm>
            <a:off x="7301042" y="6367244"/>
            <a:ext cx="226506" cy="2264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81A42B9-860E-4099-9A45-4436EBB3F1A1}"/>
              </a:ext>
            </a:extLst>
          </p:cNvPr>
          <p:cNvSpPr/>
          <p:nvPr/>
        </p:nvSpPr>
        <p:spPr>
          <a:xfrm>
            <a:off x="7844647" y="6367244"/>
            <a:ext cx="226506" cy="2264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672DAD87-F1CB-4B09-804D-CB6A0CA10D56}"/>
              </a:ext>
            </a:extLst>
          </p:cNvPr>
          <p:cNvSpPr/>
          <p:nvPr/>
        </p:nvSpPr>
        <p:spPr>
          <a:xfrm>
            <a:off x="1870745" y="2590101"/>
            <a:ext cx="838800" cy="838899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25F30124-C1E7-4246-826D-1A9F88C7AA82}"/>
              </a:ext>
            </a:extLst>
          </p:cNvPr>
          <p:cNvSpPr/>
          <p:nvPr/>
        </p:nvSpPr>
        <p:spPr>
          <a:xfrm>
            <a:off x="3453845" y="765494"/>
            <a:ext cx="838800" cy="83889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32F54A47-BD89-4019-BCB8-7793E6F74C56}"/>
              </a:ext>
            </a:extLst>
          </p:cNvPr>
          <p:cNvCxnSpPr>
            <a:cxnSpLocks/>
            <a:endCxn id="34" idx="2"/>
          </p:cNvCxnSpPr>
          <p:nvPr/>
        </p:nvCxnSpPr>
        <p:spPr>
          <a:xfrm rot="5400000" flipH="1" flipV="1">
            <a:off x="2169417" y="1305673"/>
            <a:ext cx="1405157" cy="1163700"/>
          </a:xfrm>
          <a:prstGeom prst="bentConnector2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6" name="Rectangle: Diagonal Corners Rounded 35">
            <a:extLst>
              <a:ext uri="{FF2B5EF4-FFF2-40B4-BE49-F238E27FC236}">
                <a16:creationId xmlns:a16="http://schemas.microsoft.com/office/drawing/2014/main" id="{47B0F7E9-CD2A-4F29-92CE-D1C3FC590836}"/>
              </a:ext>
            </a:extLst>
          </p:cNvPr>
          <p:cNvSpPr/>
          <p:nvPr/>
        </p:nvSpPr>
        <p:spPr>
          <a:xfrm>
            <a:off x="3639427" y="2729571"/>
            <a:ext cx="1306435" cy="559960"/>
          </a:xfrm>
          <a:prstGeom prst="round2Diag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master*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43B63D1-7B09-432B-985A-019EE1ED74AB}"/>
              </a:ext>
            </a:extLst>
          </p:cNvPr>
          <p:cNvCxnSpPr>
            <a:cxnSpLocks/>
            <a:stCxn id="36" idx="2"/>
          </p:cNvCxnSpPr>
          <p:nvPr/>
        </p:nvCxnSpPr>
        <p:spPr>
          <a:xfrm flipH="1">
            <a:off x="2709545" y="3009551"/>
            <a:ext cx="9298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Rectangle: Diagonal Corners Rounded 37">
            <a:extLst>
              <a:ext uri="{FF2B5EF4-FFF2-40B4-BE49-F238E27FC236}">
                <a16:creationId xmlns:a16="http://schemas.microsoft.com/office/drawing/2014/main" id="{FC3B3C1E-1559-4FCE-B58C-4CB31CC0C68E}"/>
              </a:ext>
            </a:extLst>
          </p:cNvPr>
          <p:cNvSpPr/>
          <p:nvPr/>
        </p:nvSpPr>
        <p:spPr>
          <a:xfrm>
            <a:off x="4927534" y="904964"/>
            <a:ext cx="1568731" cy="559959"/>
          </a:xfrm>
          <a:prstGeom prst="round2Diag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new_branch</a:t>
            </a:r>
            <a:endParaRPr lang="en-GB" sz="1600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0C4EE7E-0466-4FA0-B4E5-DD50826ABCD3}"/>
              </a:ext>
            </a:extLst>
          </p:cNvPr>
          <p:cNvCxnSpPr>
            <a:cxnSpLocks/>
          </p:cNvCxnSpPr>
          <p:nvPr/>
        </p:nvCxnSpPr>
        <p:spPr>
          <a:xfrm flipH="1">
            <a:off x="4315230" y="1184944"/>
            <a:ext cx="6123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4225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val 20">
            <a:extLst>
              <a:ext uri="{FF2B5EF4-FFF2-40B4-BE49-F238E27FC236}">
                <a16:creationId xmlns:a16="http://schemas.microsoft.com/office/drawing/2014/main" id="{CBF6B214-EA7F-4CE0-AD7E-0558076C794D}"/>
              </a:ext>
            </a:extLst>
          </p:cNvPr>
          <p:cNvSpPr/>
          <p:nvPr/>
        </p:nvSpPr>
        <p:spPr>
          <a:xfrm>
            <a:off x="3495803" y="6367244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A750426-B238-40E4-A369-3693A77DB59A}"/>
              </a:ext>
            </a:extLst>
          </p:cNvPr>
          <p:cNvSpPr/>
          <p:nvPr/>
        </p:nvSpPr>
        <p:spPr>
          <a:xfrm>
            <a:off x="4039409" y="6367244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1141388-DA34-4C39-9D0B-1931D6F5C0E3}"/>
              </a:ext>
            </a:extLst>
          </p:cNvPr>
          <p:cNvSpPr/>
          <p:nvPr/>
        </p:nvSpPr>
        <p:spPr>
          <a:xfrm>
            <a:off x="4583015" y="6367244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FC225AA-6EA9-4404-A472-26A2996CB75B}"/>
              </a:ext>
            </a:extLst>
          </p:cNvPr>
          <p:cNvSpPr/>
          <p:nvPr/>
        </p:nvSpPr>
        <p:spPr>
          <a:xfrm>
            <a:off x="5126621" y="6367244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2D72C7C-A888-4113-A6BC-30BA08CE0CBE}"/>
              </a:ext>
            </a:extLst>
          </p:cNvPr>
          <p:cNvSpPr/>
          <p:nvPr/>
        </p:nvSpPr>
        <p:spPr>
          <a:xfrm>
            <a:off x="5670227" y="6367244"/>
            <a:ext cx="226506" cy="2264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F8866B4-485F-43A5-BBB4-DF997EC3B40B}"/>
              </a:ext>
            </a:extLst>
          </p:cNvPr>
          <p:cNvSpPr/>
          <p:nvPr/>
        </p:nvSpPr>
        <p:spPr>
          <a:xfrm>
            <a:off x="6213832" y="6367244"/>
            <a:ext cx="226506" cy="2264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C487BD6-E091-46A7-9B31-013C3206BF0C}"/>
              </a:ext>
            </a:extLst>
          </p:cNvPr>
          <p:cNvSpPr/>
          <p:nvPr/>
        </p:nvSpPr>
        <p:spPr>
          <a:xfrm>
            <a:off x="6757437" y="6367244"/>
            <a:ext cx="226506" cy="2264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21421E90-9234-4A47-9D86-30F7F9BB807D}"/>
              </a:ext>
            </a:extLst>
          </p:cNvPr>
          <p:cNvSpPr/>
          <p:nvPr/>
        </p:nvSpPr>
        <p:spPr>
          <a:xfrm>
            <a:off x="7301042" y="6367244"/>
            <a:ext cx="226506" cy="2264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2A231C81-A6E8-4A67-BEE6-5A1AE458EE2E}"/>
              </a:ext>
            </a:extLst>
          </p:cNvPr>
          <p:cNvSpPr/>
          <p:nvPr/>
        </p:nvSpPr>
        <p:spPr>
          <a:xfrm>
            <a:off x="7844647" y="6367244"/>
            <a:ext cx="226506" cy="2264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331E5D7F-2F77-44A8-BA46-E5EC56CA8E44}"/>
              </a:ext>
            </a:extLst>
          </p:cNvPr>
          <p:cNvSpPr/>
          <p:nvPr/>
        </p:nvSpPr>
        <p:spPr>
          <a:xfrm>
            <a:off x="5086992" y="3923970"/>
            <a:ext cx="2984161" cy="186653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/>
              <a:t>git merge </a:t>
            </a:r>
            <a:r>
              <a:rPr lang="en-GB" dirty="0"/>
              <a:t>finds a common commit and merges the branches from there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8A30149B-2CA2-451D-9FF3-B75A205725AF}"/>
              </a:ext>
            </a:extLst>
          </p:cNvPr>
          <p:cNvSpPr/>
          <p:nvPr/>
        </p:nvSpPr>
        <p:spPr>
          <a:xfrm>
            <a:off x="1870745" y="2590101"/>
            <a:ext cx="838800" cy="838899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F0D0819-E7F4-43E0-868A-082045BC9856}"/>
              </a:ext>
            </a:extLst>
          </p:cNvPr>
          <p:cNvSpPr/>
          <p:nvPr/>
        </p:nvSpPr>
        <p:spPr>
          <a:xfrm>
            <a:off x="3453845" y="765494"/>
            <a:ext cx="838800" cy="83889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B1274E2C-E200-4658-A3D9-3B51DA2C2A42}"/>
              </a:ext>
            </a:extLst>
          </p:cNvPr>
          <p:cNvCxnSpPr>
            <a:cxnSpLocks/>
            <a:endCxn id="36" idx="2"/>
          </p:cNvCxnSpPr>
          <p:nvPr/>
        </p:nvCxnSpPr>
        <p:spPr>
          <a:xfrm rot="5400000" flipH="1" flipV="1">
            <a:off x="2169417" y="1305673"/>
            <a:ext cx="1405157" cy="1163700"/>
          </a:xfrm>
          <a:prstGeom prst="bentConnector2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8" name="Rectangle: Diagonal Corners Rounded 37">
            <a:extLst>
              <a:ext uri="{FF2B5EF4-FFF2-40B4-BE49-F238E27FC236}">
                <a16:creationId xmlns:a16="http://schemas.microsoft.com/office/drawing/2014/main" id="{67974292-ED71-422C-AD2D-E8B59401EC7E}"/>
              </a:ext>
            </a:extLst>
          </p:cNvPr>
          <p:cNvSpPr/>
          <p:nvPr/>
        </p:nvSpPr>
        <p:spPr>
          <a:xfrm>
            <a:off x="3639427" y="2729571"/>
            <a:ext cx="1306435" cy="559960"/>
          </a:xfrm>
          <a:prstGeom prst="round2Diag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master*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4659C92-9CE5-4E62-93C5-907C786D3845}"/>
              </a:ext>
            </a:extLst>
          </p:cNvPr>
          <p:cNvCxnSpPr>
            <a:cxnSpLocks/>
            <a:stCxn id="38" idx="2"/>
          </p:cNvCxnSpPr>
          <p:nvPr/>
        </p:nvCxnSpPr>
        <p:spPr>
          <a:xfrm flipH="1">
            <a:off x="2709545" y="3009551"/>
            <a:ext cx="9298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Rectangle: Diagonal Corners Rounded 39">
            <a:extLst>
              <a:ext uri="{FF2B5EF4-FFF2-40B4-BE49-F238E27FC236}">
                <a16:creationId xmlns:a16="http://schemas.microsoft.com/office/drawing/2014/main" id="{DF90192B-70EF-410C-92C0-D69AF0F8CAE0}"/>
              </a:ext>
            </a:extLst>
          </p:cNvPr>
          <p:cNvSpPr/>
          <p:nvPr/>
        </p:nvSpPr>
        <p:spPr>
          <a:xfrm>
            <a:off x="4927534" y="904964"/>
            <a:ext cx="1568731" cy="559959"/>
          </a:xfrm>
          <a:prstGeom prst="round2Diag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new_branch</a:t>
            </a:r>
            <a:endParaRPr lang="en-GB" sz="1600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3D959B1-CDDF-4D01-AB4D-7A0925E5F4DF}"/>
              </a:ext>
            </a:extLst>
          </p:cNvPr>
          <p:cNvCxnSpPr>
            <a:cxnSpLocks/>
          </p:cNvCxnSpPr>
          <p:nvPr/>
        </p:nvCxnSpPr>
        <p:spPr>
          <a:xfrm flipH="1">
            <a:off x="4315230" y="1184944"/>
            <a:ext cx="6123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1591F914-E18D-41D8-A6F0-DF7C0C6BEFC8}"/>
              </a:ext>
            </a:extLst>
          </p:cNvPr>
          <p:cNvSpPr/>
          <p:nvPr/>
        </p:nvSpPr>
        <p:spPr>
          <a:xfrm>
            <a:off x="1530941" y="3848449"/>
            <a:ext cx="1518408" cy="72980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Common commit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69CBC8F-61B6-4CAB-B266-7548565EF600}"/>
              </a:ext>
            </a:extLst>
          </p:cNvPr>
          <p:cNvCxnSpPr>
            <a:stCxn id="44" idx="0"/>
          </p:cNvCxnSpPr>
          <p:nvPr/>
        </p:nvCxnSpPr>
        <p:spPr>
          <a:xfrm flipV="1">
            <a:off x="2290145" y="3429000"/>
            <a:ext cx="0" cy="419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3412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DE42B1A7-844D-47CB-9A08-4B6A53C51629}"/>
              </a:ext>
            </a:extLst>
          </p:cNvPr>
          <p:cNvSpPr/>
          <p:nvPr/>
        </p:nvSpPr>
        <p:spPr>
          <a:xfrm>
            <a:off x="4273202" y="4003648"/>
            <a:ext cx="2794050" cy="5389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git merge </a:t>
            </a:r>
            <a:r>
              <a:rPr lang="en-GB" dirty="0" err="1"/>
              <a:t>new_branch</a:t>
            </a:r>
            <a:endParaRPr lang="en-GB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98BC1D0-D7D1-44E1-9CBE-2D03C4AC97E8}"/>
              </a:ext>
            </a:extLst>
          </p:cNvPr>
          <p:cNvSpPr/>
          <p:nvPr/>
        </p:nvSpPr>
        <p:spPr>
          <a:xfrm>
            <a:off x="3495803" y="6367244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46B1FF8-C140-4DAD-9869-279E5F5396F7}"/>
              </a:ext>
            </a:extLst>
          </p:cNvPr>
          <p:cNvSpPr/>
          <p:nvPr/>
        </p:nvSpPr>
        <p:spPr>
          <a:xfrm>
            <a:off x="4039409" y="6367244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140555D-B876-42A2-9AF2-20EC508F9B0F}"/>
              </a:ext>
            </a:extLst>
          </p:cNvPr>
          <p:cNvSpPr/>
          <p:nvPr/>
        </p:nvSpPr>
        <p:spPr>
          <a:xfrm>
            <a:off x="4583015" y="6367244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0681FC6-9C05-4589-BC01-835D94CF1F14}"/>
              </a:ext>
            </a:extLst>
          </p:cNvPr>
          <p:cNvSpPr/>
          <p:nvPr/>
        </p:nvSpPr>
        <p:spPr>
          <a:xfrm>
            <a:off x="5126621" y="6367244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E8867FE-F074-42E8-8F3C-8A6625952302}"/>
              </a:ext>
            </a:extLst>
          </p:cNvPr>
          <p:cNvSpPr/>
          <p:nvPr/>
        </p:nvSpPr>
        <p:spPr>
          <a:xfrm>
            <a:off x="5670227" y="6367244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53CD536-7DE6-404F-9C76-239E1A191859}"/>
              </a:ext>
            </a:extLst>
          </p:cNvPr>
          <p:cNvSpPr/>
          <p:nvPr/>
        </p:nvSpPr>
        <p:spPr>
          <a:xfrm>
            <a:off x="6213832" y="6367244"/>
            <a:ext cx="226506" cy="2264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33D1AAF-4036-4752-9963-FD1FB671762A}"/>
              </a:ext>
            </a:extLst>
          </p:cNvPr>
          <p:cNvSpPr/>
          <p:nvPr/>
        </p:nvSpPr>
        <p:spPr>
          <a:xfrm>
            <a:off x="6757437" y="6367244"/>
            <a:ext cx="226506" cy="2264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AE4067C-EEEB-440E-98BB-8363F21D961F}"/>
              </a:ext>
            </a:extLst>
          </p:cNvPr>
          <p:cNvSpPr/>
          <p:nvPr/>
        </p:nvSpPr>
        <p:spPr>
          <a:xfrm>
            <a:off x="7301042" y="6367244"/>
            <a:ext cx="226506" cy="2264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59F72D9-A171-4598-8A50-9DD03EBD9D88}"/>
              </a:ext>
            </a:extLst>
          </p:cNvPr>
          <p:cNvSpPr/>
          <p:nvPr/>
        </p:nvSpPr>
        <p:spPr>
          <a:xfrm>
            <a:off x="7844647" y="6367244"/>
            <a:ext cx="226506" cy="2264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7928ACC-95F7-493C-9FD9-D2EE11DB6EDF}"/>
              </a:ext>
            </a:extLst>
          </p:cNvPr>
          <p:cNvSpPr/>
          <p:nvPr/>
        </p:nvSpPr>
        <p:spPr>
          <a:xfrm>
            <a:off x="1870745" y="2590101"/>
            <a:ext cx="838800" cy="838899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EF437DD-62B4-4F62-BD14-2D3B2BDABEE0}"/>
              </a:ext>
            </a:extLst>
          </p:cNvPr>
          <p:cNvSpPr/>
          <p:nvPr/>
        </p:nvSpPr>
        <p:spPr>
          <a:xfrm>
            <a:off x="3453845" y="765494"/>
            <a:ext cx="838800" cy="83889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820A4523-2DDD-4F2C-84A7-981A173BE12E}"/>
              </a:ext>
            </a:extLst>
          </p:cNvPr>
          <p:cNvCxnSpPr>
            <a:cxnSpLocks/>
            <a:endCxn id="30" idx="2"/>
          </p:cNvCxnSpPr>
          <p:nvPr/>
        </p:nvCxnSpPr>
        <p:spPr>
          <a:xfrm rot="5400000" flipH="1" flipV="1">
            <a:off x="2169417" y="1305673"/>
            <a:ext cx="1405157" cy="1163700"/>
          </a:xfrm>
          <a:prstGeom prst="bentConnector2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8586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D1B3BFB-7133-4E1D-811C-914DC8F59CE0}"/>
              </a:ext>
            </a:extLst>
          </p:cNvPr>
          <p:cNvSpPr/>
          <p:nvPr/>
        </p:nvSpPr>
        <p:spPr>
          <a:xfrm>
            <a:off x="6983943" y="3854820"/>
            <a:ext cx="2984161" cy="186653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Now we have a merge commit on the master branch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37C6A59-AA01-485D-B9CC-4E6004C378E4}"/>
              </a:ext>
            </a:extLst>
          </p:cNvPr>
          <p:cNvSpPr/>
          <p:nvPr/>
        </p:nvSpPr>
        <p:spPr>
          <a:xfrm>
            <a:off x="3495803" y="6367244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FF5308F-D57D-4FFC-B287-1604A25E54D5}"/>
              </a:ext>
            </a:extLst>
          </p:cNvPr>
          <p:cNvSpPr/>
          <p:nvPr/>
        </p:nvSpPr>
        <p:spPr>
          <a:xfrm>
            <a:off x="4039409" y="6367244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33B4085-EA2B-432E-94F3-2C4ACFDADC79}"/>
              </a:ext>
            </a:extLst>
          </p:cNvPr>
          <p:cNvSpPr/>
          <p:nvPr/>
        </p:nvSpPr>
        <p:spPr>
          <a:xfrm>
            <a:off x="4583015" y="6367244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E4851C1-FC7D-4D7E-81CB-C19B843CF650}"/>
              </a:ext>
            </a:extLst>
          </p:cNvPr>
          <p:cNvSpPr/>
          <p:nvPr/>
        </p:nvSpPr>
        <p:spPr>
          <a:xfrm>
            <a:off x="5126621" y="6367244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ADE809A-F1FF-466F-9716-5F379B87DB22}"/>
              </a:ext>
            </a:extLst>
          </p:cNvPr>
          <p:cNvSpPr/>
          <p:nvPr/>
        </p:nvSpPr>
        <p:spPr>
          <a:xfrm>
            <a:off x="5670227" y="6367244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A959D25-4C69-43FE-9B09-E55FBAFDD60D}"/>
              </a:ext>
            </a:extLst>
          </p:cNvPr>
          <p:cNvSpPr/>
          <p:nvPr/>
        </p:nvSpPr>
        <p:spPr>
          <a:xfrm>
            <a:off x="6213832" y="6367244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5BAD2AE-709F-4366-B450-6164788C20C1}"/>
              </a:ext>
            </a:extLst>
          </p:cNvPr>
          <p:cNvSpPr/>
          <p:nvPr/>
        </p:nvSpPr>
        <p:spPr>
          <a:xfrm>
            <a:off x="6757437" y="6367244"/>
            <a:ext cx="226506" cy="2264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2BAB19CD-65F0-4190-AB9D-79DB64BA56B5}"/>
              </a:ext>
            </a:extLst>
          </p:cNvPr>
          <p:cNvSpPr/>
          <p:nvPr/>
        </p:nvSpPr>
        <p:spPr>
          <a:xfrm>
            <a:off x="7301042" y="6367244"/>
            <a:ext cx="226506" cy="2264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B13A5C1-5688-4A20-B45C-D26C6242B620}"/>
              </a:ext>
            </a:extLst>
          </p:cNvPr>
          <p:cNvSpPr/>
          <p:nvPr/>
        </p:nvSpPr>
        <p:spPr>
          <a:xfrm>
            <a:off x="7844647" y="6367244"/>
            <a:ext cx="226506" cy="2264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729F1B58-B6E8-4A1D-AB12-2CEE2BC1C8D7}"/>
              </a:ext>
            </a:extLst>
          </p:cNvPr>
          <p:cNvSpPr/>
          <p:nvPr/>
        </p:nvSpPr>
        <p:spPr>
          <a:xfrm>
            <a:off x="1870745" y="2590101"/>
            <a:ext cx="838800" cy="838899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31E0999D-1879-47B3-B1BF-5070E3045765}"/>
              </a:ext>
            </a:extLst>
          </p:cNvPr>
          <p:cNvSpPr/>
          <p:nvPr/>
        </p:nvSpPr>
        <p:spPr>
          <a:xfrm>
            <a:off x="3453845" y="765494"/>
            <a:ext cx="838800" cy="83889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A18CA18D-043B-4D23-AF07-B7D2404310FA}"/>
              </a:ext>
            </a:extLst>
          </p:cNvPr>
          <p:cNvCxnSpPr>
            <a:cxnSpLocks/>
            <a:endCxn id="40" idx="2"/>
          </p:cNvCxnSpPr>
          <p:nvPr/>
        </p:nvCxnSpPr>
        <p:spPr>
          <a:xfrm rot="5400000" flipH="1" flipV="1">
            <a:off x="2169417" y="1305673"/>
            <a:ext cx="1405157" cy="1163700"/>
          </a:xfrm>
          <a:prstGeom prst="bentConnector2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56B8DAD1-D1C4-482E-A83C-8937E5B2C2F6}"/>
              </a:ext>
            </a:extLst>
          </p:cNvPr>
          <p:cNvSpPr/>
          <p:nvPr/>
        </p:nvSpPr>
        <p:spPr>
          <a:xfrm>
            <a:off x="5036947" y="2590100"/>
            <a:ext cx="838800" cy="838899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ABE7AD83-18E0-4703-8817-BD3F9A94D96E}"/>
              </a:ext>
            </a:extLst>
          </p:cNvPr>
          <p:cNvCxnSpPr>
            <a:stCxn id="40" idx="6"/>
            <a:endCxn id="43" idx="0"/>
          </p:cNvCxnSpPr>
          <p:nvPr/>
        </p:nvCxnSpPr>
        <p:spPr>
          <a:xfrm>
            <a:off x="4292645" y="1184944"/>
            <a:ext cx="1163702" cy="140515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7A0B290-D08D-4CC5-AF75-F248E45018AD}"/>
              </a:ext>
            </a:extLst>
          </p:cNvPr>
          <p:cNvCxnSpPr>
            <a:stCxn id="39" idx="6"/>
            <a:endCxn id="43" idx="2"/>
          </p:cNvCxnSpPr>
          <p:nvPr/>
        </p:nvCxnSpPr>
        <p:spPr>
          <a:xfrm flipV="1">
            <a:off x="2709545" y="3009550"/>
            <a:ext cx="232740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: Diagonal Corners Rounded 43">
            <a:extLst>
              <a:ext uri="{FF2B5EF4-FFF2-40B4-BE49-F238E27FC236}">
                <a16:creationId xmlns:a16="http://schemas.microsoft.com/office/drawing/2014/main" id="{C929064E-A96A-4646-9974-35D4D6C152EA}"/>
              </a:ext>
            </a:extLst>
          </p:cNvPr>
          <p:cNvSpPr/>
          <p:nvPr/>
        </p:nvSpPr>
        <p:spPr>
          <a:xfrm>
            <a:off x="4809521" y="264258"/>
            <a:ext cx="1568731" cy="559959"/>
          </a:xfrm>
          <a:prstGeom prst="round2Diag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new_branch</a:t>
            </a:r>
            <a:endParaRPr lang="en-GB" sz="1600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BCA2072-8476-4F70-A295-86E25EF2FE84}"/>
              </a:ext>
            </a:extLst>
          </p:cNvPr>
          <p:cNvCxnSpPr>
            <a:cxnSpLocks/>
            <a:endCxn id="40" idx="7"/>
          </p:cNvCxnSpPr>
          <p:nvPr/>
        </p:nvCxnSpPr>
        <p:spPr>
          <a:xfrm flipH="1">
            <a:off x="4169806" y="544238"/>
            <a:ext cx="639720" cy="344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Rectangle: Diagonal Corners Rounded 45">
            <a:extLst>
              <a:ext uri="{FF2B5EF4-FFF2-40B4-BE49-F238E27FC236}">
                <a16:creationId xmlns:a16="http://schemas.microsoft.com/office/drawing/2014/main" id="{1AA99CD9-C399-4E78-BF21-EA06184FAB76}"/>
              </a:ext>
            </a:extLst>
          </p:cNvPr>
          <p:cNvSpPr/>
          <p:nvPr/>
        </p:nvSpPr>
        <p:spPr>
          <a:xfrm>
            <a:off x="6805630" y="2741106"/>
            <a:ext cx="1306435" cy="559960"/>
          </a:xfrm>
          <a:prstGeom prst="round2Diag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master*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4032E0E-640E-4DA9-A74A-1D520B34C13E}"/>
              </a:ext>
            </a:extLst>
          </p:cNvPr>
          <p:cNvCxnSpPr>
            <a:cxnSpLocks/>
            <a:stCxn id="46" idx="2"/>
          </p:cNvCxnSpPr>
          <p:nvPr/>
        </p:nvCxnSpPr>
        <p:spPr>
          <a:xfrm flipH="1">
            <a:off x="5875748" y="3021086"/>
            <a:ext cx="9298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D4FA3A03-A651-4DB5-95F9-62E958102A22}"/>
              </a:ext>
            </a:extLst>
          </p:cNvPr>
          <p:cNvSpPr/>
          <p:nvPr/>
        </p:nvSpPr>
        <p:spPr>
          <a:xfrm>
            <a:off x="4697143" y="3861073"/>
            <a:ext cx="1518408" cy="72980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Merge commit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AE34C9F-2961-4E59-A7A5-E0EFB317102B}"/>
              </a:ext>
            </a:extLst>
          </p:cNvPr>
          <p:cNvCxnSpPr>
            <a:stCxn id="48" idx="0"/>
          </p:cNvCxnSpPr>
          <p:nvPr/>
        </p:nvCxnSpPr>
        <p:spPr>
          <a:xfrm flipV="1">
            <a:off x="5456347" y="3441624"/>
            <a:ext cx="0" cy="419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146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24ADC33-5627-4287-A3FA-94EF81025044}"/>
              </a:ext>
            </a:extLst>
          </p:cNvPr>
          <p:cNvSpPr/>
          <p:nvPr/>
        </p:nvSpPr>
        <p:spPr>
          <a:xfrm>
            <a:off x="2340530" y="293615"/>
            <a:ext cx="1795244" cy="45300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Local</a:t>
            </a:r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EE19F0E5-1863-4BA7-9873-92CBF14E6F84}"/>
              </a:ext>
            </a:extLst>
          </p:cNvPr>
          <p:cNvSpPr/>
          <p:nvPr/>
        </p:nvSpPr>
        <p:spPr>
          <a:xfrm>
            <a:off x="8762298" y="176169"/>
            <a:ext cx="1589712" cy="830510"/>
          </a:xfrm>
          <a:prstGeom prst="cloud">
            <a:avLst/>
          </a:prstGeom>
          <a:solidFill>
            <a:schemeClr val="tx1">
              <a:lumMod val="25000"/>
              <a:lumOff val="75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Remote</a:t>
            </a:r>
          </a:p>
        </p:txBody>
      </p:sp>
      <p:sp>
        <p:nvSpPr>
          <p:cNvPr id="2" name="Cylinder 1">
            <a:extLst>
              <a:ext uri="{FF2B5EF4-FFF2-40B4-BE49-F238E27FC236}">
                <a16:creationId xmlns:a16="http://schemas.microsoft.com/office/drawing/2014/main" id="{B07BC8C9-64CF-4DC5-A9FB-1705D23C7305}"/>
              </a:ext>
            </a:extLst>
          </p:cNvPr>
          <p:cNvSpPr/>
          <p:nvPr/>
        </p:nvSpPr>
        <p:spPr>
          <a:xfrm>
            <a:off x="4619557" y="1241571"/>
            <a:ext cx="1476443" cy="696287"/>
          </a:xfrm>
          <a:prstGeom prst="can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Local Repo</a:t>
            </a:r>
          </a:p>
        </p:txBody>
      </p:sp>
      <p:sp>
        <p:nvSpPr>
          <p:cNvPr id="18" name="Cylinder 17">
            <a:extLst>
              <a:ext uri="{FF2B5EF4-FFF2-40B4-BE49-F238E27FC236}">
                <a16:creationId xmlns:a16="http://schemas.microsoft.com/office/drawing/2014/main" id="{E5972A7E-E732-4D8A-9664-8F01761A14D8}"/>
              </a:ext>
            </a:extLst>
          </p:cNvPr>
          <p:cNvSpPr/>
          <p:nvPr/>
        </p:nvSpPr>
        <p:spPr>
          <a:xfrm>
            <a:off x="8812632" y="1241570"/>
            <a:ext cx="1476447" cy="696287"/>
          </a:xfrm>
          <a:prstGeom prst="can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Remote Repo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FFF9F07-DAAD-48CD-B78E-C6D1718D1738}"/>
              </a:ext>
            </a:extLst>
          </p:cNvPr>
          <p:cNvGrpSpPr/>
          <p:nvPr/>
        </p:nvGrpSpPr>
        <p:grpSpPr>
          <a:xfrm>
            <a:off x="1793171" y="2715965"/>
            <a:ext cx="3365753" cy="1426069"/>
            <a:chOff x="1973672" y="2229257"/>
            <a:chExt cx="3012313" cy="1215346"/>
          </a:xfrm>
        </p:grpSpPr>
        <p:sp>
          <p:nvSpPr>
            <p:cNvPr id="22" name="Rectangle: Diagonal Corners Rounded 21">
              <a:extLst>
                <a:ext uri="{FF2B5EF4-FFF2-40B4-BE49-F238E27FC236}">
                  <a16:creationId xmlns:a16="http://schemas.microsoft.com/office/drawing/2014/main" id="{C1E6EF5E-5359-4B30-97B2-6830DD7284A1}"/>
                </a:ext>
              </a:extLst>
            </p:cNvPr>
            <p:cNvSpPr/>
            <p:nvPr/>
          </p:nvSpPr>
          <p:spPr>
            <a:xfrm>
              <a:off x="2271198" y="2549210"/>
              <a:ext cx="2714787" cy="895393"/>
            </a:xfrm>
            <a:prstGeom prst="round2Diag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Rectangle: Diagonal Corners Rounded 22">
              <a:extLst>
                <a:ext uri="{FF2B5EF4-FFF2-40B4-BE49-F238E27FC236}">
                  <a16:creationId xmlns:a16="http://schemas.microsoft.com/office/drawing/2014/main" id="{D268029A-EB51-4652-B070-90914A79F3ED}"/>
                </a:ext>
              </a:extLst>
            </p:cNvPr>
            <p:cNvSpPr/>
            <p:nvPr/>
          </p:nvSpPr>
          <p:spPr>
            <a:xfrm>
              <a:off x="1973672" y="2229257"/>
              <a:ext cx="2225016" cy="515743"/>
            </a:xfrm>
            <a:prstGeom prst="round2Diag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Working Directory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04FE22F-009A-4AA5-A19E-97F4687B785A}"/>
                </a:ext>
              </a:extLst>
            </p:cNvPr>
            <p:cNvSpPr txBox="1"/>
            <p:nvPr/>
          </p:nvSpPr>
          <p:spPr>
            <a:xfrm>
              <a:off x="2397861" y="2822376"/>
              <a:ext cx="2461459" cy="4983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/>
                <a:t>This is the location in which we work and save our files.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3CD736E-2E4F-4DD0-B18F-1E144667745F}"/>
              </a:ext>
            </a:extLst>
          </p:cNvPr>
          <p:cNvGrpSpPr/>
          <p:nvPr/>
        </p:nvGrpSpPr>
        <p:grpSpPr>
          <a:xfrm>
            <a:off x="500570" y="780554"/>
            <a:ext cx="1456133" cy="1456133"/>
            <a:chOff x="500570" y="746620"/>
            <a:chExt cx="1456133" cy="1456133"/>
          </a:xfrm>
        </p:grpSpPr>
        <p:pic>
          <p:nvPicPr>
            <p:cNvPr id="5" name="Graphic 4" descr="Folder with solid fill">
              <a:extLst>
                <a:ext uri="{FF2B5EF4-FFF2-40B4-BE49-F238E27FC236}">
                  <a16:creationId xmlns:a16="http://schemas.microsoft.com/office/drawing/2014/main" id="{342E700A-32B6-48A8-BA82-49107C506E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00570" y="746620"/>
              <a:ext cx="1456133" cy="1456133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95BD47E-AC8F-446E-970A-405621ACC345}"/>
                </a:ext>
              </a:extLst>
            </p:cNvPr>
            <p:cNvSpPr txBox="1"/>
            <p:nvPr/>
          </p:nvSpPr>
          <p:spPr>
            <a:xfrm>
              <a:off x="664100" y="1233181"/>
              <a:ext cx="112907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</a:rPr>
                <a:t>Working Directory</a:t>
              </a:r>
            </a:p>
          </p:txBody>
        </p:sp>
      </p:grpSp>
      <p:pic>
        <p:nvPicPr>
          <p:cNvPr id="13" name="Graphic 12" descr="Open folder with solid fill">
            <a:extLst>
              <a:ext uri="{FF2B5EF4-FFF2-40B4-BE49-F238E27FC236}">
                <a16:creationId xmlns:a16="http://schemas.microsoft.com/office/drawing/2014/main" id="{9A7268FB-0F73-4175-BE19-F9C9038C09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81479" y="2348658"/>
            <a:ext cx="716353" cy="716353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5D230F0-0AC7-4742-85DA-5725A65B30E3}"/>
              </a:ext>
            </a:extLst>
          </p:cNvPr>
          <p:cNvCxnSpPr>
            <a:cxnSpLocks/>
          </p:cNvCxnSpPr>
          <p:nvPr/>
        </p:nvCxnSpPr>
        <p:spPr>
          <a:xfrm flipH="1">
            <a:off x="1225834" y="1937858"/>
            <a:ext cx="5602" cy="422805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AE5341A-9BED-4709-89B9-414C947AE733}"/>
              </a:ext>
            </a:extLst>
          </p:cNvPr>
          <p:cNvCxnSpPr>
            <a:cxnSpLocks/>
          </p:cNvCxnSpPr>
          <p:nvPr/>
        </p:nvCxnSpPr>
        <p:spPr>
          <a:xfrm>
            <a:off x="5357779" y="1937856"/>
            <a:ext cx="0" cy="4311942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235E137-0144-4F6E-AB98-A6D14D2E67E8}"/>
              </a:ext>
            </a:extLst>
          </p:cNvPr>
          <p:cNvCxnSpPr>
            <a:cxnSpLocks/>
          </p:cNvCxnSpPr>
          <p:nvPr/>
        </p:nvCxnSpPr>
        <p:spPr>
          <a:xfrm flipH="1">
            <a:off x="9550855" y="1937857"/>
            <a:ext cx="5602" cy="4311941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4667FDB-EEEC-47D2-ADB3-F27B8BAFACDD}"/>
              </a:ext>
            </a:extLst>
          </p:cNvPr>
          <p:cNvCxnSpPr>
            <a:cxnSpLocks/>
          </p:cNvCxnSpPr>
          <p:nvPr/>
        </p:nvCxnSpPr>
        <p:spPr>
          <a:xfrm>
            <a:off x="6727971" y="176169"/>
            <a:ext cx="0" cy="6073629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21261AF3-8ED5-4028-97DB-F01DB211A011}"/>
              </a:ext>
            </a:extLst>
          </p:cNvPr>
          <p:cNvSpPr/>
          <p:nvPr/>
        </p:nvSpPr>
        <p:spPr>
          <a:xfrm>
            <a:off x="3806560" y="6455333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A6D6A25-4778-4089-A215-FBFCB3604C68}"/>
              </a:ext>
            </a:extLst>
          </p:cNvPr>
          <p:cNvSpPr/>
          <p:nvPr/>
        </p:nvSpPr>
        <p:spPr>
          <a:xfrm>
            <a:off x="4349933" y="6455333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7C65A88-AC3D-497A-8186-B5D500DBB802}"/>
              </a:ext>
            </a:extLst>
          </p:cNvPr>
          <p:cNvSpPr/>
          <p:nvPr/>
        </p:nvSpPr>
        <p:spPr>
          <a:xfrm>
            <a:off x="4893306" y="6455333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5917154-E320-4547-8CB6-708CA3832D17}"/>
              </a:ext>
            </a:extLst>
          </p:cNvPr>
          <p:cNvSpPr/>
          <p:nvPr/>
        </p:nvSpPr>
        <p:spPr>
          <a:xfrm>
            <a:off x="5436679" y="6455333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85684D2-88C1-406A-90D2-378F30951F5F}"/>
              </a:ext>
            </a:extLst>
          </p:cNvPr>
          <p:cNvSpPr/>
          <p:nvPr/>
        </p:nvSpPr>
        <p:spPr>
          <a:xfrm>
            <a:off x="5980052" y="6455333"/>
            <a:ext cx="226506" cy="2264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31F6908-EF82-4B41-AC10-51F60EFF8219}"/>
              </a:ext>
            </a:extLst>
          </p:cNvPr>
          <p:cNvSpPr/>
          <p:nvPr/>
        </p:nvSpPr>
        <p:spPr>
          <a:xfrm>
            <a:off x="6523425" y="6455333"/>
            <a:ext cx="226506" cy="2264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72FD554A-1385-4ABB-AE74-F1B7EB01290F}"/>
              </a:ext>
            </a:extLst>
          </p:cNvPr>
          <p:cNvSpPr/>
          <p:nvPr/>
        </p:nvSpPr>
        <p:spPr>
          <a:xfrm>
            <a:off x="7066798" y="6455333"/>
            <a:ext cx="226506" cy="2264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9B66BF35-5A5C-44E2-B805-5EBDD1DF786F}"/>
              </a:ext>
            </a:extLst>
          </p:cNvPr>
          <p:cNvSpPr/>
          <p:nvPr/>
        </p:nvSpPr>
        <p:spPr>
          <a:xfrm>
            <a:off x="7610171" y="6455333"/>
            <a:ext cx="226506" cy="2264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2467426A-6F44-4E28-A4E0-29A111674090}"/>
              </a:ext>
            </a:extLst>
          </p:cNvPr>
          <p:cNvSpPr/>
          <p:nvPr/>
        </p:nvSpPr>
        <p:spPr>
          <a:xfrm>
            <a:off x="8153544" y="6455333"/>
            <a:ext cx="226506" cy="2264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0349483E-EFF9-42DD-A3CE-D5AD909E22F3}"/>
              </a:ext>
            </a:extLst>
          </p:cNvPr>
          <p:cNvSpPr/>
          <p:nvPr/>
        </p:nvSpPr>
        <p:spPr>
          <a:xfrm>
            <a:off x="8696914" y="6455333"/>
            <a:ext cx="226506" cy="2264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9465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DFE0D699-E208-40D2-BCD7-69B815C32316}"/>
              </a:ext>
            </a:extLst>
          </p:cNvPr>
          <p:cNvSpPr/>
          <p:nvPr/>
        </p:nvSpPr>
        <p:spPr>
          <a:xfrm>
            <a:off x="6735655" y="697864"/>
            <a:ext cx="2485739" cy="140515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Finally, we want </a:t>
            </a:r>
            <a:r>
              <a:rPr lang="en-GB" b="1" dirty="0" err="1"/>
              <a:t>new_branch</a:t>
            </a:r>
            <a:r>
              <a:rPr lang="en-GB" b="1" dirty="0"/>
              <a:t> </a:t>
            </a:r>
            <a:r>
              <a:rPr lang="en-GB" dirty="0"/>
              <a:t>to point to the merge commit as well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D886253-A012-4A1A-A4C4-3106CEC62D42}"/>
              </a:ext>
            </a:extLst>
          </p:cNvPr>
          <p:cNvSpPr/>
          <p:nvPr/>
        </p:nvSpPr>
        <p:spPr>
          <a:xfrm>
            <a:off x="3495803" y="6367244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14D8477-3D57-4FDB-BCC2-64313653075D}"/>
              </a:ext>
            </a:extLst>
          </p:cNvPr>
          <p:cNvSpPr/>
          <p:nvPr/>
        </p:nvSpPr>
        <p:spPr>
          <a:xfrm>
            <a:off x="4039409" y="6367244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4638DE6-6AF5-470F-AE56-57158FD98D59}"/>
              </a:ext>
            </a:extLst>
          </p:cNvPr>
          <p:cNvSpPr/>
          <p:nvPr/>
        </p:nvSpPr>
        <p:spPr>
          <a:xfrm>
            <a:off x="4583015" y="6367244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6CD35594-CF24-4760-ADF2-F62D4C7AED61}"/>
              </a:ext>
            </a:extLst>
          </p:cNvPr>
          <p:cNvSpPr/>
          <p:nvPr/>
        </p:nvSpPr>
        <p:spPr>
          <a:xfrm>
            <a:off x="5126621" y="6367244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762A49D-4788-462B-B5C5-793E12ED5AFB}"/>
              </a:ext>
            </a:extLst>
          </p:cNvPr>
          <p:cNvSpPr/>
          <p:nvPr/>
        </p:nvSpPr>
        <p:spPr>
          <a:xfrm>
            <a:off x="5670227" y="6367244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E008A1FE-D8EC-4A8D-9F2A-02B81F1585E1}"/>
              </a:ext>
            </a:extLst>
          </p:cNvPr>
          <p:cNvSpPr/>
          <p:nvPr/>
        </p:nvSpPr>
        <p:spPr>
          <a:xfrm>
            <a:off x="6213832" y="6367244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DBBC881F-5F89-4BCE-920F-81EACFAF7376}"/>
              </a:ext>
            </a:extLst>
          </p:cNvPr>
          <p:cNvSpPr/>
          <p:nvPr/>
        </p:nvSpPr>
        <p:spPr>
          <a:xfrm>
            <a:off x="6757437" y="6367244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F2744C38-6709-4C90-8B48-23BFB1BB6184}"/>
              </a:ext>
            </a:extLst>
          </p:cNvPr>
          <p:cNvSpPr/>
          <p:nvPr/>
        </p:nvSpPr>
        <p:spPr>
          <a:xfrm>
            <a:off x="7301042" y="6367244"/>
            <a:ext cx="226506" cy="2264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2A35D7F4-0D0D-459B-9436-CBD0FC0C234D}"/>
              </a:ext>
            </a:extLst>
          </p:cNvPr>
          <p:cNvSpPr/>
          <p:nvPr/>
        </p:nvSpPr>
        <p:spPr>
          <a:xfrm>
            <a:off x="7844647" y="6367244"/>
            <a:ext cx="226506" cy="2264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5191145-AE0E-417A-8C5C-F6A5B60D3732}"/>
              </a:ext>
            </a:extLst>
          </p:cNvPr>
          <p:cNvSpPr/>
          <p:nvPr/>
        </p:nvSpPr>
        <p:spPr>
          <a:xfrm>
            <a:off x="1870745" y="2590101"/>
            <a:ext cx="838800" cy="838899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49627D43-E27F-4274-9754-9F96EE61DB98}"/>
              </a:ext>
            </a:extLst>
          </p:cNvPr>
          <p:cNvSpPr/>
          <p:nvPr/>
        </p:nvSpPr>
        <p:spPr>
          <a:xfrm>
            <a:off x="3453845" y="765494"/>
            <a:ext cx="838800" cy="83889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A288DFAD-552D-453C-9D1F-34D7CE65D498}"/>
              </a:ext>
            </a:extLst>
          </p:cNvPr>
          <p:cNvCxnSpPr>
            <a:cxnSpLocks/>
            <a:endCxn id="42" idx="2"/>
          </p:cNvCxnSpPr>
          <p:nvPr/>
        </p:nvCxnSpPr>
        <p:spPr>
          <a:xfrm rot="5400000" flipH="1" flipV="1">
            <a:off x="2169417" y="1305673"/>
            <a:ext cx="1405157" cy="1163700"/>
          </a:xfrm>
          <a:prstGeom prst="bentConnector2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00D40B87-BB49-4B5D-A9B4-AE4EF35F26F4}"/>
              </a:ext>
            </a:extLst>
          </p:cNvPr>
          <p:cNvSpPr/>
          <p:nvPr/>
        </p:nvSpPr>
        <p:spPr>
          <a:xfrm>
            <a:off x="5036947" y="2590100"/>
            <a:ext cx="838800" cy="838899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92917C97-B6F8-44CC-BA8E-3BC0EC5D31F7}"/>
              </a:ext>
            </a:extLst>
          </p:cNvPr>
          <p:cNvCxnSpPr>
            <a:stCxn id="42" idx="6"/>
            <a:endCxn id="44" idx="0"/>
          </p:cNvCxnSpPr>
          <p:nvPr/>
        </p:nvCxnSpPr>
        <p:spPr>
          <a:xfrm>
            <a:off x="4292645" y="1184944"/>
            <a:ext cx="1163702" cy="140515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5A433FE-7A5F-478C-BD17-378BE4004A24}"/>
              </a:ext>
            </a:extLst>
          </p:cNvPr>
          <p:cNvCxnSpPr>
            <a:stCxn id="41" idx="6"/>
            <a:endCxn id="44" idx="2"/>
          </p:cNvCxnSpPr>
          <p:nvPr/>
        </p:nvCxnSpPr>
        <p:spPr>
          <a:xfrm flipV="1">
            <a:off x="2709545" y="3009550"/>
            <a:ext cx="232740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: Diagonal Corners Rounded 46">
            <a:extLst>
              <a:ext uri="{FF2B5EF4-FFF2-40B4-BE49-F238E27FC236}">
                <a16:creationId xmlns:a16="http://schemas.microsoft.com/office/drawing/2014/main" id="{BAE3BDEF-7208-481E-9497-A940F93C1D3F}"/>
              </a:ext>
            </a:extLst>
          </p:cNvPr>
          <p:cNvSpPr/>
          <p:nvPr/>
        </p:nvSpPr>
        <p:spPr>
          <a:xfrm>
            <a:off x="4809521" y="264258"/>
            <a:ext cx="1568731" cy="559959"/>
          </a:xfrm>
          <a:prstGeom prst="round2Diag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new_branch</a:t>
            </a:r>
            <a:endParaRPr lang="en-GB" sz="1600" dirty="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ECE1AE3-A838-40F7-9132-33444BECB05B}"/>
              </a:ext>
            </a:extLst>
          </p:cNvPr>
          <p:cNvCxnSpPr>
            <a:cxnSpLocks/>
            <a:endCxn id="42" idx="7"/>
          </p:cNvCxnSpPr>
          <p:nvPr/>
        </p:nvCxnSpPr>
        <p:spPr>
          <a:xfrm flipH="1">
            <a:off x="4169806" y="544238"/>
            <a:ext cx="639720" cy="344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Rectangle: Diagonal Corners Rounded 48">
            <a:extLst>
              <a:ext uri="{FF2B5EF4-FFF2-40B4-BE49-F238E27FC236}">
                <a16:creationId xmlns:a16="http://schemas.microsoft.com/office/drawing/2014/main" id="{4B531747-09A6-4AC9-8D9D-08147CD18D51}"/>
              </a:ext>
            </a:extLst>
          </p:cNvPr>
          <p:cNvSpPr/>
          <p:nvPr/>
        </p:nvSpPr>
        <p:spPr>
          <a:xfrm>
            <a:off x="6805630" y="2741106"/>
            <a:ext cx="1306435" cy="559960"/>
          </a:xfrm>
          <a:prstGeom prst="round2Diag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master*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A912837-9971-424B-A2AF-098FC6BB6E37}"/>
              </a:ext>
            </a:extLst>
          </p:cNvPr>
          <p:cNvCxnSpPr>
            <a:cxnSpLocks/>
            <a:stCxn id="49" idx="2"/>
          </p:cNvCxnSpPr>
          <p:nvPr/>
        </p:nvCxnSpPr>
        <p:spPr>
          <a:xfrm flipH="1">
            <a:off x="5875748" y="3021086"/>
            <a:ext cx="9298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7F7F67B3-BFB0-4A09-9042-7102B72F78E1}"/>
              </a:ext>
            </a:extLst>
          </p:cNvPr>
          <p:cNvSpPr/>
          <p:nvPr/>
        </p:nvSpPr>
        <p:spPr>
          <a:xfrm>
            <a:off x="4697143" y="3861073"/>
            <a:ext cx="1518408" cy="72980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Merge commit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DEB4F9EC-3ADD-43F5-B92F-755032D49064}"/>
              </a:ext>
            </a:extLst>
          </p:cNvPr>
          <p:cNvCxnSpPr>
            <a:stCxn id="51" idx="0"/>
          </p:cNvCxnSpPr>
          <p:nvPr/>
        </p:nvCxnSpPr>
        <p:spPr>
          <a:xfrm flipV="1">
            <a:off x="5456347" y="3441624"/>
            <a:ext cx="0" cy="419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8809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EA73B38B-942E-4AA3-A724-7A6C81E5413E}"/>
              </a:ext>
            </a:extLst>
          </p:cNvPr>
          <p:cNvSpPr/>
          <p:nvPr/>
        </p:nvSpPr>
        <p:spPr>
          <a:xfrm>
            <a:off x="4351947" y="4422075"/>
            <a:ext cx="2863065" cy="72978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git checkout </a:t>
            </a:r>
            <a:r>
              <a:rPr lang="en-GB" dirty="0" err="1"/>
              <a:t>new_branch</a:t>
            </a:r>
            <a:endParaRPr lang="en-GB" dirty="0"/>
          </a:p>
          <a:p>
            <a:pPr algn="ctr"/>
            <a:r>
              <a:rPr lang="en-GB" dirty="0"/>
              <a:t>git merge master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C08425B-9B1D-40BB-8F23-4F8F5FC14E81}"/>
              </a:ext>
            </a:extLst>
          </p:cNvPr>
          <p:cNvSpPr/>
          <p:nvPr/>
        </p:nvSpPr>
        <p:spPr>
          <a:xfrm>
            <a:off x="3495803" y="6367244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D28DE40-B223-4522-98A4-A3FE00BF4F90}"/>
              </a:ext>
            </a:extLst>
          </p:cNvPr>
          <p:cNvSpPr/>
          <p:nvPr/>
        </p:nvSpPr>
        <p:spPr>
          <a:xfrm>
            <a:off x="4039409" y="6367244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E8523B1-3DFA-46C4-BEBB-0A202348650F}"/>
              </a:ext>
            </a:extLst>
          </p:cNvPr>
          <p:cNvSpPr/>
          <p:nvPr/>
        </p:nvSpPr>
        <p:spPr>
          <a:xfrm>
            <a:off x="4583015" y="6367244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4C35384-051E-4D18-84AB-D1BE28D7BE8E}"/>
              </a:ext>
            </a:extLst>
          </p:cNvPr>
          <p:cNvSpPr/>
          <p:nvPr/>
        </p:nvSpPr>
        <p:spPr>
          <a:xfrm>
            <a:off x="5126621" y="6367244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9A33C7B-496B-4E33-8A5D-F8580B23C594}"/>
              </a:ext>
            </a:extLst>
          </p:cNvPr>
          <p:cNvSpPr/>
          <p:nvPr/>
        </p:nvSpPr>
        <p:spPr>
          <a:xfrm>
            <a:off x="5670227" y="6367244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5721B01-5338-4841-AEB4-AEFBAFDEB1EF}"/>
              </a:ext>
            </a:extLst>
          </p:cNvPr>
          <p:cNvSpPr/>
          <p:nvPr/>
        </p:nvSpPr>
        <p:spPr>
          <a:xfrm>
            <a:off x="6213832" y="6367244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3804165-0AE1-4B41-91F1-280A475BB113}"/>
              </a:ext>
            </a:extLst>
          </p:cNvPr>
          <p:cNvSpPr/>
          <p:nvPr/>
        </p:nvSpPr>
        <p:spPr>
          <a:xfrm>
            <a:off x="6757437" y="6367244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72F9753-D79E-46D6-B65F-2BC2E551AA4F}"/>
              </a:ext>
            </a:extLst>
          </p:cNvPr>
          <p:cNvSpPr/>
          <p:nvPr/>
        </p:nvSpPr>
        <p:spPr>
          <a:xfrm>
            <a:off x="7301042" y="6367244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3521795-2294-457E-B1C2-E6A422974FA4}"/>
              </a:ext>
            </a:extLst>
          </p:cNvPr>
          <p:cNvSpPr/>
          <p:nvPr/>
        </p:nvSpPr>
        <p:spPr>
          <a:xfrm>
            <a:off x="7844647" y="6367244"/>
            <a:ext cx="226506" cy="2264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A5774A7A-C106-47FD-ACFA-0AF97BA273A4}"/>
              </a:ext>
            </a:extLst>
          </p:cNvPr>
          <p:cNvSpPr/>
          <p:nvPr/>
        </p:nvSpPr>
        <p:spPr>
          <a:xfrm>
            <a:off x="1870745" y="2590101"/>
            <a:ext cx="838800" cy="838899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F68ECC1-A4E3-4AF1-8531-A5738660F249}"/>
              </a:ext>
            </a:extLst>
          </p:cNvPr>
          <p:cNvSpPr/>
          <p:nvPr/>
        </p:nvSpPr>
        <p:spPr>
          <a:xfrm>
            <a:off x="3453845" y="765494"/>
            <a:ext cx="838800" cy="83889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DD128C53-5EB7-4D66-88D0-00814D96D29A}"/>
              </a:ext>
            </a:extLst>
          </p:cNvPr>
          <p:cNvCxnSpPr>
            <a:cxnSpLocks/>
            <a:endCxn id="34" idx="2"/>
          </p:cNvCxnSpPr>
          <p:nvPr/>
        </p:nvCxnSpPr>
        <p:spPr>
          <a:xfrm rot="5400000" flipH="1" flipV="1">
            <a:off x="2169417" y="1305673"/>
            <a:ext cx="1405157" cy="1163700"/>
          </a:xfrm>
          <a:prstGeom prst="bentConnector2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0A85C596-224B-444C-8227-6C5778B1ADDB}"/>
              </a:ext>
            </a:extLst>
          </p:cNvPr>
          <p:cNvSpPr/>
          <p:nvPr/>
        </p:nvSpPr>
        <p:spPr>
          <a:xfrm>
            <a:off x="5036947" y="2590100"/>
            <a:ext cx="838800" cy="838899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5AD29C60-70C4-483E-A1EE-FF292A5E4601}"/>
              </a:ext>
            </a:extLst>
          </p:cNvPr>
          <p:cNvCxnSpPr>
            <a:stCxn id="34" idx="6"/>
            <a:endCxn id="36" idx="0"/>
          </p:cNvCxnSpPr>
          <p:nvPr/>
        </p:nvCxnSpPr>
        <p:spPr>
          <a:xfrm>
            <a:off x="4292645" y="1184944"/>
            <a:ext cx="1163702" cy="140515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3F50A0C-9C6D-44A8-B67D-FABF6906755B}"/>
              </a:ext>
            </a:extLst>
          </p:cNvPr>
          <p:cNvCxnSpPr>
            <a:stCxn id="33" idx="6"/>
            <a:endCxn id="36" idx="2"/>
          </p:cNvCxnSpPr>
          <p:nvPr/>
        </p:nvCxnSpPr>
        <p:spPr>
          <a:xfrm flipV="1">
            <a:off x="2709545" y="3009550"/>
            <a:ext cx="232740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: Diagonal Corners Rounded 38">
            <a:extLst>
              <a:ext uri="{FF2B5EF4-FFF2-40B4-BE49-F238E27FC236}">
                <a16:creationId xmlns:a16="http://schemas.microsoft.com/office/drawing/2014/main" id="{FCA40F27-0512-436D-9C5E-C8CF9FA91B56}"/>
              </a:ext>
            </a:extLst>
          </p:cNvPr>
          <p:cNvSpPr/>
          <p:nvPr/>
        </p:nvSpPr>
        <p:spPr>
          <a:xfrm>
            <a:off x="4809521" y="264258"/>
            <a:ext cx="1568731" cy="559959"/>
          </a:xfrm>
          <a:prstGeom prst="round2Diag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new_branch</a:t>
            </a:r>
            <a:endParaRPr lang="en-GB" sz="1600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4303254-1C27-426E-91FE-27C85A9F70C6}"/>
              </a:ext>
            </a:extLst>
          </p:cNvPr>
          <p:cNvCxnSpPr>
            <a:cxnSpLocks/>
            <a:endCxn id="34" idx="7"/>
          </p:cNvCxnSpPr>
          <p:nvPr/>
        </p:nvCxnSpPr>
        <p:spPr>
          <a:xfrm flipH="1">
            <a:off x="4169806" y="544238"/>
            <a:ext cx="639720" cy="344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Rectangle: Diagonal Corners Rounded 40">
            <a:extLst>
              <a:ext uri="{FF2B5EF4-FFF2-40B4-BE49-F238E27FC236}">
                <a16:creationId xmlns:a16="http://schemas.microsoft.com/office/drawing/2014/main" id="{32545CC8-553B-4A4E-BC1B-D83567EFED9A}"/>
              </a:ext>
            </a:extLst>
          </p:cNvPr>
          <p:cNvSpPr/>
          <p:nvPr/>
        </p:nvSpPr>
        <p:spPr>
          <a:xfrm>
            <a:off x="6805630" y="2741106"/>
            <a:ext cx="1306435" cy="559960"/>
          </a:xfrm>
          <a:prstGeom prst="round2Diag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master*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3796A23-7D79-4BED-834D-63487EFF7B41}"/>
              </a:ext>
            </a:extLst>
          </p:cNvPr>
          <p:cNvCxnSpPr>
            <a:cxnSpLocks/>
            <a:stCxn id="41" idx="2"/>
          </p:cNvCxnSpPr>
          <p:nvPr/>
        </p:nvCxnSpPr>
        <p:spPr>
          <a:xfrm flipH="1">
            <a:off x="5875748" y="3021086"/>
            <a:ext cx="9298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6948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>
            <a:extLst>
              <a:ext uri="{FF2B5EF4-FFF2-40B4-BE49-F238E27FC236}">
                <a16:creationId xmlns:a16="http://schemas.microsoft.com/office/drawing/2014/main" id="{708E0966-5D97-40F2-9791-6854156F6933}"/>
              </a:ext>
            </a:extLst>
          </p:cNvPr>
          <p:cNvSpPr/>
          <p:nvPr/>
        </p:nvSpPr>
        <p:spPr>
          <a:xfrm>
            <a:off x="3495803" y="6367244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7A359F9-FA22-442D-977B-6F47204273AB}"/>
              </a:ext>
            </a:extLst>
          </p:cNvPr>
          <p:cNvSpPr/>
          <p:nvPr/>
        </p:nvSpPr>
        <p:spPr>
          <a:xfrm>
            <a:off x="4039409" y="6367244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D20FC3F-8760-45EB-87DD-29316EF17044}"/>
              </a:ext>
            </a:extLst>
          </p:cNvPr>
          <p:cNvSpPr/>
          <p:nvPr/>
        </p:nvSpPr>
        <p:spPr>
          <a:xfrm>
            <a:off x="4583015" y="6367244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A4ECEDF-4205-4657-8534-7EE1C8952FD0}"/>
              </a:ext>
            </a:extLst>
          </p:cNvPr>
          <p:cNvSpPr/>
          <p:nvPr/>
        </p:nvSpPr>
        <p:spPr>
          <a:xfrm>
            <a:off x="5126621" y="6367244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C618EC5-16E4-45DD-BD37-4D8D94FC1C85}"/>
              </a:ext>
            </a:extLst>
          </p:cNvPr>
          <p:cNvSpPr/>
          <p:nvPr/>
        </p:nvSpPr>
        <p:spPr>
          <a:xfrm>
            <a:off x="5670227" y="6367244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038EEDD-DEE2-4EEC-81B1-D82FEFEFB0AE}"/>
              </a:ext>
            </a:extLst>
          </p:cNvPr>
          <p:cNvSpPr/>
          <p:nvPr/>
        </p:nvSpPr>
        <p:spPr>
          <a:xfrm>
            <a:off x="6213832" y="6367244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C98C740-4657-40EB-9BB3-B5E82876706B}"/>
              </a:ext>
            </a:extLst>
          </p:cNvPr>
          <p:cNvSpPr/>
          <p:nvPr/>
        </p:nvSpPr>
        <p:spPr>
          <a:xfrm>
            <a:off x="6757437" y="6367244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F175A1B-3D9E-4A54-B2C8-ED1E1631D57E}"/>
              </a:ext>
            </a:extLst>
          </p:cNvPr>
          <p:cNvSpPr/>
          <p:nvPr/>
        </p:nvSpPr>
        <p:spPr>
          <a:xfrm>
            <a:off x="7301042" y="6367244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5149412-063F-48C5-878C-1DABBEBF502A}"/>
              </a:ext>
            </a:extLst>
          </p:cNvPr>
          <p:cNvSpPr/>
          <p:nvPr/>
        </p:nvSpPr>
        <p:spPr>
          <a:xfrm>
            <a:off x="7844647" y="6367244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55DB914F-DE92-49D4-AD75-BB7BBE218D2A}"/>
              </a:ext>
            </a:extLst>
          </p:cNvPr>
          <p:cNvSpPr/>
          <p:nvPr/>
        </p:nvSpPr>
        <p:spPr>
          <a:xfrm>
            <a:off x="1870745" y="2590101"/>
            <a:ext cx="838800" cy="838899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3F0A7804-9CE6-4504-8244-F86B88C88FFF}"/>
              </a:ext>
            </a:extLst>
          </p:cNvPr>
          <p:cNvSpPr/>
          <p:nvPr/>
        </p:nvSpPr>
        <p:spPr>
          <a:xfrm>
            <a:off x="3453845" y="765494"/>
            <a:ext cx="838800" cy="838899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05B9E7C3-9674-46E5-9A58-5B655B54E470}"/>
              </a:ext>
            </a:extLst>
          </p:cNvPr>
          <p:cNvCxnSpPr>
            <a:cxnSpLocks/>
            <a:endCxn id="35" idx="2"/>
          </p:cNvCxnSpPr>
          <p:nvPr/>
        </p:nvCxnSpPr>
        <p:spPr>
          <a:xfrm rot="5400000" flipH="1" flipV="1">
            <a:off x="2169417" y="1305673"/>
            <a:ext cx="1405157" cy="1163700"/>
          </a:xfrm>
          <a:prstGeom prst="bentConnector2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CCDD3629-B919-4D7D-929F-CDBF20123738}"/>
              </a:ext>
            </a:extLst>
          </p:cNvPr>
          <p:cNvSpPr/>
          <p:nvPr/>
        </p:nvSpPr>
        <p:spPr>
          <a:xfrm>
            <a:off x="5036947" y="2590100"/>
            <a:ext cx="838800" cy="838899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1D1D3D27-F57B-4063-ACCD-ADB34DC2A290}"/>
              </a:ext>
            </a:extLst>
          </p:cNvPr>
          <p:cNvCxnSpPr>
            <a:stCxn id="35" idx="6"/>
            <a:endCxn id="37" idx="0"/>
          </p:cNvCxnSpPr>
          <p:nvPr/>
        </p:nvCxnSpPr>
        <p:spPr>
          <a:xfrm>
            <a:off x="4292645" y="1184944"/>
            <a:ext cx="1163702" cy="140515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63B497D-A2FF-4F60-B417-78522721FFF8}"/>
              </a:ext>
            </a:extLst>
          </p:cNvPr>
          <p:cNvCxnSpPr>
            <a:stCxn id="34" idx="6"/>
            <a:endCxn id="37" idx="2"/>
          </p:cNvCxnSpPr>
          <p:nvPr/>
        </p:nvCxnSpPr>
        <p:spPr>
          <a:xfrm flipV="1">
            <a:off x="2709545" y="3009550"/>
            <a:ext cx="232740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: Diagonal Corners Rounded 41">
            <a:extLst>
              <a:ext uri="{FF2B5EF4-FFF2-40B4-BE49-F238E27FC236}">
                <a16:creationId xmlns:a16="http://schemas.microsoft.com/office/drawing/2014/main" id="{22F28881-A8D7-4FCC-874F-AAA8E431282E}"/>
              </a:ext>
            </a:extLst>
          </p:cNvPr>
          <p:cNvSpPr/>
          <p:nvPr/>
        </p:nvSpPr>
        <p:spPr>
          <a:xfrm>
            <a:off x="6805630" y="2698110"/>
            <a:ext cx="1709196" cy="622879"/>
          </a:xfrm>
          <a:prstGeom prst="round2Diag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Master</a:t>
            </a:r>
          </a:p>
          <a:p>
            <a:pPr algn="ctr"/>
            <a:r>
              <a:rPr lang="en-GB" sz="1600" dirty="0" err="1"/>
              <a:t>new_branch</a:t>
            </a:r>
            <a:r>
              <a:rPr lang="en-GB" sz="1600" dirty="0"/>
              <a:t>*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9B8E29F-5124-477B-847E-748F31BD5830}"/>
              </a:ext>
            </a:extLst>
          </p:cNvPr>
          <p:cNvCxnSpPr>
            <a:cxnSpLocks/>
            <a:stCxn id="42" idx="2"/>
            <a:endCxn id="37" idx="6"/>
          </p:cNvCxnSpPr>
          <p:nvPr/>
        </p:nvCxnSpPr>
        <p:spPr>
          <a:xfrm flipH="1">
            <a:off x="5875747" y="3009550"/>
            <a:ext cx="9298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173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0385CDA-D92D-446B-AB69-750FF8771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REPLACE WITH CONFIDENTIALITY STATEMENT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5231656-8DB5-45A0-816B-98C616B5F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Complex example of merging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ED05F8-5916-4B81-B66E-4977C99221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C0D2BFD-67D9-3D46-AF5A-F0A3088F6DF5}" type="slidenum">
              <a:rPr lang="en-US" smtClean="0"/>
              <a:pPr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480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B69F59F8-17CE-474A-A442-92BE09E4CC2A}"/>
              </a:ext>
            </a:extLst>
          </p:cNvPr>
          <p:cNvSpPr/>
          <p:nvPr/>
        </p:nvSpPr>
        <p:spPr>
          <a:xfrm>
            <a:off x="509095" y="4620236"/>
            <a:ext cx="838800" cy="838899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CCB27C8-45E8-41A5-A87C-7E0790351634}"/>
              </a:ext>
            </a:extLst>
          </p:cNvPr>
          <p:cNvSpPr/>
          <p:nvPr/>
        </p:nvSpPr>
        <p:spPr>
          <a:xfrm>
            <a:off x="1764974" y="3429000"/>
            <a:ext cx="838800" cy="83889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F2FDD8E-F32C-4F7A-B3DE-5B653E516363}"/>
              </a:ext>
            </a:extLst>
          </p:cNvPr>
          <p:cNvSpPr/>
          <p:nvPr/>
        </p:nvSpPr>
        <p:spPr>
          <a:xfrm>
            <a:off x="3495803" y="6367244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484426E-2905-457C-BA90-1C90CC2E094D}"/>
              </a:ext>
            </a:extLst>
          </p:cNvPr>
          <p:cNvSpPr/>
          <p:nvPr/>
        </p:nvSpPr>
        <p:spPr>
          <a:xfrm>
            <a:off x="4039409" y="6367244"/>
            <a:ext cx="226506" cy="2264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0E43D6F-DFC7-4F4F-BE2F-8BCC802FD970}"/>
              </a:ext>
            </a:extLst>
          </p:cNvPr>
          <p:cNvSpPr/>
          <p:nvPr/>
        </p:nvSpPr>
        <p:spPr>
          <a:xfrm>
            <a:off x="4583015" y="6367244"/>
            <a:ext cx="226506" cy="2264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F03AF1B-D2C0-4D7B-BAF4-878D6A902D1A}"/>
              </a:ext>
            </a:extLst>
          </p:cNvPr>
          <p:cNvSpPr/>
          <p:nvPr/>
        </p:nvSpPr>
        <p:spPr>
          <a:xfrm>
            <a:off x="5126621" y="6367244"/>
            <a:ext cx="226506" cy="2264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B48E9EA-14B3-4D50-BB17-2193CBB98293}"/>
              </a:ext>
            </a:extLst>
          </p:cNvPr>
          <p:cNvSpPr/>
          <p:nvPr/>
        </p:nvSpPr>
        <p:spPr>
          <a:xfrm>
            <a:off x="5670227" y="6367244"/>
            <a:ext cx="226506" cy="2264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8B0185BE-2436-4D66-8DD6-DEF71911F327}"/>
              </a:ext>
            </a:extLst>
          </p:cNvPr>
          <p:cNvSpPr/>
          <p:nvPr/>
        </p:nvSpPr>
        <p:spPr>
          <a:xfrm>
            <a:off x="6213832" y="6367244"/>
            <a:ext cx="226506" cy="2264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5B6E3A2-7C24-41EF-A186-4A4D184745C3}"/>
              </a:ext>
            </a:extLst>
          </p:cNvPr>
          <p:cNvSpPr/>
          <p:nvPr/>
        </p:nvSpPr>
        <p:spPr>
          <a:xfrm>
            <a:off x="6757437" y="6367244"/>
            <a:ext cx="226506" cy="2264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718D3AB-7299-4DCF-AFDC-9FF7C5400731}"/>
              </a:ext>
            </a:extLst>
          </p:cNvPr>
          <p:cNvSpPr/>
          <p:nvPr/>
        </p:nvSpPr>
        <p:spPr>
          <a:xfrm>
            <a:off x="7301042" y="6367244"/>
            <a:ext cx="226506" cy="2264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9A994E0-1267-49DF-9970-227F2C177197}"/>
              </a:ext>
            </a:extLst>
          </p:cNvPr>
          <p:cNvSpPr/>
          <p:nvPr/>
        </p:nvSpPr>
        <p:spPr>
          <a:xfrm>
            <a:off x="7844647" y="6367244"/>
            <a:ext cx="226506" cy="2264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B66AC7B-A822-42E0-9838-9956F644AFED}"/>
              </a:ext>
            </a:extLst>
          </p:cNvPr>
          <p:cNvSpPr/>
          <p:nvPr/>
        </p:nvSpPr>
        <p:spPr>
          <a:xfrm>
            <a:off x="3200609" y="3428997"/>
            <a:ext cx="838800" cy="83889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DC92327-8AC9-48DD-982B-7A52112D98BE}"/>
              </a:ext>
            </a:extLst>
          </p:cNvPr>
          <p:cNvSpPr/>
          <p:nvPr/>
        </p:nvSpPr>
        <p:spPr>
          <a:xfrm>
            <a:off x="7176839" y="3428998"/>
            <a:ext cx="838800" cy="83889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9A75A2F5-A9C2-4949-99A5-66A72F784433}"/>
              </a:ext>
            </a:extLst>
          </p:cNvPr>
          <p:cNvSpPr/>
          <p:nvPr/>
        </p:nvSpPr>
        <p:spPr>
          <a:xfrm>
            <a:off x="4390121" y="1917229"/>
            <a:ext cx="838800" cy="838899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E0C9B0F-D1D5-4635-BDE2-5DA5E7670AAC}"/>
              </a:ext>
            </a:extLst>
          </p:cNvPr>
          <p:cNvSpPr/>
          <p:nvPr/>
        </p:nvSpPr>
        <p:spPr>
          <a:xfrm>
            <a:off x="5783480" y="1917227"/>
            <a:ext cx="838800" cy="838899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55287AFA-53E4-488B-8C13-97DCDACD8EC3}"/>
              </a:ext>
            </a:extLst>
          </p:cNvPr>
          <p:cNvSpPr/>
          <p:nvPr/>
        </p:nvSpPr>
        <p:spPr>
          <a:xfrm>
            <a:off x="7176839" y="1917226"/>
            <a:ext cx="838800" cy="838899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2ED83F07-53E9-4B82-9E29-F0E0A79C4A8D}"/>
              </a:ext>
            </a:extLst>
          </p:cNvPr>
          <p:cNvCxnSpPr>
            <a:stCxn id="8" idx="0"/>
            <a:endCxn id="14" idx="2"/>
          </p:cNvCxnSpPr>
          <p:nvPr/>
        </p:nvCxnSpPr>
        <p:spPr>
          <a:xfrm rot="5400000" flipH="1" flipV="1">
            <a:off x="960841" y="3816104"/>
            <a:ext cx="771786" cy="83647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2A0F7BD-0407-4BBB-ADFB-4FEA48399C64}"/>
              </a:ext>
            </a:extLst>
          </p:cNvPr>
          <p:cNvCxnSpPr>
            <a:stCxn id="14" idx="6"/>
            <a:endCxn id="19" idx="2"/>
          </p:cNvCxnSpPr>
          <p:nvPr/>
        </p:nvCxnSpPr>
        <p:spPr>
          <a:xfrm flipV="1">
            <a:off x="2603774" y="3848447"/>
            <a:ext cx="596835" cy="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B2A1F4B-3256-4EAA-8B19-61666695E2D4}"/>
              </a:ext>
            </a:extLst>
          </p:cNvPr>
          <p:cNvCxnSpPr>
            <a:stCxn id="19" idx="6"/>
            <a:endCxn id="33" idx="2"/>
          </p:cNvCxnSpPr>
          <p:nvPr/>
        </p:nvCxnSpPr>
        <p:spPr>
          <a:xfrm>
            <a:off x="4039409" y="3848447"/>
            <a:ext cx="313743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F660426E-89D2-49BE-9F8F-A7FB695E1099}"/>
              </a:ext>
            </a:extLst>
          </p:cNvPr>
          <p:cNvCxnSpPr>
            <a:stCxn id="19" idx="0"/>
            <a:endCxn id="35" idx="2"/>
          </p:cNvCxnSpPr>
          <p:nvPr/>
        </p:nvCxnSpPr>
        <p:spPr>
          <a:xfrm rot="5400000" flipH="1" flipV="1">
            <a:off x="3458906" y="2497782"/>
            <a:ext cx="1092318" cy="77011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C004714-7D6E-4B2E-A4B3-4AFAFE61421C}"/>
              </a:ext>
            </a:extLst>
          </p:cNvPr>
          <p:cNvCxnSpPr>
            <a:cxnSpLocks/>
            <a:stCxn id="35" idx="6"/>
            <a:endCxn id="36" idx="2"/>
          </p:cNvCxnSpPr>
          <p:nvPr/>
        </p:nvCxnSpPr>
        <p:spPr>
          <a:xfrm flipV="1">
            <a:off x="5228921" y="2336677"/>
            <a:ext cx="554559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E9388D2-4F0E-452C-8FC8-4E6A8CB13545}"/>
              </a:ext>
            </a:extLst>
          </p:cNvPr>
          <p:cNvCxnSpPr>
            <a:stCxn id="36" idx="6"/>
            <a:endCxn id="38" idx="2"/>
          </p:cNvCxnSpPr>
          <p:nvPr/>
        </p:nvCxnSpPr>
        <p:spPr>
          <a:xfrm flipV="1">
            <a:off x="6622280" y="2336676"/>
            <a:ext cx="55455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: Diagonal Corners Rounded 50">
            <a:extLst>
              <a:ext uri="{FF2B5EF4-FFF2-40B4-BE49-F238E27FC236}">
                <a16:creationId xmlns:a16="http://schemas.microsoft.com/office/drawing/2014/main" id="{A70F3C2A-A521-4C0B-9319-2A147854C8F1}"/>
              </a:ext>
            </a:extLst>
          </p:cNvPr>
          <p:cNvSpPr/>
          <p:nvPr/>
        </p:nvSpPr>
        <p:spPr>
          <a:xfrm>
            <a:off x="2331395" y="4757610"/>
            <a:ext cx="1306435" cy="559960"/>
          </a:xfrm>
          <a:prstGeom prst="round2Diag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master*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4448107-110F-4453-B0E4-59FFEC9905A8}"/>
              </a:ext>
            </a:extLst>
          </p:cNvPr>
          <p:cNvCxnSpPr>
            <a:cxnSpLocks/>
            <a:stCxn id="51" idx="2"/>
            <a:endCxn id="8" idx="6"/>
          </p:cNvCxnSpPr>
          <p:nvPr/>
        </p:nvCxnSpPr>
        <p:spPr>
          <a:xfrm flipH="1">
            <a:off x="1347895" y="5037590"/>
            <a:ext cx="983500" cy="2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Rectangle: Diagonal Corners Rounded 53">
            <a:extLst>
              <a:ext uri="{FF2B5EF4-FFF2-40B4-BE49-F238E27FC236}">
                <a16:creationId xmlns:a16="http://schemas.microsoft.com/office/drawing/2014/main" id="{19F368D8-A6F0-49DE-BCD5-255DD8E2370A}"/>
              </a:ext>
            </a:extLst>
          </p:cNvPr>
          <p:cNvSpPr/>
          <p:nvPr/>
        </p:nvSpPr>
        <p:spPr>
          <a:xfrm>
            <a:off x="6818891" y="4800256"/>
            <a:ext cx="1554696" cy="559960"/>
          </a:xfrm>
          <a:prstGeom prst="round2Diag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development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E4A2EA0-8BE6-463E-B7AA-067C9D975920}"/>
              </a:ext>
            </a:extLst>
          </p:cNvPr>
          <p:cNvCxnSpPr>
            <a:cxnSpLocks/>
            <a:stCxn id="54" idx="3"/>
            <a:endCxn id="33" idx="4"/>
          </p:cNvCxnSpPr>
          <p:nvPr/>
        </p:nvCxnSpPr>
        <p:spPr>
          <a:xfrm flipV="1">
            <a:off x="7596239" y="4267897"/>
            <a:ext cx="0" cy="532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Rectangle: Diagonal Corners Rounded 69">
            <a:extLst>
              <a:ext uri="{FF2B5EF4-FFF2-40B4-BE49-F238E27FC236}">
                <a16:creationId xmlns:a16="http://schemas.microsoft.com/office/drawing/2014/main" id="{0FFA9FDA-40FB-4657-BCE0-D99244EF09DD}"/>
              </a:ext>
            </a:extLst>
          </p:cNvPr>
          <p:cNvSpPr/>
          <p:nvPr/>
        </p:nvSpPr>
        <p:spPr>
          <a:xfrm>
            <a:off x="6997865" y="657837"/>
            <a:ext cx="1196748" cy="559960"/>
          </a:xfrm>
          <a:prstGeom prst="round2Diag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BugFix</a:t>
            </a:r>
            <a:endParaRPr lang="en-GB" sz="1600" dirty="0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2E9A11B-31C2-49E7-A4AB-1D62B30EB600}"/>
              </a:ext>
            </a:extLst>
          </p:cNvPr>
          <p:cNvCxnSpPr>
            <a:cxnSpLocks/>
            <a:stCxn id="70" idx="1"/>
            <a:endCxn id="38" idx="0"/>
          </p:cNvCxnSpPr>
          <p:nvPr/>
        </p:nvCxnSpPr>
        <p:spPr>
          <a:xfrm>
            <a:off x="7596239" y="1217797"/>
            <a:ext cx="0" cy="699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1FB40684-C9F5-4A01-9A13-4A21CD2EA60C}"/>
              </a:ext>
            </a:extLst>
          </p:cNvPr>
          <p:cNvSpPr/>
          <p:nvPr/>
        </p:nvSpPr>
        <p:spPr>
          <a:xfrm>
            <a:off x="8879856" y="2569483"/>
            <a:ext cx="2629840" cy="144884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We would like to merge all of our work onto the </a:t>
            </a:r>
            <a:r>
              <a:rPr lang="en-GB" b="1" dirty="0"/>
              <a:t>master</a:t>
            </a:r>
            <a:r>
              <a:rPr lang="en-GB" dirty="0"/>
              <a:t> branch</a:t>
            </a:r>
          </a:p>
        </p:txBody>
      </p:sp>
    </p:spTree>
    <p:extLst>
      <p:ext uri="{BB962C8B-B14F-4D97-AF65-F5344CB8AC3E}">
        <p14:creationId xmlns:p14="http://schemas.microsoft.com/office/powerpoint/2010/main" val="3674946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B69F59F8-17CE-474A-A442-92BE09E4CC2A}"/>
              </a:ext>
            </a:extLst>
          </p:cNvPr>
          <p:cNvSpPr/>
          <p:nvPr/>
        </p:nvSpPr>
        <p:spPr>
          <a:xfrm>
            <a:off x="509095" y="4620236"/>
            <a:ext cx="838800" cy="838899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CCB27C8-45E8-41A5-A87C-7E0790351634}"/>
              </a:ext>
            </a:extLst>
          </p:cNvPr>
          <p:cNvSpPr/>
          <p:nvPr/>
        </p:nvSpPr>
        <p:spPr>
          <a:xfrm>
            <a:off x="1764974" y="3429000"/>
            <a:ext cx="838800" cy="83889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F2FDD8E-F32C-4F7A-B3DE-5B653E516363}"/>
              </a:ext>
            </a:extLst>
          </p:cNvPr>
          <p:cNvSpPr/>
          <p:nvPr/>
        </p:nvSpPr>
        <p:spPr>
          <a:xfrm>
            <a:off x="3495803" y="6367244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484426E-2905-457C-BA90-1C90CC2E094D}"/>
              </a:ext>
            </a:extLst>
          </p:cNvPr>
          <p:cNvSpPr/>
          <p:nvPr/>
        </p:nvSpPr>
        <p:spPr>
          <a:xfrm>
            <a:off x="4039409" y="6367244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0E43D6F-DFC7-4F4F-BE2F-8BCC802FD970}"/>
              </a:ext>
            </a:extLst>
          </p:cNvPr>
          <p:cNvSpPr/>
          <p:nvPr/>
        </p:nvSpPr>
        <p:spPr>
          <a:xfrm>
            <a:off x="4583015" y="6367244"/>
            <a:ext cx="226506" cy="2264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F03AF1B-D2C0-4D7B-BAF4-878D6A902D1A}"/>
              </a:ext>
            </a:extLst>
          </p:cNvPr>
          <p:cNvSpPr/>
          <p:nvPr/>
        </p:nvSpPr>
        <p:spPr>
          <a:xfrm>
            <a:off x="5126621" y="6367244"/>
            <a:ext cx="226506" cy="2264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B48E9EA-14B3-4D50-BB17-2193CBB98293}"/>
              </a:ext>
            </a:extLst>
          </p:cNvPr>
          <p:cNvSpPr/>
          <p:nvPr/>
        </p:nvSpPr>
        <p:spPr>
          <a:xfrm>
            <a:off x="5670227" y="6367244"/>
            <a:ext cx="226506" cy="2264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8B0185BE-2436-4D66-8DD6-DEF71911F327}"/>
              </a:ext>
            </a:extLst>
          </p:cNvPr>
          <p:cNvSpPr/>
          <p:nvPr/>
        </p:nvSpPr>
        <p:spPr>
          <a:xfrm>
            <a:off x="6213832" y="6367244"/>
            <a:ext cx="226506" cy="2264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5B6E3A2-7C24-41EF-A186-4A4D184745C3}"/>
              </a:ext>
            </a:extLst>
          </p:cNvPr>
          <p:cNvSpPr/>
          <p:nvPr/>
        </p:nvSpPr>
        <p:spPr>
          <a:xfrm>
            <a:off x="6757437" y="6367244"/>
            <a:ext cx="226506" cy="2264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718D3AB-7299-4DCF-AFDC-9FF7C5400731}"/>
              </a:ext>
            </a:extLst>
          </p:cNvPr>
          <p:cNvSpPr/>
          <p:nvPr/>
        </p:nvSpPr>
        <p:spPr>
          <a:xfrm>
            <a:off x="7301042" y="6367244"/>
            <a:ext cx="226506" cy="2264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9A994E0-1267-49DF-9970-227F2C177197}"/>
              </a:ext>
            </a:extLst>
          </p:cNvPr>
          <p:cNvSpPr/>
          <p:nvPr/>
        </p:nvSpPr>
        <p:spPr>
          <a:xfrm>
            <a:off x="7844647" y="6367244"/>
            <a:ext cx="226506" cy="2264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B66AC7B-A822-42E0-9838-9956F644AFED}"/>
              </a:ext>
            </a:extLst>
          </p:cNvPr>
          <p:cNvSpPr/>
          <p:nvPr/>
        </p:nvSpPr>
        <p:spPr>
          <a:xfrm>
            <a:off x="3200609" y="3428997"/>
            <a:ext cx="838800" cy="83889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DC92327-8AC9-48DD-982B-7A52112D98BE}"/>
              </a:ext>
            </a:extLst>
          </p:cNvPr>
          <p:cNvSpPr/>
          <p:nvPr/>
        </p:nvSpPr>
        <p:spPr>
          <a:xfrm>
            <a:off x="7176839" y="3429000"/>
            <a:ext cx="838800" cy="83889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9A75A2F5-A9C2-4949-99A5-66A72F784433}"/>
              </a:ext>
            </a:extLst>
          </p:cNvPr>
          <p:cNvSpPr/>
          <p:nvPr/>
        </p:nvSpPr>
        <p:spPr>
          <a:xfrm>
            <a:off x="4390121" y="1917229"/>
            <a:ext cx="838800" cy="838899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E0C9B0F-D1D5-4635-BDE2-5DA5E7670AAC}"/>
              </a:ext>
            </a:extLst>
          </p:cNvPr>
          <p:cNvSpPr/>
          <p:nvPr/>
        </p:nvSpPr>
        <p:spPr>
          <a:xfrm>
            <a:off x="5783480" y="1917227"/>
            <a:ext cx="838800" cy="838899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55287AFA-53E4-488B-8C13-97DCDACD8EC3}"/>
              </a:ext>
            </a:extLst>
          </p:cNvPr>
          <p:cNvSpPr/>
          <p:nvPr/>
        </p:nvSpPr>
        <p:spPr>
          <a:xfrm>
            <a:off x="7176839" y="1917226"/>
            <a:ext cx="838800" cy="838899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2ED83F07-53E9-4B82-9E29-F0E0A79C4A8D}"/>
              </a:ext>
            </a:extLst>
          </p:cNvPr>
          <p:cNvCxnSpPr>
            <a:stCxn id="8" idx="0"/>
            <a:endCxn id="14" idx="2"/>
          </p:cNvCxnSpPr>
          <p:nvPr/>
        </p:nvCxnSpPr>
        <p:spPr>
          <a:xfrm rot="5400000" flipH="1" flipV="1">
            <a:off x="960841" y="3816104"/>
            <a:ext cx="771786" cy="83647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2A0F7BD-0407-4BBB-ADFB-4FEA48399C64}"/>
              </a:ext>
            </a:extLst>
          </p:cNvPr>
          <p:cNvCxnSpPr>
            <a:stCxn id="14" idx="6"/>
            <a:endCxn id="19" idx="2"/>
          </p:cNvCxnSpPr>
          <p:nvPr/>
        </p:nvCxnSpPr>
        <p:spPr>
          <a:xfrm flipV="1">
            <a:off x="2603774" y="3848447"/>
            <a:ext cx="596835" cy="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B2A1F4B-3256-4EAA-8B19-61666695E2D4}"/>
              </a:ext>
            </a:extLst>
          </p:cNvPr>
          <p:cNvCxnSpPr>
            <a:stCxn id="19" idx="6"/>
            <a:endCxn id="33" idx="2"/>
          </p:cNvCxnSpPr>
          <p:nvPr/>
        </p:nvCxnSpPr>
        <p:spPr>
          <a:xfrm>
            <a:off x="4039409" y="3848447"/>
            <a:ext cx="3137430" cy="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F660426E-89D2-49BE-9F8F-A7FB695E1099}"/>
              </a:ext>
            </a:extLst>
          </p:cNvPr>
          <p:cNvCxnSpPr>
            <a:stCxn id="19" idx="0"/>
            <a:endCxn id="35" idx="2"/>
          </p:cNvCxnSpPr>
          <p:nvPr/>
        </p:nvCxnSpPr>
        <p:spPr>
          <a:xfrm rot="5400000" flipH="1" flipV="1">
            <a:off x="3458906" y="2497782"/>
            <a:ext cx="1092318" cy="77011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C004714-7D6E-4B2E-A4B3-4AFAFE61421C}"/>
              </a:ext>
            </a:extLst>
          </p:cNvPr>
          <p:cNvCxnSpPr>
            <a:cxnSpLocks/>
            <a:stCxn id="35" idx="6"/>
            <a:endCxn id="36" idx="2"/>
          </p:cNvCxnSpPr>
          <p:nvPr/>
        </p:nvCxnSpPr>
        <p:spPr>
          <a:xfrm flipV="1">
            <a:off x="5228921" y="2336677"/>
            <a:ext cx="554559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E9388D2-4F0E-452C-8FC8-4E6A8CB13545}"/>
              </a:ext>
            </a:extLst>
          </p:cNvPr>
          <p:cNvCxnSpPr>
            <a:stCxn id="36" idx="6"/>
            <a:endCxn id="38" idx="2"/>
          </p:cNvCxnSpPr>
          <p:nvPr/>
        </p:nvCxnSpPr>
        <p:spPr>
          <a:xfrm flipV="1">
            <a:off x="6622280" y="2336676"/>
            <a:ext cx="55455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: Diagonal Corners Rounded 50">
            <a:extLst>
              <a:ext uri="{FF2B5EF4-FFF2-40B4-BE49-F238E27FC236}">
                <a16:creationId xmlns:a16="http://schemas.microsoft.com/office/drawing/2014/main" id="{A70F3C2A-A521-4C0B-9319-2A147854C8F1}"/>
              </a:ext>
            </a:extLst>
          </p:cNvPr>
          <p:cNvSpPr/>
          <p:nvPr/>
        </p:nvSpPr>
        <p:spPr>
          <a:xfrm>
            <a:off x="2331395" y="4757610"/>
            <a:ext cx="1306435" cy="559960"/>
          </a:xfrm>
          <a:prstGeom prst="round2Diag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master*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4448107-110F-4453-B0E4-59FFEC9905A8}"/>
              </a:ext>
            </a:extLst>
          </p:cNvPr>
          <p:cNvCxnSpPr>
            <a:cxnSpLocks/>
            <a:stCxn id="51" idx="2"/>
            <a:endCxn id="8" idx="6"/>
          </p:cNvCxnSpPr>
          <p:nvPr/>
        </p:nvCxnSpPr>
        <p:spPr>
          <a:xfrm flipH="1">
            <a:off x="1347895" y="5037590"/>
            <a:ext cx="983500" cy="2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Rectangle: Diagonal Corners Rounded 53">
            <a:extLst>
              <a:ext uri="{FF2B5EF4-FFF2-40B4-BE49-F238E27FC236}">
                <a16:creationId xmlns:a16="http://schemas.microsoft.com/office/drawing/2014/main" id="{19F368D8-A6F0-49DE-BCD5-255DD8E2370A}"/>
              </a:ext>
            </a:extLst>
          </p:cNvPr>
          <p:cNvSpPr/>
          <p:nvPr/>
        </p:nvSpPr>
        <p:spPr>
          <a:xfrm>
            <a:off x="6818891" y="4800258"/>
            <a:ext cx="1554696" cy="559960"/>
          </a:xfrm>
          <a:prstGeom prst="round2Diag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development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E4A2EA0-8BE6-463E-B7AA-067C9D975920}"/>
              </a:ext>
            </a:extLst>
          </p:cNvPr>
          <p:cNvCxnSpPr>
            <a:cxnSpLocks/>
            <a:stCxn id="54" idx="3"/>
            <a:endCxn id="33" idx="4"/>
          </p:cNvCxnSpPr>
          <p:nvPr/>
        </p:nvCxnSpPr>
        <p:spPr>
          <a:xfrm flipV="1">
            <a:off x="7596239" y="4267899"/>
            <a:ext cx="0" cy="532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Rectangle: Diagonal Corners Rounded 69">
            <a:extLst>
              <a:ext uri="{FF2B5EF4-FFF2-40B4-BE49-F238E27FC236}">
                <a16:creationId xmlns:a16="http://schemas.microsoft.com/office/drawing/2014/main" id="{0FFA9FDA-40FB-4657-BCE0-D99244EF09DD}"/>
              </a:ext>
            </a:extLst>
          </p:cNvPr>
          <p:cNvSpPr/>
          <p:nvPr/>
        </p:nvSpPr>
        <p:spPr>
          <a:xfrm>
            <a:off x="6997865" y="657837"/>
            <a:ext cx="1196748" cy="559960"/>
          </a:xfrm>
          <a:prstGeom prst="round2Diag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BugFix</a:t>
            </a:r>
            <a:endParaRPr lang="en-GB" sz="1600" dirty="0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2E9A11B-31C2-49E7-A4AB-1D62B30EB600}"/>
              </a:ext>
            </a:extLst>
          </p:cNvPr>
          <p:cNvCxnSpPr>
            <a:cxnSpLocks/>
            <a:stCxn id="70" idx="1"/>
            <a:endCxn id="38" idx="0"/>
          </p:cNvCxnSpPr>
          <p:nvPr/>
        </p:nvCxnSpPr>
        <p:spPr>
          <a:xfrm>
            <a:off x="7596239" y="1217797"/>
            <a:ext cx="0" cy="699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1FB40684-C9F5-4A01-9A13-4A21CD2EA60C}"/>
              </a:ext>
            </a:extLst>
          </p:cNvPr>
          <p:cNvSpPr/>
          <p:nvPr/>
        </p:nvSpPr>
        <p:spPr>
          <a:xfrm>
            <a:off x="8879856" y="2569483"/>
            <a:ext cx="2629840" cy="144884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First we merge the branch </a:t>
            </a:r>
            <a:r>
              <a:rPr lang="en-GB" b="1" dirty="0" err="1"/>
              <a:t>BugFix</a:t>
            </a:r>
            <a:r>
              <a:rPr lang="en-GB" dirty="0"/>
              <a:t> into the branch </a:t>
            </a:r>
            <a:r>
              <a:rPr lang="en-GB" b="1" dirty="0"/>
              <a:t>development</a:t>
            </a:r>
          </a:p>
        </p:txBody>
      </p:sp>
    </p:spTree>
    <p:extLst>
      <p:ext uri="{BB962C8B-B14F-4D97-AF65-F5344CB8AC3E}">
        <p14:creationId xmlns:p14="http://schemas.microsoft.com/office/powerpoint/2010/main" val="321259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B69F59F8-17CE-474A-A442-92BE09E4CC2A}"/>
              </a:ext>
            </a:extLst>
          </p:cNvPr>
          <p:cNvSpPr/>
          <p:nvPr/>
        </p:nvSpPr>
        <p:spPr>
          <a:xfrm>
            <a:off x="509095" y="4620236"/>
            <a:ext cx="838800" cy="838899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CCB27C8-45E8-41A5-A87C-7E0790351634}"/>
              </a:ext>
            </a:extLst>
          </p:cNvPr>
          <p:cNvSpPr/>
          <p:nvPr/>
        </p:nvSpPr>
        <p:spPr>
          <a:xfrm>
            <a:off x="1764974" y="3429000"/>
            <a:ext cx="838800" cy="83889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F2FDD8E-F32C-4F7A-B3DE-5B653E516363}"/>
              </a:ext>
            </a:extLst>
          </p:cNvPr>
          <p:cNvSpPr/>
          <p:nvPr/>
        </p:nvSpPr>
        <p:spPr>
          <a:xfrm>
            <a:off x="3495803" y="6367244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484426E-2905-457C-BA90-1C90CC2E094D}"/>
              </a:ext>
            </a:extLst>
          </p:cNvPr>
          <p:cNvSpPr/>
          <p:nvPr/>
        </p:nvSpPr>
        <p:spPr>
          <a:xfrm>
            <a:off x="4039409" y="6367244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0E43D6F-DFC7-4F4F-BE2F-8BCC802FD970}"/>
              </a:ext>
            </a:extLst>
          </p:cNvPr>
          <p:cNvSpPr/>
          <p:nvPr/>
        </p:nvSpPr>
        <p:spPr>
          <a:xfrm>
            <a:off x="4583015" y="6367244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F03AF1B-D2C0-4D7B-BAF4-878D6A902D1A}"/>
              </a:ext>
            </a:extLst>
          </p:cNvPr>
          <p:cNvSpPr/>
          <p:nvPr/>
        </p:nvSpPr>
        <p:spPr>
          <a:xfrm>
            <a:off x="5126621" y="6367244"/>
            <a:ext cx="226506" cy="2264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B48E9EA-14B3-4D50-BB17-2193CBB98293}"/>
              </a:ext>
            </a:extLst>
          </p:cNvPr>
          <p:cNvSpPr/>
          <p:nvPr/>
        </p:nvSpPr>
        <p:spPr>
          <a:xfrm>
            <a:off x="5670227" y="6367244"/>
            <a:ext cx="226506" cy="2264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8B0185BE-2436-4D66-8DD6-DEF71911F327}"/>
              </a:ext>
            </a:extLst>
          </p:cNvPr>
          <p:cNvSpPr/>
          <p:nvPr/>
        </p:nvSpPr>
        <p:spPr>
          <a:xfrm>
            <a:off x="6213832" y="6367244"/>
            <a:ext cx="226506" cy="2264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5B6E3A2-7C24-41EF-A186-4A4D184745C3}"/>
              </a:ext>
            </a:extLst>
          </p:cNvPr>
          <p:cNvSpPr/>
          <p:nvPr/>
        </p:nvSpPr>
        <p:spPr>
          <a:xfrm>
            <a:off x="6757437" y="6367244"/>
            <a:ext cx="226506" cy="2264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718D3AB-7299-4DCF-AFDC-9FF7C5400731}"/>
              </a:ext>
            </a:extLst>
          </p:cNvPr>
          <p:cNvSpPr/>
          <p:nvPr/>
        </p:nvSpPr>
        <p:spPr>
          <a:xfrm>
            <a:off x="7301042" y="6367244"/>
            <a:ext cx="226506" cy="2264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9A994E0-1267-49DF-9970-227F2C177197}"/>
              </a:ext>
            </a:extLst>
          </p:cNvPr>
          <p:cNvSpPr/>
          <p:nvPr/>
        </p:nvSpPr>
        <p:spPr>
          <a:xfrm>
            <a:off x="7844647" y="6367244"/>
            <a:ext cx="226506" cy="2264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B66AC7B-A822-42E0-9838-9956F644AFED}"/>
              </a:ext>
            </a:extLst>
          </p:cNvPr>
          <p:cNvSpPr/>
          <p:nvPr/>
        </p:nvSpPr>
        <p:spPr>
          <a:xfrm>
            <a:off x="3200609" y="3428997"/>
            <a:ext cx="838800" cy="83889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DC92327-8AC9-48DD-982B-7A52112D98BE}"/>
              </a:ext>
            </a:extLst>
          </p:cNvPr>
          <p:cNvSpPr/>
          <p:nvPr/>
        </p:nvSpPr>
        <p:spPr>
          <a:xfrm>
            <a:off x="7176839" y="3428998"/>
            <a:ext cx="838800" cy="83889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9A75A2F5-A9C2-4949-99A5-66A72F784433}"/>
              </a:ext>
            </a:extLst>
          </p:cNvPr>
          <p:cNvSpPr/>
          <p:nvPr/>
        </p:nvSpPr>
        <p:spPr>
          <a:xfrm>
            <a:off x="4390121" y="1917229"/>
            <a:ext cx="838800" cy="838899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E0C9B0F-D1D5-4635-BDE2-5DA5E7670AAC}"/>
              </a:ext>
            </a:extLst>
          </p:cNvPr>
          <p:cNvSpPr/>
          <p:nvPr/>
        </p:nvSpPr>
        <p:spPr>
          <a:xfrm>
            <a:off x="5783480" y="1917227"/>
            <a:ext cx="838800" cy="838899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55287AFA-53E4-488B-8C13-97DCDACD8EC3}"/>
              </a:ext>
            </a:extLst>
          </p:cNvPr>
          <p:cNvSpPr/>
          <p:nvPr/>
        </p:nvSpPr>
        <p:spPr>
          <a:xfrm>
            <a:off x="7176839" y="1917226"/>
            <a:ext cx="838800" cy="838899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2ED83F07-53E9-4B82-9E29-F0E0A79C4A8D}"/>
              </a:ext>
            </a:extLst>
          </p:cNvPr>
          <p:cNvCxnSpPr>
            <a:stCxn id="8" idx="0"/>
            <a:endCxn id="14" idx="2"/>
          </p:cNvCxnSpPr>
          <p:nvPr/>
        </p:nvCxnSpPr>
        <p:spPr>
          <a:xfrm rot="5400000" flipH="1" flipV="1">
            <a:off x="960841" y="3816104"/>
            <a:ext cx="771786" cy="83647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2A0F7BD-0407-4BBB-ADFB-4FEA48399C64}"/>
              </a:ext>
            </a:extLst>
          </p:cNvPr>
          <p:cNvCxnSpPr>
            <a:stCxn id="14" idx="6"/>
            <a:endCxn id="19" idx="2"/>
          </p:cNvCxnSpPr>
          <p:nvPr/>
        </p:nvCxnSpPr>
        <p:spPr>
          <a:xfrm flipV="1">
            <a:off x="2603774" y="3848447"/>
            <a:ext cx="596835" cy="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B2A1F4B-3256-4EAA-8B19-61666695E2D4}"/>
              </a:ext>
            </a:extLst>
          </p:cNvPr>
          <p:cNvCxnSpPr>
            <a:stCxn id="19" idx="6"/>
            <a:endCxn id="33" idx="2"/>
          </p:cNvCxnSpPr>
          <p:nvPr/>
        </p:nvCxnSpPr>
        <p:spPr>
          <a:xfrm>
            <a:off x="4039409" y="3848447"/>
            <a:ext cx="313743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F660426E-89D2-49BE-9F8F-A7FB695E1099}"/>
              </a:ext>
            </a:extLst>
          </p:cNvPr>
          <p:cNvCxnSpPr>
            <a:stCxn id="19" idx="0"/>
            <a:endCxn id="35" idx="2"/>
          </p:cNvCxnSpPr>
          <p:nvPr/>
        </p:nvCxnSpPr>
        <p:spPr>
          <a:xfrm rot="5400000" flipH="1" flipV="1">
            <a:off x="3458906" y="2497782"/>
            <a:ext cx="1092318" cy="77011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C004714-7D6E-4B2E-A4B3-4AFAFE61421C}"/>
              </a:ext>
            </a:extLst>
          </p:cNvPr>
          <p:cNvCxnSpPr>
            <a:cxnSpLocks/>
            <a:stCxn id="35" idx="6"/>
            <a:endCxn id="36" idx="2"/>
          </p:cNvCxnSpPr>
          <p:nvPr/>
        </p:nvCxnSpPr>
        <p:spPr>
          <a:xfrm flipV="1">
            <a:off x="5228921" y="2336677"/>
            <a:ext cx="554559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E9388D2-4F0E-452C-8FC8-4E6A8CB13545}"/>
              </a:ext>
            </a:extLst>
          </p:cNvPr>
          <p:cNvCxnSpPr>
            <a:stCxn id="36" idx="6"/>
            <a:endCxn id="38" idx="2"/>
          </p:cNvCxnSpPr>
          <p:nvPr/>
        </p:nvCxnSpPr>
        <p:spPr>
          <a:xfrm flipV="1">
            <a:off x="6622280" y="2336676"/>
            <a:ext cx="55455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: Diagonal Corners Rounded 50">
            <a:extLst>
              <a:ext uri="{FF2B5EF4-FFF2-40B4-BE49-F238E27FC236}">
                <a16:creationId xmlns:a16="http://schemas.microsoft.com/office/drawing/2014/main" id="{A70F3C2A-A521-4C0B-9319-2A147854C8F1}"/>
              </a:ext>
            </a:extLst>
          </p:cNvPr>
          <p:cNvSpPr/>
          <p:nvPr/>
        </p:nvSpPr>
        <p:spPr>
          <a:xfrm>
            <a:off x="2331395" y="4757610"/>
            <a:ext cx="1306435" cy="559960"/>
          </a:xfrm>
          <a:prstGeom prst="round2Diag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master*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4448107-110F-4453-B0E4-59FFEC9905A8}"/>
              </a:ext>
            </a:extLst>
          </p:cNvPr>
          <p:cNvCxnSpPr>
            <a:cxnSpLocks/>
            <a:stCxn id="51" idx="2"/>
            <a:endCxn id="8" idx="6"/>
          </p:cNvCxnSpPr>
          <p:nvPr/>
        </p:nvCxnSpPr>
        <p:spPr>
          <a:xfrm flipH="1">
            <a:off x="1347895" y="5037590"/>
            <a:ext cx="983500" cy="2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Rectangle: Diagonal Corners Rounded 53">
            <a:extLst>
              <a:ext uri="{FF2B5EF4-FFF2-40B4-BE49-F238E27FC236}">
                <a16:creationId xmlns:a16="http://schemas.microsoft.com/office/drawing/2014/main" id="{19F368D8-A6F0-49DE-BCD5-255DD8E2370A}"/>
              </a:ext>
            </a:extLst>
          </p:cNvPr>
          <p:cNvSpPr/>
          <p:nvPr/>
        </p:nvSpPr>
        <p:spPr>
          <a:xfrm>
            <a:off x="6818891" y="4800256"/>
            <a:ext cx="1554696" cy="559960"/>
          </a:xfrm>
          <a:prstGeom prst="round2Diag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development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E4A2EA0-8BE6-463E-B7AA-067C9D975920}"/>
              </a:ext>
            </a:extLst>
          </p:cNvPr>
          <p:cNvCxnSpPr>
            <a:cxnSpLocks/>
            <a:stCxn id="54" idx="3"/>
            <a:endCxn id="33" idx="4"/>
          </p:cNvCxnSpPr>
          <p:nvPr/>
        </p:nvCxnSpPr>
        <p:spPr>
          <a:xfrm flipV="1">
            <a:off x="7596239" y="4267897"/>
            <a:ext cx="0" cy="532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Rectangle: Diagonal Corners Rounded 69">
            <a:extLst>
              <a:ext uri="{FF2B5EF4-FFF2-40B4-BE49-F238E27FC236}">
                <a16:creationId xmlns:a16="http://schemas.microsoft.com/office/drawing/2014/main" id="{0FFA9FDA-40FB-4657-BCE0-D99244EF09DD}"/>
              </a:ext>
            </a:extLst>
          </p:cNvPr>
          <p:cNvSpPr/>
          <p:nvPr/>
        </p:nvSpPr>
        <p:spPr>
          <a:xfrm>
            <a:off x="6997865" y="657837"/>
            <a:ext cx="1196748" cy="559960"/>
          </a:xfrm>
          <a:prstGeom prst="round2Diag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BugFix</a:t>
            </a:r>
            <a:endParaRPr lang="en-GB" sz="1600" dirty="0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2E9A11B-31C2-49E7-A4AB-1D62B30EB600}"/>
              </a:ext>
            </a:extLst>
          </p:cNvPr>
          <p:cNvCxnSpPr>
            <a:cxnSpLocks/>
            <a:stCxn id="70" idx="1"/>
            <a:endCxn id="38" idx="0"/>
          </p:cNvCxnSpPr>
          <p:nvPr/>
        </p:nvCxnSpPr>
        <p:spPr>
          <a:xfrm>
            <a:off x="7596239" y="1217797"/>
            <a:ext cx="0" cy="699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EFB14BBF-ADA0-48E8-A260-EB1D995A825C}"/>
              </a:ext>
            </a:extLst>
          </p:cNvPr>
          <p:cNvSpPr/>
          <p:nvPr/>
        </p:nvSpPr>
        <p:spPr>
          <a:xfrm>
            <a:off x="8570198" y="2368135"/>
            <a:ext cx="3121607" cy="175924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git checkout development</a:t>
            </a:r>
          </a:p>
          <a:p>
            <a:pPr algn="ctr"/>
            <a:r>
              <a:rPr lang="en-GB" dirty="0"/>
              <a:t>git merge </a:t>
            </a:r>
            <a:r>
              <a:rPr lang="en-GB" dirty="0" err="1"/>
              <a:t>BugFix</a:t>
            </a:r>
            <a:endParaRPr lang="en-GB" dirty="0"/>
          </a:p>
          <a:p>
            <a:pPr algn="ctr"/>
            <a:endParaRPr lang="en-GB" dirty="0"/>
          </a:p>
          <a:p>
            <a:pPr algn="ctr"/>
            <a:r>
              <a:rPr lang="en-GB" dirty="0"/>
              <a:t>git checkout </a:t>
            </a:r>
            <a:r>
              <a:rPr lang="en-GB" dirty="0" err="1"/>
              <a:t>BugFix</a:t>
            </a:r>
            <a:endParaRPr lang="en-GB" dirty="0"/>
          </a:p>
          <a:p>
            <a:pPr algn="ctr"/>
            <a:r>
              <a:rPr lang="en-GB" dirty="0"/>
              <a:t>git merge development</a:t>
            </a:r>
          </a:p>
        </p:txBody>
      </p:sp>
    </p:spTree>
    <p:extLst>
      <p:ext uri="{BB962C8B-B14F-4D97-AF65-F5344CB8AC3E}">
        <p14:creationId xmlns:p14="http://schemas.microsoft.com/office/powerpoint/2010/main" val="2803173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B69F59F8-17CE-474A-A442-92BE09E4CC2A}"/>
              </a:ext>
            </a:extLst>
          </p:cNvPr>
          <p:cNvSpPr/>
          <p:nvPr/>
        </p:nvSpPr>
        <p:spPr>
          <a:xfrm>
            <a:off x="509095" y="4620236"/>
            <a:ext cx="838800" cy="838899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CCB27C8-45E8-41A5-A87C-7E0790351634}"/>
              </a:ext>
            </a:extLst>
          </p:cNvPr>
          <p:cNvSpPr/>
          <p:nvPr/>
        </p:nvSpPr>
        <p:spPr>
          <a:xfrm>
            <a:off x="1764974" y="3429000"/>
            <a:ext cx="838800" cy="83889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F2FDD8E-F32C-4F7A-B3DE-5B653E516363}"/>
              </a:ext>
            </a:extLst>
          </p:cNvPr>
          <p:cNvSpPr/>
          <p:nvPr/>
        </p:nvSpPr>
        <p:spPr>
          <a:xfrm>
            <a:off x="3495803" y="6367244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484426E-2905-457C-BA90-1C90CC2E094D}"/>
              </a:ext>
            </a:extLst>
          </p:cNvPr>
          <p:cNvSpPr/>
          <p:nvPr/>
        </p:nvSpPr>
        <p:spPr>
          <a:xfrm>
            <a:off x="4039409" y="6367244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0E43D6F-DFC7-4F4F-BE2F-8BCC802FD970}"/>
              </a:ext>
            </a:extLst>
          </p:cNvPr>
          <p:cNvSpPr/>
          <p:nvPr/>
        </p:nvSpPr>
        <p:spPr>
          <a:xfrm>
            <a:off x="4583015" y="6367244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F03AF1B-D2C0-4D7B-BAF4-878D6A902D1A}"/>
              </a:ext>
            </a:extLst>
          </p:cNvPr>
          <p:cNvSpPr/>
          <p:nvPr/>
        </p:nvSpPr>
        <p:spPr>
          <a:xfrm>
            <a:off x="5126621" y="6367244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B48E9EA-14B3-4D50-BB17-2193CBB98293}"/>
              </a:ext>
            </a:extLst>
          </p:cNvPr>
          <p:cNvSpPr/>
          <p:nvPr/>
        </p:nvSpPr>
        <p:spPr>
          <a:xfrm>
            <a:off x="5670227" y="6367244"/>
            <a:ext cx="226506" cy="2264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8B0185BE-2436-4D66-8DD6-DEF71911F327}"/>
              </a:ext>
            </a:extLst>
          </p:cNvPr>
          <p:cNvSpPr/>
          <p:nvPr/>
        </p:nvSpPr>
        <p:spPr>
          <a:xfrm>
            <a:off x="6213832" y="6367244"/>
            <a:ext cx="226506" cy="2264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5B6E3A2-7C24-41EF-A186-4A4D184745C3}"/>
              </a:ext>
            </a:extLst>
          </p:cNvPr>
          <p:cNvSpPr/>
          <p:nvPr/>
        </p:nvSpPr>
        <p:spPr>
          <a:xfrm>
            <a:off x="6757437" y="6367244"/>
            <a:ext cx="226506" cy="2264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718D3AB-7299-4DCF-AFDC-9FF7C5400731}"/>
              </a:ext>
            </a:extLst>
          </p:cNvPr>
          <p:cNvSpPr/>
          <p:nvPr/>
        </p:nvSpPr>
        <p:spPr>
          <a:xfrm>
            <a:off x="7301042" y="6367244"/>
            <a:ext cx="226506" cy="2264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9A994E0-1267-49DF-9970-227F2C177197}"/>
              </a:ext>
            </a:extLst>
          </p:cNvPr>
          <p:cNvSpPr/>
          <p:nvPr/>
        </p:nvSpPr>
        <p:spPr>
          <a:xfrm>
            <a:off x="7844647" y="6367244"/>
            <a:ext cx="226506" cy="2264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B66AC7B-A822-42E0-9838-9956F644AFED}"/>
              </a:ext>
            </a:extLst>
          </p:cNvPr>
          <p:cNvSpPr/>
          <p:nvPr/>
        </p:nvSpPr>
        <p:spPr>
          <a:xfrm>
            <a:off x="3200609" y="3428997"/>
            <a:ext cx="838800" cy="83889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DC92327-8AC9-48DD-982B-7A52112D98BE}"/>
              </a:ext>
            </a:extLst>
          </p:cNvPr>
          <p:cNvSpPr/>
          <p:nvPr/>
        </p:nvSpPr>
        <p:spPr>
          <a:xfrm>
            <a:off x="7176839" y="3428998"/>
            <a:ext cx="838800" cy="83889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9A75A2F5-A9C2-4949-99A5-66A72F784433}"/>
              </a:ext>
            </a:extLst>
          </p:cNvPr>
          <p:cNvSpPr/>
          <p:nvPr/>
        </p:nvSpPr>
        <p:spPr>
          <a:xfrm>
            <a:off x="4390121" y="1917229"/>
            <a:ext cx="838800" cy="838899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E0C9B0F-D1D5-4635-BDE2-5DA5E7670AAC}"/>
              </a:ext>
            </a:extLst>
          </p:cNvPr>
          <p:cNvSpPr/>
          <p:nvPr/>
        </p:nvSpPr>
        <p:spPr>
          <a:xfrm>
            <a:off x="5783480" y="1917227"/>
            <a:ext cx="838800" cy="838899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55287AFA-53E4-488B-8C13-97DCDACD8EC3}"/>
              </a:ext>
            </a:extLst>
          </p:cNvPr>
          <p:cNvSpPr/>
          <p:nvPr/>
        </p:nvSpPr>
        <p:spPr>
          <a:xfrm>
            <a:off x="7176839" y="1917226"/>
            <a:ext cx="838800" cy="838899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2ED83F07-53E9-4B82-9E29-F0E0A79C4A8D}"/>
              </a:ext>
            </a:extLst>
          </p:cNvPr>
          <p:cNvCxnSpPr>
            <a:stCxn id="8" idx="0"/>
            <a:endCxn id="14" idx="2"/>
          </p:cNvCxnSpPr>
          <p:nvPr/>
        </p:nvCxnSpPr>
        <p:spPr>
          <a:xfrm rot="5400000" flipH="1" flipV="1">
            <a:off x="960841" y="3816104"/>
            <a:ext cx="771786" cy="83647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2A0F7BD-0407-4BBB-ADFB-4FEA48399C64}"/>
              </a:ext>
            </a:extLst>
          </p:cNvPr>
          <p:cNvCxnSpPr>
            <a:stCxn id="14" idx="6"/>
            <a:endCxn id="19" idx="2"/>
          </p:cNvCxnSpPr>
          <p:nvPr/>
        </p:nvCxnSpPr>
        <p:spPr>
          <a:xfrm flipV="1">
            <a:off x="2603774" y="3848447"/>
            <a:ext cx="596835" cy="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B2A1F4B-3256-4EAA-8B19-61666695E2D4}"/>
              </a:ext>
            </a:extLst>
          </p:cNvPr>
          <p:cNvCxnSpPr>
            <a:stCxn id="19" idx="6"/>
            <a:endCxn id="33" idx="2"/>
          </p:cNvCxnSpPr>
          <p:nvPr/>
        </p:nvCxnSpPr>
        <p:spPr>
          <a:xfrm>
            <a:off x="4039409" y="3848447"/>
            <a:ext cx="313743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F660426E-89D2-49BE-9F8F-A7FB695E1099}"/>
              </a:ext>
            </a:extLst>
          </p:cNvPr>
          <p:cNvCxnSpPr>
            <a:stCxn id="19" idx="0"/>
            <a:endCxn id="35" idx="2"/>
          </p:cNvCxnSpPr>
          <p:nvPr/>
        </p:nvCxnSpPr>
        <p:spPr>
          <a:xfrm rot="5400000" flipH="1" flipV="1">
            <a:off x="3458906" y="2497782"/>
            <a:ext cx="1092318" cy="77011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C004714-7D6E-4B2E-A4B3-4AFAFE61421C}"/>
              </a:ext>
            </a:extLst>
          </p:cNvPr>
          <p:cNvCxnSpPr>
            <a:cxnSpLocks/>
            <a:stCxn id="35" idx="6"/>
            <a:endCxn id="36" idx="2"/>
          </p:cNvCxnSpPr>
          <p:nvPr/>
        </p:nvCxnSpPr>
        <p:spPr>
          <a:xfrm flipV="1">
            <a:off x="5228921" y="2336677"/>
            <a:ext cx="554559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E9388D2-4F0E-452C-8FC8-4E6A8CB13545}"/>
              </a:ext>
            </a:extLst>
          </p:cNvPr>
          <p:cNvCxnSpPr>
            <a:stCxn id="36" idx="6"/>
            <a:endCxn id="38" idx="2"/>
          </p:cNvCxnSpPr>
          <p:nvPr/>
        </p:nvCxnSpPr>
        <p:spPr>
          <a:xfrm flipV="1">
            <a:off x="6622280" y="2336676"/>
            <a:ext cx="55455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: Diagonal Corners Rounded 50">
            <a:extLst>
              <a:ext uri="{FF2B5EF4-FFF2-40B4-BE49-F238E27FC236}">
                <a16:creationId xmlns:a16="http://schemas.microsoft.com/office/drawing/2014/main" id="{A70F3C2A-A521-4C0B-9319-2A147854C8F1}"/>
              </a:ext>
            </a:extLst>
          </p:cNvPr>
          <p:cNvSpPr/>
          <p:nvPr/>
        </p:nvSpPr>
        <p:spPr>
          <a:xfrm>
            <a:off x="2331395" y="4757610"/>
            <a:ext cx="1306435" cy="559960"/>
          </a:xfrm>
          <a:prstGeom prst="round2Diag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master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4448107-110F-4453-B0E4-59FFEC9905A8}"/>
              </a:ext>
            </a:extLst>
          </p:cNvPr>
          <p:cNvCxnSpPr>
            <a:cxnSpLocks/>
            <a:stCxn id="51" idx="2"/>
            <a:endCxn id="8" idx="6"/>
          </p:cNvCxnSpPr>
          <p:nvPr/>
        </p:nvCxnSpPr>
        <p:spPr>
          <a:xfrm flipH="1">
            <a:off x="1347895" y="5037590"/>
            <a:ext cx="983500" cy="2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Rectangle: Diagonal Corners Rounded 53">
            <a:extLst>
              <a:ext uri="{FF2B5EF4-FFF2-40B4-BE49-F238E27FC236}">
                <a16:creationId xmlns:a16="http://schemas.microsoft.com/office/drawing/2014/main" id="{19F368D8-A6F0-49DE-BCD5-255DD8E2370A}"/>
              </a:ext>
            </a:extLst>
          </p:cNvPr>
          <p:cNvSpPr/>
          <p:nvPr/>
        </p:nvSpPr>
        <p:spPr>
          <a:xfrm>
            <a:off x="10192887" y="3568466"/>
            <a:ext cx="1554696" cy="559960"/>
          </a:xfrm>
          <a:prstGeom prst="round2Diag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development</a:t>
            </a:r>
          </a:p>
          <a:p>
            <a:pPr algn="ctr"/>
            <a:r>
              <a:rPr lang="en-GB" sz="1600" dirty="0" err="1"/>
              <a:t>BugFix</a:t>
            </a:r>
            <a:r>
              <a:rPr lang="en-GB" sz="1600" dirty="0"/>
              <a:t>*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E4A2EA0-8BE6-463E-B7AA-067C9D975920}"/>
              </a:ext>
            </a:extLst>
          </p:cNvPr>
          <p:cNvCxnSpPr>
            <a:cxnSpLocks/>
            <a:stCxn id="54" idx="2"/>
            <a:endCxn id="34" idx="6"/>
          </p:cNvCxnSpPr>
          <p:nvPr/>
        </p:nvCxnSpPr>
        <p:spPr>
          <a:xfrm flipH="1">
            <a:off x="9448953" y="3848446"/>
            <a:ext cx="7439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F0AC4A74-6658-462F-A57E-928E8240E4E8}"/>
              </a:ext>
            </a:extLst>
          </p:cNvPr>
          <p:cNvSpPr/>
          <p:nvPr/>
        </p:nvSpPr>
        <p:spPr>
          <a:xfrm>
            <a:off x="8610153" y="3428996"/>
            <a:ext cx="838800" cy="83889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07673528-FAA0-4601-9F0E-7EB32D3130AB}"/>
              </a:ext>
            </a:extLst>
          </p:cNvPr>
          <p:cNvCxnSpPr>
            <a:stCxn id="38" idx="6"/>
            <a:endCxn id="34" idx="0"/>
          </p:cNvCxnSpPr>
          <p:nvPr/>
        </p:nvCxnSpPr>
        <p:spPr>
          <a:xfrm>
            <a:off x="8015639" y="2336676"/>
            <a:ext cx="1013914" cy="109232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65265FA-228D-410B-A489-BBB88C948717}"/>
              </a:ext>
            </a:extLst>
          </p:cNvPr>
          <p:cNvCxnSpPr>
            <a:stCxn id="33" idx="6"/>
            <a:endCxn id="34" idx="2"/>
          </p:cNvCxnSpPr>
          <p:nvPr/>
        </p:nvCxnSpPr>
        <p:spPr>
          <a:xfrm flipV="1">
            <a:off x="8015639" y="3848446"/>
            <a:ext cx="594514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5311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B69F59F8-17CE-474A-A442-92BE09E4CC2A}"/>
              </a:ext>
            </a:extLst>
          </p:cNvPr>
          <p:cNvSpPr/>
          <p:nvPr/>
        </p:nvSpPr>
        <p:spPr>
          <a:xfrm>
            <a:off x="509095" y="4620236"/>
            <a:ext cx="838800" cy="838899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CCB27C8-45E8-41A5-A87C-7E0790351634}"/>
              </a:ext>
            </a:extLst>
          </p:cNvPr>
          <p:cNvSpPr/>
          <p:nvPr/>
        </p:nvSpPr>
        <p:spPr>
          <a:xfrm>
            <a:off x="1764974" y="3429000"/>
            <a:ext cx="838800" cy="83889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F2FDD8E-F32C-4F7A-B3DE-5B653E516363}"/>
              </a:ext>
            </a:extLst>
          </p:cNvPr>
          <p:cNvSpPr/>
          <p:nvPr/>
        </p:nvSpPr>
        <p:spPr>
          <a:xfrm>
            <a:off x="3495803" y="6367244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484426E-2905-457C-BA90-1C90CC2E094D}"/>
              </a:ext>
            </a:extLst>
          </p:cNvPr>
          <p:cNvSpPr/>
          <p:nvPr/>
        </p:nvSpPr>
        <p:spPr>
          <a:xfrm>
            <a:off x="4039409" y="6367244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0E43D6F-DFC7-4F4F-BE2F-8BCC802FD970}"/>
              </a:ext>
            </a:extLst>
          </p:cNvPr>
          <p:cNvSpPr/>
          <p:nvPr/>
        </p:nvSpPr>
        <p:spPr>
          <a:xfrm>
            <a:off x="4583015" y="6367244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F03AF1B-D2C0-4D7B-BAF4-878D6A902D1A}"/>
              </a:ext>
            </a:extLst>
          </p:cNvPr>
          <p:cNvSpPr/>
          <p:nvPr/>
        </p:nvSpPr>
        <p:spPr>
          <a:xfrm>
            <a:off x="5126621" y="6367244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B48E9EA-14B3-4D50-BB17-2193CBB98293}"/>
              </a:ext>
            </a:extLst>
          </p:cNvPr>
          <p:cNvSpPr/>
          <p:nvPr/>
        </p:nvSpPr>
        <p:spPr>
          <a:xfrm>
            <a:off x="5670227" y="6367244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8B0185BE-2436-4D66-8DD6-DEF71911F327}"/>
              </a:ext>
            </a:extLst>
          </p:cNvPr>
          <p:cNvSpPr/>
          <p:nvPr/>
        </p:nvSpPr>
        <p:spPr>
          <a:xfrm>
            <a:off x="6213832" y="6367244"/>
            <a:ext cx="226506" cy="2264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5B6E3A2-7C24-41EF-A186-4A4D184745C3}"/>
              </a:ext>
            </a:extLst>
          </p:cNvPr>
          <p:cNvSpPr/>
          <p:nvPr/>
        </p:nvSpPr>
        <p:spPr>
          <a:xfrm>
            <a:off x="6757437" y="6367244"/>
            <a:ext cx="226506" cy="2264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718D3AB-7299-4DCF-AFDC-9FF7C5400731}"/>
              </a:ext>
            </a:extLst>
          </p:cNvPr>
          <p:cNvSpPr/>
          <p:nvPr/>
        </p:nvSpPr>
        <p:spPr>
          <a:xfrm>
            <a:off x="7301042" y="6367244"/>
            <a:ext cx="226506" cy="2264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9A994E0-1267-49DF-9970-227F2C177197}"/>
              </a:ext>
            </a:extLst>
          </p:cNvPr>
          <p:cNvSpPr/>
          <p:nvPr/>
        </p:nvSpPr>
        <p:spPr>
          <a:xfrm>
            <a:off x="7844647" y="6367244"/>
            <a:ext cx="226506" cy="2264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B66AC7B-A822-42E0-9838-9956F644AFED}"/>
              </a:ext>
            </a:extLst>
          </p:cNvPr>
          <p:cNvSpPr/>
          <p:nvPr/>
        </p:nvSpPr>
        <p:spPr>
          <a:xfrm>
            <a:off x="3200609" y="3428997"/>
            <a:ext cx="838800" cy="83889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DC92327-8AC9-48DD-982B-7A52112D98BE}"/>
              </a:ext>
            </a:extLst>
          </p:cNvPr>
          <p:cNvSpPr/>
          <p:nvPr/>
        </p:nvSpPr>
        <p:spPr>
          <a:xfrm>
            <a:off x="7176839" y="3428998"/>
            <a:ext cx="838800" cy="83889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9A75A2F5-A9C2-4949-99A5-66A72F784433}"/>
              </a:ext>
            </a:extLst>
          </p:cNvPr>
          <p:cNvSpPr/>
          <p:nvPr/>
        </p:nvSpPr>
        <p:spPr>
          <a:xfrm>
            <a:off x="4390121" y="1917229"/>
            <a:ext cx="838800" cy="838899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E0C9B0F-D1D5-4635-BDE2-5DA5E7670AAC}"/>
              </a:ext>
            </a:extLst>
          </p:cNvPr>
          <p:cNvSpPr/>
          <p:nvPr/>
        </p:nvSpPr>
        <p:spPr>
          <a:xfrm>
            <a:off x="5783480" y="1917227"/>
            <a:ext cx="838800" cy="838899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55287AFA-53E4-488B-8C13-97DCDACD8EC3}"/>
              </a:ext>
            </a:extLst>
          </p:cNvPr>
          <p:cNvSpPr/>
          <p:nvPr/>
        </p:nvSpPr>
        <p:spPr>
          <a:xfrm>
            <a:off x="7176839" y="1917226"/>
            <a:ext cx="838800" cy="838899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2ED83F07-53E9-4B82-9E29-F0E0A79C4A8D}"/>
              </a:ext>
            </a:extLst>
          </p:cNvPr>
          <p:cNvCxnSpPr>
            <a:stCxn id="8" idx="0"/>
            <a:endCxn id="14" idx="2"/>
          </p:cNvCxnSpPr>
          <p:nvPr/>
        </p:nvCxnSpPr>
        <p:spPr>
          <a:xfrm rot="5400000" flipH="1" flipV="1">
            <a:off x="960841" y="3816104"/>
            <a:ext cx="771786" cy="83647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2A0F7BD-0407-4BBB-ADFB-4FEA48399C64}"/>
              </a:ext>
            </a:extLst>
          </p:cNvPr>
          <p:cNvCxnSpPr>
            <a:stCxn id="14" idx="6"/>
            <a:endCxn id="19" idx="2"/>
          </p:cNvCxnSpPr>
          <p:nvPr/>
        </p:nvCxnSpPr>
        <p:spPr>
          <a:xfrm flipV="1">
            <a:off x="2603774" y="3848447"/>
            <a:ext cx="596835" cy="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B2A1F4B-3256-4EAA-8B19-61666695E2D4}"/>
              </a:ext>
            </a:extLst>
          </p:cNvPr>
          <p:cNvCxnSpPr>
            <a:stCxn id="19" idx="6"/>
            <a:endCxn id="33" idx="2"/>
          </p:cNvCxnSpPr>
          <p:nvPr/>
        </p:nvCxnSpPr>
        <p:spPr>
          <a:xfrm>
            <a:off x="4039409" y="3848447"/>
            <a:ext cx="313743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F660426E-89D2-49BE-9F8F-A7FB695E1099}"/>
              </a:ext>
            </a:extLst>
          </p:cNvPr>
          <p:cNvCxnSpPr>
            <a:stCxn id="19" idx="0"/>
            <a:endCxn id="35" idx="2"/>
          </p:cNvCxnSpPr>
          <p:nvPr/>
        </p:nvCxnSpPr>
        <p:spPr>
          <a:xfrm rot="5400000" flipH="1" flipV="1">
            <a:off x="3458906" y="2497782"/>
            <a:ext cx="1092318" cy="77011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C004714-7D6E-4B2E-A4B3-4AFAFE61421C}"/>
              </a:ext>
            </a:extLst>
          </p:cNvPr>
          <p:cNvCxnSpPr>
            <a:cxnSpLocks/>
            <a:stCxn id="35" idx="6"/>
            <a:endCxn id="36" idx="2"/>
          </p:cNvCxnSpPr>
          <p:nvPr/>
        </p:nvCxnSpPr>
        <p:spPr>
          <a:xfrm flipV="1">
            <a:off x="5228921" y="2336677"/>
            <a:ext cx="554559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E9388D2-4F0E-452C-8FC8-4E6A8CB13545}"/>
              </a:ext>
            </a:extLst>
          </p:cNvPr>
          <p:cNvCxnSpPr>
            <a:stCxn id="36" idx="6"/>
            <a:endCxn id="38" idx="2"/>
          </p:cNvCxnSpPr>
          <p:nvPr/>
        </p:nvCxnSpPr>
        <p:spPr>
          <a:xfrm flipV="1">
            <a:off x="6622280" y="2336676"/>
            <a:ext cx="55455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: Diagonal Corners Rounded 50">
            <a:extLst>
              <a:ext uri="{FF2B5EF4-FFF2-40B4-BE49-F238E27FC236}">
                <a16:creationId xmlns:a16="http://schemas.microsoft.com/office/drawing/2014/main" id="{A70F3C2A-A521-4C0B-9319-2A147854C8F1}"/>
              </a:ext>
            </a:extLst>
          </p:cNvPr>
          <p:cNvSpPr/>
          <p:nvPr/>
        </p:nvSpPr>
        <p:spPr>
          <a:xfrm>
            <a:off x="2331395" y="4757610"/>
            <a:ext cx="1306435" cy="559960"/>
          </a:xfrm>
          <a:prstGeom prst="round2Diag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master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4448107-110F-4453-B0E4-59FFEC9905A8}"/>
              </a:ext>
            </a:extLst>
          </p:cNvPr>
          <p:cNvCxnSpPr>
            <a:cxnSpLocks/>
            <a:stCxn id="51" idx="2"/>
            <a:endCxn id="8" idx="6"/>
          </p:cNvCxnSpPr>
          <p:nvPr/>
        </p:nvCxnSpPr>
        <p:spPr>
          <a:xfrm flipH="1">
            <a:off x="1347895" y="5037590"/>
            <a:ext cx="983500" cy="2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Rectangle: Diagonal Corners Rounded 53">
            <a:extLst>
              <a:ext uri="{FF2B5EF4-FFF2-40B4-BE49-F238E27FC236}">
                <a16:creationId xmlns:a16="http://schemas.microsoft.com/office/drawing/2014/main" id="{19F368D8-A6F0-49DE-BCD5-255DD8E2370A}"/>
              </a:ext>
            </a:extLst>
          </p:cNvPr>
          <p:cNvSpPr/>
          <p:nvPr/>
        </p:nvSpPr>
        <p:spPr>
          <a:xfrm>
            <a:off x="10192887" y="3568466"/>
            <a:ext cx="1554696" cy="559960"/>
          </a:xfrm>
          <a:prstGeom prst="round2Diag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development</a:t>
            </a:r>
          </a:p>
          <a:p>
            <a:pPr algn="ctr"/>
            <a:r>
              <a:rPr lang="en-GB" sz="1600" dirty="0" err="1"/>
              <a:t>BugFix</a:t>
            </a:r>
            <a:r>
              <a:rPr lang="en-GB" sz="1600" dirty="0"/>
              <a:t>*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E4A2EA0-8BE6-463E-B7AA-067C9D975920}"/>
              </a:ext>
            </a:extLst>
          </p:cNvPr>
          <p:cNvCxnSpPr>
            <a:cxnSpLocks/>
            <a:stCxn id="54" idx="2"/>
            <a:endCxn id="34" idx="6"/>
          </p:cNvCxnSpPr>
          <p:nvPr/>
        </p:nvCxnSpPr>
        <p:spPr>
          <a:xfrm flipH="1">
            <a:off x="9448953" y="3848446"/>
            <a:ext cx="7439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F0AC4A74-6658-462F-A57E-928E8240E4E8}"/>
              </a:ext>
            </a:extLst>
          </p:cNvPr>
          <p:cNvSpPr/>
          <p:nvPr/>
        </p:nvSpPr>
        <p:spPr>
          <a:xfrm>
            <a:off x="8610153" y="3428996"/>
            <a:ext cx="838800" cy="83889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07673528-FAA0-4601-9F0E-7EB32D3130AB}"/>
              </a:ext>
            </a:extLst>
          </p:cNvPr>
          <p:cNvCxnSpPr>
            <a:stCxn id="38" idx="6"/>
            <a:endCxn id="34" idx="0"/>
          </p:cNvCxnSpPr>
          <p:nvPr/>
        </p:nvCxnSpPr>
        <p:spPr>
          <a:xfrm>
            <a:off x="8015639" y="2336676"/>
            <a:ext cx="1013914" cy="109232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65265FA-228D-410B-A489-BBB88C948717}"/>
              </a:ext>
            </a:extLst>
          </p:cNvPr>
          <p:cNvCxnSpPr>
            <a:stCxn id="33" idx="6"/>
            <a:endCxn id="34" idx="2"/>
          </p:cNvCxnSpPr>
          <p:nvPr/>
        </p:nvCxnSpPr>
        <p:spPr>
          <a:xfrm flipV="1">
            <a:off x="8015639" y="3848446"/>
            <a:ext cx="594514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52866CC7-0354-48B9-AFE8-79F779AE9AD5}"/>
              </a:ext>
            </a:extLst>
          </p:cNvPr>
          <p:cNvSpPr/>
          <p:nvPr/>
        </p:nvSpPr>
        <p:spPr>
          <a:xfrm>
            <a:off x="8879856" y="341671"/>
            <a:ext cx="2629840" cy="157555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Next we merge the branch </a:t>
            </a:r>
            <a:r>
              <a:rPr lang="en-GB" b="1" dirty="0"/>
              <a:t>development</a:t>
            </a:r>
            <a:r>
              <a:rPr lang="en-GB" dirty="0"/>
              <a:t> into the branch </a:t>
            </a:r>
            <a:r>
              <a:rPr lang="en-GB" b="1" dirty="0"/>
              <a:t>master</a:t>
            </a:r>
          </a:p>
        </p:txBody>
      </p:sp>
    </p:spTree>
    <p:extLst>
      <p:ext uri="{BB962C8B-B14F-4D97-AF65-F5344CB8AC3E}">
        <p14:creationId xmlns:p14="http://schemas.microsoft.com/office/powerpoint/2010/main" val="2999405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B69F59F8-17CE-474A-A442-92BE09E4CC2A}"/>
              </a:ext>
            </a:extLst>
          </p:cNvPr>
          <p:cNvSpPr/>
          <p:nvPr/>
        </p:nvSpPr>
        <p:spPr>
          <a:xfrm>
            <a:off x="509095" y="4620236"/>
            <a:ext cx="838800" cy="838899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CCB27C8-45E8-41A5-A87C-7E0790351634}"/>
              </a:ext>
            </a:extLst>
          </p:cNvPr>
          <p:cNvSpPr/>
          <p:nvPr/>
        </p:nvSpPr>
        <p:spPr>
          <a:xfrm>
            <a:off x="1764974" y="3429000"/>
            <a:ext cx="838800" cy="83889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F2FDD8E-F32C-4F7A-B3DE-5B653E516363}"/>
              </a:ext>
            </a:extLst>
          </p:cNvPr>
          <p:cNvSpPr/>
          <p:nvPr/>
        </p:nvSpPr>
        <p:spPr>
          <a:xfrm>
            <a:off x="3495803" y="6367244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484426E-2905-457C-BA90-1C90CC2E094D}"/>
              </a:ext>
            </a:extLst>
          </p:cNvPr>
          <p:cNvSpPr/>
          <p:nvPr/>
        </p:nvSpPr>
        <p:spPr>
          <a:xfrm>
            <a:off x="4039409" y="6367244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0E43D6F-DFC7-4F4F-BE2F-8BCC802FD970}"/>
              </a:ext>
            </a:extLst>
          </p:cNvPr>
          <p:cNvSpPr/>
          <p:nvPr/>
        </p:nvSpPr>
        <p:spPr>
          <a:xfrm>
            <a:off x="4583015" y="6367244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F03AF1B-D2C0-4D7B-BAF4-878D6A902D1A}"/>
              </a:ext>
            </a:extLst>
          </p:cNvPr>
          <p:cNvSpPr/>
          <p:nvPr/>
        </p:nvSpPr>
        <p:spPr>
          <a:xfrm>
            <a:off x="5126621" y="6367244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B48E9EA-14B3-4D50-BB17-2193CBB98293}"/>
              </a:ext>
            </a:extLst>
          </p:cNvPr>
          <p:cNvSpPr/>
          <p:nvPr/>
        </p:nvSpPr>
        <p:spPr>
          <a:xfrm>
            <a:off x="5670227" y="6367244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8B0185BE-2436-4D66-8DD6-DEF71911F327}"/>
              </a:ext>
            </a:extLst>
          </p:cNvPr>
          <p:cNvSpPr/>
          <p:nvPr/>
        </p:nvSpPr>
        <p:spPr>
          <a:xfrm>
            <a:off x="6213832" y="6367244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5B6E3A2-7C24-41EF-A186-4A4D184745C3}"/>
              </a:ext>
            </a:extLst>
          </p:cNvPr>
          <p:cNvSpPr/>
          <p:nvPr/>
        </p:nvSpPr>
        <p:spPr>
          <a:xfrm>
            <a:off x="6757437" y="6367244"/>
            <a:ext cx="226506" cy="2264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718D3AB-7299-4DCF-AFDC-9FF7C5400731}"/>
              </a:ext>
            </a:extLst>
          </p:cNvPr>
          <p:cNvSpPr/>
          <p:nvPr/>
        </p:nvSpPr>
        <p:spPr>
          <a:xfrm>
            <a:off x="7301042" y="6367244"/>
            <a:ext cx="226506" cy="2264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9A994E0-1267-49DF-9970-227F2C177197}"/>
              </a:ext>
            </a:extLst>
          </p:cNvPr>
          <p:cNvSpPr/>
          <p:nvPr/>
        </p:nvSpPr>
        <p:spPr>
          <a:xfrm>
            <a:off x="7844647" y="6367244"/>
            <a:ext cx="226506" cy="2264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B66AC7B-A822-42E0-9838-9956F644AFED}"/>
              </a:ext>
            </a:extLst>
          </p:cNvPr>
          <p:cNvSpPr/>
          <p:nvPr/>
        </p:nvSpPr>
        <p:spPr>
          <a:xfrm>
            <a:off x="3200609" y="3428997"/>
            <a:ext cx="838800" cy="83889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DC92327-8AC9-48DD-982B-7A52112D98BE}"/>
              </a:ext>
            </a:extLst>
          </p:cNvPr>
          <p:cNvSpPr/>
          <p:nvPr/>
        </p:nvSpPr>
        <p:spPr>
          <a:xfrm>
            <a:off x="7176839" y="3428998"/>
            <a:ext cx="838800" cy="83889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9A75A2F5-A9C2-4949-99A5-66A72F784433}"/>
              </a:ext>
            </a:extLst>
          </p:cNvPr>
          <p:cNvSpPr/>
          <p:nvPr/>
        </p:nvSpPr>
        <p:spPr>
          <a:xfrm>
            <a:off x="4390121" y="1917229"/>
            <a:ext cx="838800" cy="838899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E0C9B0F-D1D5-4635-BDE2-5DA5E7670AAC}"/>
              </a:ext>
            </a:extLst>
          </p:cNvPr>
          <p:cNvSpPr/>
          <p:nvPr/>
        </p:nvSpPr>
        <p:spPr>
          <a:xfrm>
            <a:off x="5783480" y="1917227"/>
            <a:ext cx="838800" cy="838899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55287AFA-53E4-488B-8C13-97DCDACD8EC3}"/>
              </a:ext>
            </a:extLst>
          </p:cNvPr>
          <p:cNvSpPr/>
          <p:nvPr/>
        </p:nvSpPr>
        <p:spPr>
          <a:xfrm>
            <a:off x="7176839" y="1917226"/>
            <a:ext cx="838800" cy="838899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2ED83F07-53E9-4B82-9E29-F0E0A79C4A8D}"/>
              </a:ext>
            </a:extLst>
          </p:cNvPr>
          <p:cNvCxnSpPr>
            <a:stCxn id="8" idx="0"/>
            <a:endCxn id="14" idx="2"/>
          </p:cNvCxnSpPr>
          <p:nvPr/>
        </p:nvCxnSpPr>
        <p:spPr>
          <a:xfrm rot="5400000" flipH="1" flipV="1">
            <a:off x="960841" y="3816104"/>
            <a:ext cx="771786" cy="83647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2A0F7BD-0407-4BBB-ADFB-4FEA48399C64}"/>
              </a:ext>
            </a:extLst>
          </p:cNvPr>
          <p:cNvCxnSpPr>
            <a:stCxn id="14" idx="6"/>
            <a:endCxn id="19" idx="2"/>
          </p:cNvCxnSpPr>
          <p:nvPr/>
        </p:nvCxnSpPr>
        <p:spPr>
          <a:xfrm flipV="1">
            <a:off x="2603774" y="3848447"/>
            <a:ext cx="596835" cy="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B2A1F4B-3256-4EAA-8B19-61666695E2D4}"/>
              </a:ext>
            </a:extLst>
          </p:cNvPr>
          <p:cNvCxnSpPr>
            <a:stCxn id="19" idx="6"/>
            <a:endCxn id="33" idx="2"/>
          </p:cNvCxnSpPr>
          <p:nvPr/>
        </p:nvCxnSpPr>
        <p:spPr>
          <a:xfrm>
            <a:off x="4039409" y="3848447"/>
            <a:ext cx="313743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F660426E-89D2-49BE-9F8F-A7FB695E1099}"/>
              </a:ext>
            </a:extLst>
          </p:cNvPr>
          <p:cNvCxnSpPr>
            <a:stCxn id="19" idx="0"/>
            <a:endCxn id="35" idx="2"/>
          </p:cNvCxnSpPr>
          <p:nvPr/>
        </p:nvCxnSpPr>
        <p:spPr>
          <a:xfrm rot="5400000" flipH="1" flipV="1">
            <a:off x="3458906" y="2497782"/>
            <a:ext cx="1092318" cy="77011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C004714-7D6E-4B2E-A4B3-4AFAFE61421C}"/>
              </a:ext>
            </a:extLst>
          </p:cNvPr>
          <p:cNvCxnSpPr>
            <a:cxnSpLocks/>
            <a:stCxn id="35" idx="6"/>
            <a:endCxn id="36" idx="2"/>
          </p:cNvCxnSpPr>
          <p:nvPr/>
        </p:nvCxnSpPr>
        <p:spPr>
          <a:xfrm flipV="1">
            <a:off x="5228921" y="2336677"/>
            <a:ext cx="554559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E9388D2-4F0E-452C-8FC8-4E6A8CB13545}"/>
              </a:ext>
            </a:extLst>
          </p:cNvPr>
          <p:cNvCxnSpPr>
            <a:stCxn id="36" idx="6"/>
            <a:endCxn id="38" idx="2"/>
          </p:cNvCxnSpPr>
          <p:nvPr/>
        </p:nvCxnSpPr>
        <p:spPr>
          <a:xfrm flipV="1">
            <a:off x="6622280" y="2336676"/>
            <a:ext cx="55455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: Diagonal Corners Rounded 50">
            <a:extLst>
              <a:ext uri="{FF2B5EF4-FFF2-40B4-BE49-F238E27FC236}">
                <a16:creationId xmlns:a16="http://schemas.microsoft.com/office/drawing/2014/main" id="{A70F3C2A-A521-4C0B-9319-2A147854C8F1}"/>
              </a:ext>
            </a:extLst>
          </p:cNvPr>
          <p:cNvSpPr/>
          <p:nvPr/>
        </p:nvSpPr>
        <p:spPr>
          <a:xfrm>
            <a:off x="2331395" y="4757610"/>
            <a:ext cx="1306435" cy="559960"/>
          </a:xfrm>
          <a:prstGeom prst="round2Diag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master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4448107-110F-4453-B0E4-59FFEC9905A8}"/>
              </a:ext>
            </a:extLst>
          </p:cNvPr>
          <p:cNvCxnSpPr>
            <a:cxnSpLocks/>
            <a:stCxn id="51" idx="2"/>
            <a:endCxn id="8" idx="6"/>
          </p:cNvCxnSpPr>
          <p:nvPr/>
        </p:nvCxnSpPr>
        <p:spPr>
          <a:xfrm flipH="1">
            <a:off x="1347895" y="5037590"/>
            <a:ext cx="983500" cy="2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Rectangle: Diagonal Corners Rounded 53">
            <a:extLst>
              <a:ext uri="{FF2B5EF4-FFF2-40B4-BE49-F238E27FC236}">
                <a16:creationId xmlns:a16="http://schemas.microsoft.com/office/drawing/2014/main" id="{19F368D8-A6F0-49DE-BCD5-255DD8E2370A}"/>
              </a:ext>
            </a:extLst>
          </p:cNvPr>
          <p:cNvSpPr/>
          <p:nvPr/>
        </p:nvSpPr>
        <p:spPr>
          <a:xfrm>
            <a:off x="10192887" y="3568466"/>
            <a:ext cx="1554696" cy="559960"/>
          </a:xfrm>
          <a:prstGeom prst="round2Diag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development</a:t>
            </a:r>
          </a:p>
          <a:p>
            <a:pPr algn="ctr"/>
            <a:r>
              <a:rPr lang="en-GB" sz="1600" dirty="0" err="1"/>
              <a:t>BugFix</a:t>
            </a:r>
            <a:r>
              <a:rPr lang="en-GB" sz="1600" dirty="0"/>
              <a:t>*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E4A2EA0-8BE6-463E-B7AA-067C9D975920}"/>
              </a:ext>
            </a:extLst>
          </p:cNvPr>
          <p:cNvCxnSpPr>
            <a:cxnSpLocks/>
            <a:stCxn id="54" idx="2"/>
            <a:endCxn id="34" idx="6"/>
          </p:cNvCxnSpPr>
          <p:nvPr/>
        </p:nvCxnSpPr>
        <p:spPr>
          <a:xfrm flipH="1">
            <a:off x="9448953" y="3848446"/>
            <a:ext cx="7439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F0AC4A74-6658-462F-A57E-928E8240E4E8}"/>
              </a:ext>
            </a:extLst>
          </p:cNvPr>
          <p:cNvSpPr/>
          <p:nvPr/>
        </p:nvSpPr>
        <p:spPr>
          <a:xfrm>
            <a:off x="8610153" y="3428996"/>
            <a:ext cx="838800" cy="83889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07673528-FAA0-4601-9F0E-7EB32D3130AB}"/>
              </a:ext>
            </a:extLst>
          </p:cNvPr>
          <p:cNvCxnSpPr>
            <a:stCxn id="38" idx="6"/>
            <a:endCxn id="34" idx="0"/>
          </p:cNvCxnSpPr>
          <p:nvPr/>
        </p:nvCxnSpPr>
        <p:spPr>
          <a:xfrm>
            <a:off x="8015639" y="2336676"/>
            <a:ext cx="1013914" cy="109232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65265FA-228D-410B-A489-BBB88C948717}"/>
              </a:ext>
            </a:extLst>
          </p:cNvPr>
          <p:cNvCxnSpPr>
            <a:stCxn id="33" idx="6"/>
            <a:endCxn id="34" idx="2"/>
          </p:cNvCxnSpPr>
          <p:nvPr/>
        </p:nvCxnSpPr>
        <p:spPr>
          <a:xfrm flipV="1">
            <a:off x="8015639" y="3848446"/>
            <a:ext cx="594514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6CA10012-B91F-46A8-9E4E-1322215800FA}"/>
              </a:ext>
            </a:extLst>
          </p:cNvPr>
          <p:cNvSpPr/>
          <p:nvPr/>
        </p:nvSpPr>
        <p:spPr>
          <a:xfrm>
            <a:off x="8696033" y="297449"/>
            <a:ext cx="3121607" cy="175924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git checkout master</a:t>
            </a:r>
          </a:p>
          <a:p>
            <a:pPr algn="ctr"/>
            <a:r>
              <a:rPr lang="en-GB" dirty="0"/>
              <a:t>git merge development</a:t>
            </a:r>
          </a:p>
          <a:p>
            <a:pPr algn="ctr"/>
            <a:endParaRPr lang="en-GB" dirty="0"/>
          </a:p>
          <a:p>
            <a:pPr algn="ctr"/>
            <a:r>
              <a:rPr lang="en-GB" dirty="0"/>
              <a:t>git checkout development</a:t>
            </a:r>
          </a:p>
          <a:p>
            <a:pPr algn="ctr"/>
            <a:r>
              <a:rPr lang="en-GB" dirty="0"/>
              <a:t>git merge master</a:t>
            </a:r>
          </a:p>
        </p:txBody>
      </p:sp>
    </p:spTree>
    <p:extLst>
      <p:ext uri="{BB962C8B-B14F-4D97-AF65-F5344CB8AC3E}">
        <p14:creationId xmlns:p14="http://schemas.microsoft.com/office/powerpoint/2010/main" val="4132989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24ADC33-5627-4287-A3FA-94EF81025044}"/>
              </a:ext>
            </a:extLst>
          </p:cNvPr>
          <p:cNvSpPr/>
          <p:nvPr/>
        </p:nvSpPr>
        <p:spPr>
          <a:xfrm>
            <a:off x="2340530" y="293615"/>
            <a:ext cx="1795244" cy="45300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Local</a:t>
            </a:r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EE19F0E5-1863-4BA7-9873-92CBF14E6F84}"/>
              </a:ext>
            </a:extLst>
          </p:cNvPr>
          <p:cNvSpPr/>
          <p:nvPr/>
        </p:nvSpPr>
        <p:spPr>
          <a:xfrm>
            <a:off x="8762298" y="176169"/>
            <a:ext cx="1589712" cy="830510"/>
          </a:xfrm>
          <a:prstGeom prst="cloud">
            <a:avLst/>
          </a:prstGeom>
          <a:solidFill>
            <a:schemeClr val="tx1">
              <a:lumMod val="25000"/>
              <a:lumOff val="75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Remote</a:t>
            </a:r>
          </a:p>
        </p:txBody>
      </p:sp>
      <p:sp>
        <p:nvSpPr>
          <p:cNvPr id="2" name="Cylinder 1">
            <a:extLst>
              <a:ext uri="{FF2B5EF4-FFF2-40B4-BE49-F238E27FC236}">
                <a16:creationId xmlns:a16="http://schemas.microsoft.com/office/drawing/2014/main" id="{B07BC8C9-64CF-4DC5-A9FB-1705D23C7305}"/>
              </a:ext>
            </a:extLst>
          </p:cNvPr>
          <p:cNvSpPr/>
          <p:nvPr/>
        </p:nvSpPr>
        <p:spPr>
          <a:xfrm>
            <a:off x="4619557" y="1241571"/>
            <a:ext cx="1476443" cy="696287"/>
          </a:xfrm>
          <a:prstGeom prst="can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Local Repo</a:t>
            </a:r>
          </a:p>
        </p:txBody>
      </p:sp>
      <p:sp>
        <p:nvSpPr>
          <p:cNvPr id="18" name="Cylinder 17">
            <a:extLst>
              <a:ext uri="{FF2B5EF4-FFF2-40B4-BE49-F238E27FC236}">
                <a16:creationId xmlns:a16="http://schemas.microsoft.com/office/drawing/2014/main" id="{E5972A7E-E732-4D8A-9664-8F01761A14D8}"/>
              </a:ext>
            </a:extLst>
          </p:cNvPr>
          <p:cNvSpPr/>
          <p:nvPr/>
        </p:nvSpPr>
        <p:spPr>
          <a:xfrm>
            <a:off x="8812632" y="1241570"/>
            <a:ext cx="1476447" cy="696287"/>
          </a:xfrm>
          <a:prstGeom prst="can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Remote Repo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3CD736E-2E4F-4DD0-B18F-1E144667745F}"/>
              </a:ext>
            </a:extLst>
          </p:cNvPr>
          <p:cNvGrpSpPr/>
          <p:nvPr/>
        </p:nvGrpSpPr>
        <p:grpSpPr>
          <a:xfrm>
            <a:off x="500570" y="780554"/>
            <a:ext cx="1456133" cy="1456133"/>
            <a:chOff x="500570" y="746620"/>
            <a:chExt cx="1456133" cy="1456133"/>
          </a:xfrm>
        </p:grpSpPr>
        <p:pic>
          <p:nvPicPr>
            <p:cNvPr id="5" name="Graphic 4" descr="Folder with solid fill">
              <a:extLst>
                <a:ext uri="{FF2B5EF4-FFF2-40B4-BE49-F238E27FC236}">
                  <a16:creationId xmlns:a16="http://schemas.microsoft.com/office/drawing/2014/main" id="{342E700A-32B6-48A8-BA82-49107C506E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00570" y="746620"/>
              <a:ext cx="1456133" cy="1456133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95BD47E-AC8F-446E-970A-405621ACC345}"/>
                </a:ext>
              </a:extLst>
            </p:cNvPr>
            <p:cNvSpPr txBox="1"/>
            <p:nvPr/>
          </p:nvSpPr>
          <p:spPr>
            <a:xfrm>
              <a:off x="664100" y="1233181"/>
              <a:ext cx="112907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</a:rPr>
                <a:t>Working Directory</a:t>
              </a:r>
            </a:p>
          </p:txBody>
        </p:sp>
      </p:grpSp>
      <p:sp>
        <p:nvSpPr>
          <p:cNvPr id="3" name="Double Bracket 2">
            <a:extLst>
              <a:ext uri="{FF2B5EF4-FFF2-40B4-BE49-F238E27FC236}">
                <a16:creationId xmlns:a16="http://schemas.microsoft.com/office/drawing/2014/main" id="{DB9235BD-540B-46EF-8BF3-CEE7D1816EF6}"/>
              </a:ext>
            </a:extLst>
          </p:cNvPr>
          <p:cNvSpPr/>
          <p:nvPr/>
        </p:nvSpPr>
        <p:spPr>
          <a:xfrm>
            <a:off x="2415314" y="1199247"/>
            <a:ext cx="1643529" cy="780932"/>
          </a:xfrm>
          <a:prstGeom prst="bracketPair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95DA2B-1BC4-437D-89DC-9045DA0C7267}"/>
              </a:ext>
            </a:extLst>
          </p:cNvPr>
          <p:cNvSpPr txBox="1"/>
          <p:nvPr/>
        </p:nvSpPr>
        <p:spPr>
          <a:xfrm>
            <a:off x="2515594" y="1405047"/>
            <a:ext cx="1543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Staging Area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30EAFC5-5E19-44B5-9987-E105A43C21FB}"/>
              </a:ext>
            </a:extLst>
          </p:cNvPr>
          <p:cNvCxnSpPr>
            <a:cxnSpLocks/>
          </p:cNvCxnSpPr>
          <p:nvPr/>
        </p:nvCxnSpPr>
        <p:spPr>
          <a:xfrm>
            <a:off x="6727971" y="176169"/>
            <a:ext cx="0" cy="6073629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806AF78-D24F-4823-8BD2-77A246956497}"/>
              </a:ext>
            </a:extLst>
          </p:cNvPr>
          <p:cNvCxnSpPr>
            <a:cxnSpLocks/>
          </p:cNvCxnSpPr>
          <p:nvPr/>
        </p:nvCxnSpPr>
        <p:spPr>
          <a:xfrm>
            <a:off x="5357779" y="1937856"/>
            <a:ext cx="0" cy="4311942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BD5522B-99D1-4685-AD92-0C0B05350514}"/>
              </a:ext>
            </a:extLst>
          </p:cNvPr>
          <p:cNvCxnSpPr>
            <a:cxnSpLocks/>
          </p:cNvCxnSpPr>
          <p:nvPr/>
        </p:nvCxnSpPr>
        <p:spPr>
          <a:xfrm>
            <a:off x="3237078" y="1937855"/>
            <a:ext cx="1074" cy="4311943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294B384-6FE3-4AF1-9811-1B074F52BD82}"/>
              </a:ext>
            </a:extLst>
          </p:cNvPr>
          <p:cNvGrpSpPr/>
          <p:nvPr/>
        </p:nvGrpSpPr>
        <p:grpSpPr>
          <a:xfrm>
            <a:off x="3594042" y="2953110"/>
            <a:ext cx="3527474" cy="2335354"/>
            <a:chOff x="1631450" y="2400007"/>
            <a:chExt cx="3527474" cy="233535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E6DBF82C-EA68-4447-A010-E5B5B0489FD7}"/>
                </a:ext>
              </a:extLst>
            </p:cNvPr>
            <p:cNvGrpSpPr/>
            <p:nvPr/>
          </p:nvGrpSpPr>
          <p:grpSpPr>
            <a:xfrm>
              <a:off x="1793171" y="2715965"/>
              <a:ext cx="3365753" cy="2019396"/>
              <a:chOff x="1973672" y="2229257"/>
              <a:chExt cx="3012313" cy="1721000"/>
            </a:xfrm>
          </p:grpSpPr>
          <p:sp>
            <p:nvSpPr>
              <p:cNvPr id="24" name="Rectangle: Diagonal Corners Rounded 23">
                <a:extLst>
                  <a:ext uri="{FF2B5EF4-FFF2-40B4-BE49-F238E27FC236}">
                    <a16:creationId xmlns:a16="http://schemas.microsoft.com/office/drawing/2014/main" id="{02448626-6849-4C2A-9EFB-8869C7A37CDA}"/>
                  </a:ext>
                </a:extLst>
              </p:cNvPr>
              <p:cNvSpPr/>
              <p:nvPr/>
            </p:nvSpPr>
            <p:spPr>
              <a:xfrm>
                <a:off x="2271198" y="2549210"/>
                <a:ext cx="2714787" cy="1401047"/>
              </a:xfrm>
              <a:prstGeom prst="round2Diag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" name="Rectangle: Diagonal Corners Rounded 25">
                <a:extLst>
                  <a:ext uri="{FF2B5EF4-FFF2-40B4-BE49-F238E27FC236}">
                    <a16:creationId xmlns:a16="http://schemas.microsoft.com/office/drawing/2014/main" id="{BCA1FB82-F707-497B-BE30-8369D880330D}"/>
                  </a:ext>
                </a:extLst>
              </p:cNvPr>
              <p:cNvSpPr/>
              <p:nvPr/>
            </p:nvSpPr>
            <p:spPr>
              <a:xfrm>
                <a:off x="1973672" y="2229257"/>
                <a:ext cx="2225016" cy="515743"/>
              </a:xfrm>
              <a:prstGeom prst="round2Diag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Staging Area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99FB69B-3A4B-44C7-97EF-7105B19A4793}"/>
                  </a:ext>
                </a:extLst>
              </p:cNvPr>
              <p:cNvSpPr txBox="1"/>
              <p:nvPr/>
            </p:nvSpPr>
            <p:spPr>
              <a:xfrm>
                <a:off x="2397861" y="2822376"/>
                <a:ext cx="2461459" cy="11278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600" dirty="0"/>
                  <a:t>Any changes we make to a file that we want Git to track we first add to the staging area using the command </a:t>
                </a:r>
                <a:r>
                  <a:rPr lang="en-GB" sz="16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git add</a:t>
                </a:r>
              </a:p>
            </p:txBody>
          </p:sp>
        </p:grpSp>
        <p:pic>
          <p:nvPicPr>
            <p:cNvPr id="12" name="Graphic 11" descr="Hamburger Menu Icon with solid fill">
              <a:extLst>
                <a:ext uri="{FF2B5EF4-FFF2-40B4-BE49-F238E27FC236}">
                  <a16:creationId xmlns:a16="http://schemas.microsoft.com/office/drawing/2014/main" id="{88A4851B-D828-4FBE-A4F1-07EF2F2A17A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631450" y="2400007"/>
              <a:ext cx="607856" cy="607856"/>
            </a:xfrm>
            <a:prstGeom prst="rect">
              <a:avLst/>
            </a:prstGeom>
          </p:spPr>
        </p:pic>
      </p:grp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0AEE8E2-17E8-4578-9C16-A756B241BE5E}"/>
              </a:ext>
            </a:extLst>
          </p:cNvPr>
          <p:cNvCxnSpPr/>
          <p:nvPr/>
        </p:nvCxnSpPr>
        <p:spPr>
          <a:xfrm>
            <a:off x="1225834" y="2953110"/>
            <a:ext cx="201231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2D5DFF2D-C6A1-4A12-9ACD-690917097485}"/>
              </a:ext>
            </a:extLst>
          </p:cNvPr>
          <p:cNvSpPr txBox="1"/>
          <p:nvPr/>
        </p:nvSpPr>
        <p:spPr>
          <a:xfrm>
            <a:off x="1628437" y="2583778"/>
            <a:ext cx="1236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git add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A44B8D3-2266-471C-A976-76B5BD458B08}"/>
              </a:ext>
            </a:extLst>
          </p:cNvPr>
          <p:cNvCxnSpPr>
            <a:cxnSpLocks/>
          </p:cNvCxnSpPr>
          <p:nvPr/>
        </p:nvCxnSpPr>
        <p:spPr>
          <a:xfrm flipH="1">
            <a:off x="1225834" y="1937858"/>
            <a:ext cx="5602" cy="431194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A741C46-5996-4C2D-A962-1FCF88C59586}"/>
              </a:ext>
            </a:extLst>
          </p:cNvPr>
          <p:cNvCxnSpPr>
            <a:cxnSpLocks/>
          </p:cNvCxnSpPr>
          <p:nvPr/>
        </p:nvCxnSpPr>
        <p:spPr>
          <a:xfrm flipH="1">
            <a:off x="9550855" y="1937857"/>
            <a:ext cx="5602" cy="4311941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0052E934-7F78-42B6-95D6-FE84C70B0AB5}"/>
              </a:ext>
            </a:extLst>
          </p:cNvPr>
          <p:cNvSpPr/>
          <p:nvPr/>
        </p:nvSpPr>
        <p:spPr>
          <a:xfrm>
            <a:off x="3806560" y="6455333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15BA9EB-B31E-4E72-B2DF-181F6A6DFF2A}"/>
              </a:ext>
            </a:extLst>
          </p:cNvPr>
          <p:cNvSpPr/>
          <p:nvPr/>
        </p:nvSpPr>
        <p:spPr>
          <a:xfrm>
            <a:off x="4349933" y="6455333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F727AB6-B3D2-48D9-BF28-1DC4D78B8E16}"/>
              </a:ext>
            </a:extLst>
          </p:cNvPr>
          <p:cNvSpPr/>
          <p:nvPr/>
        </p:nvSpPr>
        <p:spPr>
          <a:xfrm>
            <a:off x="4893306" y="6455333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ED14699-B922-43B4-BAF0-081784480148}"/>
              </a:ext>
            </a:extLst>
          </p:cNvPr>
          <p:cNvSpPr/>
          <p:nvPr/>
        </p:nvSpPr>
        <p:spPr>
          <a:xfrm>
            <a:off x="5436679" y="6455333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A3786D0A-489E-4283-882C-E5B1F06B1734}"/>
              </a:ext>
            </a:extLst>
          </p:cNvPr>
          <p:cNvSpPr/>
          <p:nvPr/>
        </p:nvSpPr>
        <p:spPr>
          <a:xfrm>
            <a:off x="5980052" y="6455333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DCFA4B5-B2FA-4871-A57F-F2DC3C0EA51D}"/>
              </a:ext>
            </a:extLst>
          </p:cNvPr>
          <p:cNvSpPr/>
          <p:nvPr/>
        </p:nvSpPr>
        <p:spPr>
          <a:xfrm>
            <a:off x="6523425" y="6455333"/>
            <a:ext cx="226506" cy="2264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3E1199B9-E174-458C-9A30-65500E33B19D}"/>
              </a:ext>
            </a:extLst>
          </p:cNvPr>
          <p:cNvSpPr/>
          <p:nvPr/>
        </p:nvSpPr>
        <p:spPr>
          <a:xfrm>
            <a:off x="7066798" y="6455333"/>
            <a:ext cx="226506" cy="2264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04646FDB-2EBD-42CB-81EC-5B9FED639C7E}"/>
              </a:ext>
            </a:extLst>
          </p:cNvPr>
          <p:cNvSpPr/>
          <p:nvPr/>
        </p:nvSpPr>
        <p:spPr>
          <a:xfrm>
            <a:off x="7610171" y="6455333"/>
            <a:ext cx="226506" cy="2264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D6EE1174-B947-4F92-9B86-8036F1E22839}"/>
              </a:ext>
            </a:extLst>
          </p:cNvPr>
          <p:cNvSpPr/>
          <p:nvPr/>
        </p:nvSpPr>
        <p:spPr>
          <a:xfrm>
            <a:off x="8153544" y="6455333"/>
            <a:ext cx="226506" cy="2264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2B4254D2-D47F-4DEB-852D-DE85EF2EF525}"/>
              </a:ext>
            </a:extLst>
          </p:cNvPr>
          <p:cNvSpPr/>
          <p:nvPr/>
        </p:nvSpPr>
        <p:spPr>
          <a:xfrm>
            <a:off x="8696914" y="6455333"/>
            <a:ext cx="226506" cy="2264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64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B69F59F8-17CE-474A-A442-92BE09E4CC2A}"/>
              </a:ext>
            </a:extLst>
          </p:cNvPr>
          <p:cNvSpPr/>
          <p:nvPr/>
        </p:nvSpPr>
        <p:spPr>
          <a:xfrm>
            <a:off x="509095" y="4620236"/>
            <a:ext cx="838800" cy="838899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CCB27C8-45E8-41A5-A87C-7E0790351634}"/>
              </a:ext>
            </a:extLst>
          </p:cNvPr>
          <p:cNvSpPr/>
          <p:nvPr/>
        </p:nvSpPr>
        <p:spPr>
          <a:xfrm>
            <a:off x="1764974" y="3429000"/>
            <a:ext cx="838800" cy="838899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F2FDD8E-F32C-4F7A-B3DE-5B653E516363}"/>
              </a:ext>
            </a:extLst>
          </p:cNvPr>
          <p:cNvSpPr/>
          <p:nvPr/>
        </p:nvSpPr>
        <p:spPr>
          <a:xfrm>
            <a:off x="3495803" y="6367244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484426E-2905-457C-BA90-1C90CC2E094D}"/>
              </a:ext>
            </a:extLst>
          </p:cNvPr>
          <p:cNvSpPr/>
          <p:nvPr/>
        </p:nvSpPr>
        <p:spPr>
          <a:xfrm>
            <a:off x="4039409" y="6367244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0E43D6F-DFC7-4F4F-BE2F-8BCC802FD970}"/>
              </a:ext>
            </a:extLst>
          </p:cNvPr>
          <p:cNvSpPr/>
          <p:nvPr/>
        </p:nvSpPr>
        <p:spPr>
          <a:xfrm>
            <a:off x="4583015" y="6367244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F03AF1B-D2C0-4D7B-BAF4-878D6A902D1A}"/>
              </a:ext>
            </a:extLst>
          </p:cNvPr>
          <p:cNvSpPr/>
          <p:nvPr/>
        </p:nvSpPr>
        <p:spPr>
          <a:xfrm>
            <a:off x="5126621" y="6367244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B48E9EA-14B3-4D50-BB17-2193CBB98293}"/>
              </a:ext>
            </a:extLst>
          </p:cNvPr>
          <p:cNvSpPr/>
          <p:nvPr/>
        </p:nvSpPr>
        <p:spPr>
          <a:xfrm>
            <a:off x="5670227" y="6367244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8B0185BE-2436-4D66-8DD6-DEF71911F327}"/>
              </a:ext>
            </a:extLst>
          </p:cNvPr>
          <p:cNvSpPr/>
          <p:nvPr/>
        </p:nvSpPr>
        <p:spPr>
          <a:xfrm>
            <a:off x="6213832" y="6367244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5B6E3A2-7C24-41EF-A186-4A4D184745C3}"/>
              </a:ext>
            </a:extLst>
          </p:cNvPr>
          <p:cNvSpPr/>
          <p:nvPr/>
        </p:nvSpPr>
        <p:spPr>
          <a:xfrm>
            <a:off x="6757437" y="6367244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718D3AB-7299-4DCF-AFDC-9FF7C5400731}"/>
              </a:ext>
            </a:extLst>
          </p:cNvPr>
          <p:cNvSpPr/>
          <p:nvPr/>
        </p:nvSpPr>
        <p:spPr>
          <a:xfrm>
            <a:off x="7301042" y="6367244"/>
            <a:ext cx="226506" cy="2264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9A994E0-1267-49DF-9970-227F2C177197}"/>
              </a:ext>
            </a:extLst>
          </p:cNvPr>
          <p:cNvSpPr/>
          <p:nvPr/>
        </p:nvSpPr>
        <p:spPr>
          <a:xfrm>
            <a:off x="7844647" y="6367244"/>
            <a:ext cx="226506" cy="2264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B66AC7B-A822-42E0-9838-9956F644AFED}"/>
              </a:ext>
            </a:extLst>
          </p:cNvPr>
          <p:cNvSpPr/>
          <p:nvPr/>
        </p:nvSpPr>
        <p:spPr>
          <a:xfrm>
            <a:off x="3200609" y="3428997"/>
            <a:ext cx="838800" cy="838899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DC92327-8AC9-48DD-982B-7A52112D98BE}"/>
              </a:ext>
            </a:extLst>
          </p:cNvPr>
          <p:cNvSpPr/>
          <p:nvPr/>
        </p:nvSpPr>
        <p:spPr>
          <a:xfrm>
            <a:off x="7176839" y="3428998"/>
            <a:ext cx="838800" cy="838899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9A75A2F5-A9C2-4949-99A5-66A72F784433}"/>
              </a:ext>
            </a:extLst>
          </p:cNvPr>
          <p:cNvSpPr/>
          <p:nvPr/>
        </p:nvSpPr>
        <p:spPr>
          <a:xfrm>
            <a:off x="4390121" y="1917229"/>
            <a:ext cx="838800" cy="838899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E0C9B0F-D1D5-4635-BDE2-5DA5E7670AAC}"/>
              </a:ext>
            </a:extLst>
          </p:cNvPr>
          <p:cNvSpPr/>
          <p:nvPr/>
        </p:nvSpPr>
        <p:spPr>
          <a:xfrm>
            <a:off x="5783480" y="1917227"/>
            <a:ext cx="838800" cy="838899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55287AFA-53E4-488B-8C13-97DCDACD8EC3}"/>
              </a:ext>
            </a:extLst>
          </p:cNvPr>
          <p:cNvSpPr/>
          <p:nvPr/>
        </p:nvSpPr>
        <p:spPr>
          <a:xfrm>
            <a:off x="7176839" y="1917226"/>
            <a:ext cx="838800" cy="838899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2ED83F07-53E9-4B82-9E29-F0E0A79C4A8D}"/>
              </a:ext>
            </a:extLst>
          </p:cNvPr>
          <p:cNvCxnSpPr>
            <a:stCxn id="8" idx="0"/>
            <a:endCxn id="14" idx="2"/>
          </p:cNvCxnSpPr>
          <p:nvPr/>
        </p:nvCxnSpPr>
        <p:spPr>
          <a:xfrm rot="5400000" flipH="1" flipV="1">
            <a:off x="960841" y="3816104"/>
            <a:ext cx="771786" cy="83647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2A0F7BD-0407-4BBB-ADFB-4FEA48399C64}"/>
              </a:ext>
            </a:extLst>
          </p:cNvPr>
          <p:cNvCxnSpPr>
            <a:stCxn id="14" idx="6"/>
            <a:endCxn id="19" idx="2"/>
          </p:cNvCxnSpPr>
          <p:nvPr/>
        </p:nvCxnSpPr>
        <p:spPr>
          <a:xfrm flipV="1">
            <a:off x="2603774" y="3848447"/>
            <a:ext cx="596835" cy="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B2A1F4B-3256-4EAA-8B19-61666695E2D4}"/>
              </a:ext>
            </a:extLst>
          </p:cNvPr>
          <p:cNvCxnSpPr>
            <a:stCxn id="19" idx="6"/>
            <a:endCxn id="33" idx="2"/>
          </p:cNvCxnSpPr>
          <p:nvPr/>
        </p:nvCxnSpPr>
        <p:spPr>
          <a:xfrm>
            <a:off x="4039409" y="3848447"/>
            <a:ext cx="313743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F660426E-89D2-49BE-9F8F-A7FB695E1099}"/>
              </a:ext>
            </a:extLst>
          </p:cNvPr>
          <p:cNvCxnSpPr>
            <a:stCxn id="19" idx="0"/>
            <a:endCxn id="35" idx="2"/>
          </p:cNvCxnSpPr>
          <p:nvPr/>
        </p:nvCxnSpPr>
        <p:spPr>
          <a:xfrm rot="5400000" flipH="1" flipV="1">
            <a:off x="3458906" y="2497782"/>
            <a:ext cx="1092318" cy="77011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C004714-7D6E-4B2E-A4B3-4AFAFE61421C}"/>
              </a:ext>
            </a:extLst>
          </p:cNvPr>
          <p:cNvCxnSpPr>
            <a:cxnSpLocks/>
            <a:stCxn id="35" idx="6"/>
            <a:endCxn id="36" idx="2"/>
          </p:cNvCxnSpPr>
          <p:nvPr/>
        </p:nvCxnSpPr>
        <p:spPr>
          <a:xfrm flipV="1">
            <a:off x="5228921" y="2336677"/>
            <a:ext cx="554559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E9388D2-4F0E-452C-8FC8-4E6A8CB13545}"/>
              </a:ext>
            </a:extLst>
          </p:cNvPr>
          <p:cNvCxnSpPr>
            <a:stCxn id="36" idx="6"/>
            <a:endCxn id="38" idx="2"/>
          </p:cNvCxnSpPr>
          <p:nvPr/>
        </p:nvCxnSpPr>
        <p:spPr>
          <a:xfrm flipV="1">
            <a:off x="6622280" y="2336676"/>
            <a:ext cx="55455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: Diagonal Corners Rounded 53">
            <a:extLst>
              <a:ext uri="{FF2B5EF4-FFF2-40B4-BE49-F238E27FC236}">
                <a16:creationId xmlns:a16="http://schemas.microsoft.com/office/drawing/2014/main" id="{19F368D8-A6F0-49DE-BCD5-255DD8E2370A}"/>
              </a:ext>
            </a:extLst>
          </p:cNvPr>
          <p:cNvSpPr/>
          <p:nvPr/>
        </p:nvSpPr>
        <p:spPr>
          <a:xfrm>
            <a:off x="9479488" y="5946750"/>
            <a:ext cx="1554696" cy="559960"/>
          </a:xfrm>
          <a:prstGeom prst="round2Diag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development</a:t>
            </a:r>
          </a:p>
          <a:p>
            <a:pPr algn="ctr"/>
            <a:r>
              <a:rPr lang="en-GB" sz="1600" dirty="0"/>
              <a:t>master*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E4A2EA0-8BE6-463E-B7AA-067C9D975920}"/>
              </a:ext>
            </a:extLst>
          </p:cNvPr>
          <p:cNvCxnSpPr>
            <a:cxnSpLocks/>
            <a:stCxn id="54" idx="3"/>
            <a:endCxn id="37" idx="4"/>
          </p:cNvCxnSpPr>
          <p:nvPr/>
        </p:nvCxnSpPr>
        <p:spPr>
          <a:xfrm flipV="1">
            <a:off x="10256836" y="5457039"/>
            <a:ext cx="0" cy="4897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F0AC4A74-6658-462F-A57E-928E8240E4E8}"/>
              </a:ext>
            </a:extLst>
          </p:cNvPr>
          <p:cNvSpPr/>
          <p:nvPr/>
        </p:nvSpPr>
        <p:spPr>
          <a:xfrm>
            <a:off x="8610153" y="3428996"/>
            <a:ext cx="838800" cy="838899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07673528-FAA0-4601-9F0E-7EB32D3130AB}"/>
              </a:ext>
            </a:extLst>
          </p:cNvPr>
          <p:cNvCxnSpPr>
            <a:stCxn id="38" idx="6"/>
            <a:endCxn id="34" idx="0"/>
          </p:cNvCxnSpPr>
          <p:nvPr/>
        </p:nvCxnSpPr>
        <p:spPr>
          <a:xfrm>
            <a:off x="8015639" y="2336676"/>
            <a:ext cx="1013914" cy="109232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65265FA-228D-410B-A489-BBB88C948717}"/>
              </a:ext>
            </a:extLst>
          </p:cNvPr>
          <p:cNvCxnSpPr>
            <a:stCxn id="33" idx="6"/>
            <a:endCxn id="34" idx="2"/>
          </p:cNvCxnSpPr>
          <p:nvPr/>
        </p:nvCxnSpPr>
        <p:spPr>
          <a:xfrm flipV="1">
            <a:off x="8015639" y="3848446"/>
            <a:ext cx="594514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D4553745-21C8-4E47-BD0E-363B9C795276}"/>
              </a:ext>
            </a:extLst>
          </p:cNvPr>
          <p:cNvSpPr/>
          <p:nvPr/>
        </p:nvSpPr>
        <p:spPr>
          <a:xfrm>
            <a:off x="9837436" y="4618140"/>
            <a:ext cx="838800" cy="838899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FA30284-D64D-4E99-AEB8-102843B8F0EE}"/>
              </a:ext>
            </a:extLst>
          </p:cNvPr>
          <p:cNvCxnSpPr>
            <a:stCxn id="8" idx="6"/>
            <a:endCxn id="37" idx="2"/>
          </p:cNvCxnSpPr>
          <p:nvPr/>
        </p:nvCxnSpPr>
        <p:spPr>
          <a:xfrm flipV="1">
            <a:off x="1347895" y="5037590"/>
            <a:ext cx="8489541" cy="20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9CD402A3-6C5D-4BE4-9DF1-82DC8D37640C}"/>
              </a:ext>
            </a:extLst>
          </p:cNvPr>
          <p:cNvCxnSpPr>
            <a:stCxn id="34" idx="6"/>
            <a:endCxn id="37" idx="0"/>
          </p:cNvCxnSpPr>
          <p:nvPr/>
        </p:nvCxnSpPr>
        <p:spPr>
          <a:xfrm>
            <a:off x="9448953" y="3848446"/>
            <a:ext cx="807883" cy="76969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: Diagonal Corners Rounded 39">
            <a:extLst>
              <a:ext uri="{FF2B5EF4-FFF2-40B4-BE49-F238E27FC236}">
                <a16:creationId xmlns:a16="http://schemas.microsoft.com/office/drawing/2014/main" id="{0DCEB664-3C52-4BF9-B0D6-F4892F4961B9}"/>
              </a:ext>
            </a:extLst>
          </p:cNvPr>
          <p:cNvSpPr/>
          <p:nvPr/>
        </p:nvSpPr>
        <p:spPr>
          <a:xfrm>
            <a:off x="10079129" y="2659652"/>
            <a:ext cx="1446455" cy="559960"/>
          </a:xfrm>
          <a:prstGeom prst="round2Diag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BugFix</a:t>
            </a:r>
            <a:endParaRPr lang="en-GB" sz="1600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8675049-3193-46D7-8B19-4EECA95A9345}"/>
              </a:ext>
            </a:extLst>
          </p:cNvPr>
          <p:cNvCxnSpPr>
            <a:cxnSpLocks/>
            <a:stCxn id="40" idx="2"/>
            <a:endCxn id="34" idx="7"/>
          </p:cNvCxnSpPr>
          <p:nvPr/>
        </p:nvCxnSpPr>
        <p:spPr>
          <a:xfrm flipH="1">
            <a:off x="9326114" y="2939632"/>
            <a:ext cx="753015" cy="612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D7A87570-4C60-4297-A984-BEEE0301F906}"/>
              </a:ext>
            </a:extLst>
          </p:cNvPr>
          <p:cNvSpPr/>
          <p:nvPr/>
        </p:nvSpPr>
        <p:spPr>
          <a:xfrm>
            <a:off x="8879856" y="341671"/>
            <a:ext cx="2629840" cy="157555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The </a:t>
            </a:r>
            <a:r>
              <a:rPr lang="en-GB" b="1" dirty="0" err="1"/>
              <a:t>BugFix</a:t>
            </a:r>
            <a:r>
              <a:rPr lang="en-GB" b="1" dirty="0"/>
              <a:t> </a:t>
            </a:r>
            <a:r>
              <a:rPr lang="en-GB" dirty="0"/>
              <a:t>branch is still pointing to the previous commit so we can finish with a fast-forward merge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707286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B69F59F8-17CE-474A-A442-92BE09E4CC2A}"/>
              </a:ext>
            </a:extLst>
          </p:cNvPr>
          <p:cNvSpPr/>
          <p:nvPr/>
        </p:nvSpPr>
        <p:spPr>
          <a:xfrm>
            <a:off x="509095" y="4620236"/>
            <a:ext cx="838800" cy="838899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CCB27C8-45E8-41A5-A87C-7E0790351634}"/>
              </a:ext>
            </a:extLst>
          </p:cNvPr>
          <p:cNvSpPr/>
          <p:nvPr/>
        </p:nvSpPr>
        <p:spPr>
          <a:xfrm>
            <a:off x="1764974" y="3429000"/>
            <a:ext cx="838800" cy="838899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F2FDD8E-F32C-4F7A-B3DE-5B653E516363}"/>
              </a:ext>
            </a:extLst>
          </p:cNvPr>
          <p:cNvSpPr/>
          <p:nvPr/>
        </p:nvSpPr>
        <p:spPr>
          <a:xfrm>
            <a:off x="3495803" y="6367244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484426E-2905-457C-BA90-1C90CC2E094D}"/>
              </a:ext>
            </a:extLst>
          </p:cNvPr>
          <p:cNvSpPr/>
          <p:nvPr/>
        </p:nvSpPr>
        <p:spPr>
          <a:xfrm>
            <a:off x="4039409" y="6367244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0E43D6F-DFC7-4F4F-BE2F-8BCC802FD970}"/>
              </a:ext>
            </a:extLst>
          </p:cNvPr>
          <p:cNvSpPr/>
          <p:nvPr/>
        </p:nvSpPr>
        <p:spPr>
          <a:xfrm>
            <a:off x="4583015" y="6367244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F03AF1B-D2C0-4D7B-BAF4-878D6A902D1A}"/>
              </a:ext>
            </a:extLst>
          </p:cNvPr>
          <p:cNvSpPr/>
          <p:nvPr/>
        </p:nvSpPr>
        <p:spPr>
          <a:xfrm>
            <a:off x="5126621" y="6367244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B48E9EA-14B3-4D50-BB17-2193CBB98293}"/>
              </a:ext>
            </a:extLst>
          </p:cNvPr>
          <p:cNvSpPr/>
          <p:nvPr/>
        </p:nvSpPr>
        <p:spPr>
          <a:xfrm>
            <a:off x="5670227" y="6367244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8B0185BE-2436-4D66-8DD6-DEF71911F327}"/>
              </a:ext>
            </a:extLst>
          </p:cNvPr>
          <p:cNvSpPr/>
          <p:nvPr/>
        </p:nvSpPr>
        <p:spPr>
          <a:xfrm>
            <a:off x="6213832" y="6367244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5B6E3A2-7C24-41EF-A186-4A4D184745C3}"/>
              </a:ext>
            </a:extLst>
          </p:cNvPr>
          <p:cNvSpPr/>
          <p:nvPr/>
        </p:nvSpPr>
        <p:spPr>
          <a:xfrm>
            <a:off x="6757437" y="6367244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718D3AB-7299-4DCF-AFDC-9FF7C5400731}"/>
              </a:ext>
            </a:extLst>
          </p:cNvPr>
          <p:cNvSpPr/>
          <p:nvPr/>
        </p:nvSpPr>
        <p:spPr>
          <a:xfrm>
            <a:off x="7301042" y="6367244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9A994E0-1267-49DF-9970-227F2C177197}"/>
              </a:ext>
            </a:extLst>
          </p:cNvPr>
          <p:cNvSpPr/>
          <p:nvPr/>
        </p:nvSpPr>
        <p:spPr>
          <a:xfrm>
            <a:off x="7844647" y="6367244"/>
            <a:ext cx="226506" cy="2264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B66AC7B-A822-42E0-9838-9956F644AFED}"/>
              </a:ext>
            </a:extLst>
          </p:cNvPr>
          <p:cNvSpPr/>
          <p:nvPr/>
        </p:nvSpPr>
        <p:spPr>
          <a:xfrm>
            <a:off x="3200609" y="3428997"/>
            <a:ext cx="838800" cy="838899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DC92327-8AC9-48DD-982B-7A52112D98BE}"/>
              </a:ext>
            </a:extLst>
          </p:cNvPr>
          <p:cNvSpPr/>
          <p:nvPr/>
        </p:nvSpPr>
        <p:spPr>
          <a:xfrm>
            <a:off x="7176839" y="3428998"/>
            <a:ext cx="838800" cy="838899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9A75A2F5-A9C2-4949-99A5-66A72F784433}"/>
              </a:ext>
            </a:extLst>
          </p:cNvPr>
          <p:cNvSpPr/>
          <p:nvPr/>
        </p:nvSpPr>
        <p:spPr>
          <a:xfrm>
            <a:off x="4390121" y="1917229"/>
            <a:ext cx="838800" cy="838899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E0C9B0F-D1D5-4635-BDE2-5DA5E7670AAC}"/>
              </a:ext>
            </a:extLst>
          </p:cNvPr>
          <p:cNvSpPr/>
          <p:nvPr/>
        </p:nvSpPr>
        <p:spPr>
          <a:xfrm>
            <a:off x="5783480" y="1917227"/>
            <a:ext cx="838800" cy="838899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55287AFA-53E4-488B-8C13-97DCDACD8EC3}"/>
              </a:ext>
            </a:extLst>
          </p:cNvPr>
          <p:cNvSpPr/>
          <p:nvPr/>
        </p:nvSpPr>
        <p:spPr>
          <a:xfrm>
            <a:off x="7176839" y="1917226"/>
            <a:ext cx="838800" cy="838899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2ED83F07-53E9-4B82-9E29-F0E0A79C4A8D}"/>
              </a:ext>
            </a:extLst>
          </p:cNvPr>
          <p:cNvCxnSpPr>
            <a:stCxn id="8" idx="0"/>
            <a:endCxn id="14" idx="2"/>
          </p:cNvCxnSpPr>
          <p:nvPr/>
        </p:nvCxnSpPr>
        <p:spPr>
          <a:xfrm rot="5400000" flipH="1" flipV="1">
            <a:off x="960841" y="3816104"/>
            <a:ext cx="771786" cy="83647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2A0F7BD-0407-4BBB-ADFB-4FEA48399C64}"/>
              </a:ext>
            </a:extLst>
          </p:cNvPr>
          <p:cNvCxnSpPr>
            <a:stCxn id="14" idx="6"/>
            <a:endCxn id="19" idx="2"/>
          </p:cNvCxnSpPr>
          <p:nvPr/>
        </p:nvCxnSpPr>
        <p:spPr>
          <a:xfrm flipV="1">
            <a:off x="2603774" y="3848447"/>
            <a:ext cx="596835" cy="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B2A1F4B-3256-4EAA-8B19-61666695E2D4}"/>
              </a:ext>
            </a:extLst>
          </p:cNvPr>
          <p:cNvCxnSpPr>
            <a:stCxn id="19" idx="6"/>
            <a:endCxn id="33" idx="2"/>
          </p:cNvCxnSpPr>
          <p:nvPr/>
        </p:nvCxnSpPr>
        <p:spPr>
          <a:xfrm>
            <a:off x="4039409" y="3848447"/>
            <a:ext cx="313743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F660426E-89D2-49BE-9F8F-A7FB695E1099}"/>
              </a:ext>
            </a:extLst>
          </p:cNvPr>
          <p:cNvCxnSpPr>
            <a:stCxn id="19" idx="0"/>
            <a:endCxn id="35" idx="2"/>
          </p:cNvCxnSpPr>
          <p:nvPr/>
        </p:nvCxnSpPr>
        <p:spPr>
          <a:xfrm rot="5400000" flipH="1" flipV="1">
            <a:off x="3458906" y="2497782"/>
            <a:ext cx="1092318" cy="77011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C004714-7D6E-4B2E-A4B3-4AFAFE61421C}"/>
              </a:ext>
            </a:extLst>
          </p:cNvPr>
          <p:cNvCxnSpPr>
            <a:cxnSpLocks/>
            <a:stCxn id="35" idx="6"/>
            <a:endCxn id="36" idx="2"/>
          </p:cNvCxnSpPr>
          <p:nvPr/>
        </p:nvCxnSpPr>
        <p:spPr>
          <a:xfrm flipV="1">
            <a:off x="5228921" y="2336677"/>
            <a:ext cx="554559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E9388D2-4F0E-452C-8FC8-4E6A8CB13545}"/>
              </a:ext>
            </a:extLst>
          </p:cNvPr>
          <p:cNvCxnSpPr>
            <a:stCxn id="36" idx="6"/>
            <a:endCxn id="38" idx="2"/>
          </p:cNvCxnSpPr>
          <p:nvPr/>
        </p:nvCxnSpPr>
        <p:spPr>
          <a:xfrm flipV="1">
            <a:off x="6622280" y="2336676"/>
            <a:ext cx="55455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: Diagonal Corners Rounded 53">
            <a:extLst>
              <a:ext uri="{FF2B5EF4-FFF2-40B4-BE49-F238E27FC236}">
                <a16:creationId xmlns:a16="http://schemas.microsoft.com/office/drawing/2014/main" id="{19F368D8-A6F0-49DE-BCD5-255DD8E2370A}"/>
              </a:ext>
            </a:extLst>
          </p:cNvPr>
          <p:cNvSpPr/>
          <p:nvPr/>
        </p:nvSpPr>
        <p:spPr>
          <a:xfrm>
            <a:off x="9479488" y="5946750"/>
            <a:ext cx="1554696" cy="559960"/>
          </a:xfrm>
          <a:prstGeom prst="round2Diag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development</a:t>
            </a:r>
          </a:p>
          <a:p>
            <a:pPr algn="ctr"/>
            <a:r>
              <a:rPr lang="en-GB" sz="1600" dirty="0"/>
              <a:t>master*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E4A2EA0-8BE6-463E-B7AA-067C9D975920}"/>
              </a:ext>
            </a:extLst>
          </p:cNvPr>
          <p:cNvCxnSpPr>
            <a:cxnSpLocks/>
            <a:stCxn id="54" idx="3"/>
            <a:endCxn id="37" idx="4"/>
          </p:cNvCxnSpPr>
          <p:nvPr/>
        </p:nvCxnSpPr>
        <p:spPr>
          <a:xfrm flipV="1">
            <a:off x="10256836" y="5457039"/>
            <a:ext cx="0" cy="4897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F0AC4A74-6658-462F-A57E-928E8240E4E8}"/>
              </a:ext>
            </a:extLst>
          </p:cNvPr>
          <p:cNvSpPr/>
          <p:nvPr/>
        </p:nvSpPr>
        <p:spPr>
          <a:xfrm>
            <a:off x="8610153" y="3428996"/>
            <a:ext cx="838800" cy="838899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07673528-FAA0-4601-9F0E-7EB32D3130AB}"/>
              </a:ext>
            </a:extLst>
          </p:cNvPr>
          <p:cNvCxnSpPr>
            <a:stCxn id="38" idx="6"/>
            <a:endCxn id="34" idx="0"/>
          </p:cNvCxnSpPr>
          <p:nvPr/>
        </p:nvCxnSpPr>
        <p:spPr>
          <a:xfrm>
            <a:off x="8015639" y="2336676"/>
            <a:ext cx="1013914" cy="109232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65265FA-228D-410B-A489-BBB88C948717}"/>
              </a:ext>
            </a:extLst>
          </p:cNvPr>
          <p:cNvCxnSpPr>
            <a:stCxn id="33" idx="6"/>
            <a:endCxn id="34" idx="2"/>
          </p:cNvCxnSpPr>
          <p:nvPr/>
        </p:nvCxnSpPr>
        <p:spPr>
          <a:xfrm flipV="1">
            <a:off x="8015639" y="3848446"/>
            <a:ext cx="594514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D4553745-21C8-4E47-BD0E-363B9C795276}"/>
              </a:ext>
            </a:extLst>
          </p:cNvPr>
          <p:cNvSpPr/>
          <p:nvPr/>
        </p:nvSpPr>
        <p:spPr>
          <a:xfrm>
            <a:off x="9837436" y="4618140"/>
            <a:ext cx="838800" cy="838899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FA30284-D64D-4E99-AEB8-102843B8F0EE}"/>
              </a:ext>
            </a:extLst>
          </p:cNvPr>
          <p:cNvCxnSpPr>
            <a:stCxn id="8" idx="6"/>
            <a:endCxn id="37" idx="2"/>
          </p:cNvCxnSpPr>
          <p:nvPr/>
        </p:nvCxnSpPr>
        <p:spPr>
          <a:xfrm flipV="1">
            <a:off x="1347895" y="5037590"/>
            <a:ext cx="8489541" cy="20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9CD402A3-6C5D-4BE4-9DF1-82DC8D37640C}"/>
              </a:ext>
            </a:extLst>
          </p:cNvPr>
          <p:cNvCxnSpPr>
            <a:stCxn id="34" idx="6"/>
            <a:endCxn id="37" idx="0"/>
          </p:cNvCxnSpPr>
          <p:nvPr/>
        </p:nvCxnSpPr>
        <p:spPr>
          <a:xfrm>
            <a:off x="9448953" y="3848446"/>
            <a:ext cx="807883" cy="76969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: Diagonal Corners Rounded 39">
            <a:extLst>
              <a:ext uri="{FF2B5EF4-FFF2-40B4-BE49-F238E27FC236}">
                <a16:creationId xmlns:a16="http://schemas.microsoft.com/office/drawing/2014/main" id="{0DCEB664-3C52-4BF9-B0D6-F4892F4961B9}"/>
              </a:ext>
            </a:extLst>
          </p:cNvPr>
          <p:cNvSpPr/>
          <p:nvPr/>
        </p:nvSpPr>
        <p:spPr>
          <a:xfrm>
            <a:off x="10079129" y="2659652"/>
            <a:ext cx="1446455" cy="559960"/>
          </a:xfrm>
          <a:prstGeom prst="round2Diag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BugFix</a:t>
            </a:r>
            <a:endParaRPr lang="en-GB" sz="1600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8675049-3193-46D7-8B19-4EECA95A9345}"/>
              </a:ext>
            </a:extLst>
          </p:cNvPr>
          <p:cNvCxnSpPr>
            <a:cxnSpLocks/>
            <a:stCxn id="40" idx="2"/>
            <a:endCxn id="34" idx="7"/>
          </p:cNvCxnSpPr>
          <p:nvPr/>
        </p:nvCxnSpPr>
        <p:spPr>
          <a:xfrm flipH="1">
            <a:off x="9326114" y="2939632"/>
            <a:ext cx="753015" cy="612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9438F206-5E31-4237-B974-5CE2EB56C471}"/>
              </a:ext>
            </a:extLst>
          </p:cNvPr>
          <p:cNvSpPr/>
          <p:nvPr/>
        </p:nvSpPr>
        <p:spPr>
          <a:xfrm>
            <a:off x="8696033" y="392344"/>
            <a:ext cx="3121607" cy="103464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git checkout </a:t>
            </a:r>
            <a:r>
              <a:rPr lang="en-GB" dirty="0" err="1"/>
              <a:t>BugFix</a:t>
            </a:r>
            <a:endParaRPr lang="en-GB" dirty="0"/>
          </a:p>
          <a:p>
            <a:pPr algn="ctr"/>
            <a:r>
              <a:rPr lang="en-GB" dirty="0"/>
              <a:t>git merge master</a:t>
            </a:r>
          </a:p>
        </p:txBody>
      </p:sp>
    </p:spTree>
    <p:extLst>
      <p:ext uri="{BB962C8B-B14F-4D97-AF65-F5344CB8AC3E}">
        <p14:creationId xmlns:p14="http://schemas.microsoft.com/office/powerpoint/2010/main" val="719796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B69F59F8-17CE-474A-A442-92BE09E4CC2A}"/>
              </a:ext>
            </a:extLst>
          </p:cNvPr>
          <p:cNvSpPr/>
          <p:nvPr/>
        </p:nvSpPr>
        <p:spPr>
          <a:xfrm>
            <a:off x="509095" y="4620236"/>
            <a:ext cx="838800" cy="838899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CCB27C8-45E8-41A5-A87C-7E0790351634}"/>
              </a:ext>
            </a:extLst>
          </p:cNvPr>
          <p:cNvSpPr/>
          <p:nvPr/>
        </p:nvSpPr>
        <p:spPr>
          <a:xfrm>
            <a:off x="1764974" y="3429000"/>
            <a:ext cx="838800" cy="838899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F2FDD8E-F32C-4F7A-B3DE-5B653E516363}"/>
              </a:ext>
            </a:extLst>
          </p:cNvPr>
          <p:cNvSpPr/>
          <p:nvPr/>
        </p:nvSpPr>
        <p:spPr>
          <a:xfrm>
            <a:off x="3495803" y="6367244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484426E-2905-457C-BA90-1C90CC2E094D}"/>
              </a:ext>
            </a:extLst>
          </p:cNvPr>
          <p:cNvSpPr/>
          <p:nvPr/>
        </p:nvSpPr>
        <p:spPr>
          <a:xfrm>
            <a:off x="4039409" y="6367244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0E43D6F-DFC7-4F4F-BE2F-8BCC802FD970}"/>
              </a:ext>
            </a:extLst>
          </p:cNvPr>
          <p:cNvSpPr/>
          <p:nvPr/>
        </p:nvSpPr>
        <p:spPr>
          <a:xfrm>
            <a:off x="4583015" y="6367244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F03AF1B-D2C0-4D7B-BAF4-878D6A902D1A}"/>
              </a:ext>
            </a:extLst>
          </p:cNvPr>
          <p:cNvSpPr/>
          <p:nvPr/>
        </p:nvSpPr>
        <p:spPr>
          <a:xfrm>
            <a:off x="5126621" y="6367244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B48E9EA-14B3-4D50-BB17-2193CBB98293}"/>
              </a:ext>
            </a:extLst>
          </p:cNvPr>
          <p:cNvSpPr/>
          <p:nvPr/>
        </p:nvSpPr>
        <p:spPr>
          <a:xfrm>
            <a:off x="5670227" y="6367244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8B0185BE-2436-4D66-8DD6-DEF71911F327}"/>
              </a:ext>
            </a:extLst>
          </p:cNvPr>
          <p:cNvSpPr/>
          <p:nvPr/>
        </p:nvSpPr>
        <p:spPr>
          <a:xfrm>
            <a:off x="6213832" y="6367244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5B6E3A2-7C24-41EF-A186-4A4D184745C3}"/>
              </a:ext>
            </a:extLst>
          </p:cNvPr>
          <p:cNvSpPr/>
          <p:nvPr/>
        </p:nvSpPr>
        <p:spPr>
          <a:xfrm>
            <a:off x="6757437" y="6367244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718D3AB-7299-4DCF-AFDC-9FF7C5400731}"/>
              </a:ext>
            </a:extLst>
          </p:cNvPr>
          <p:cNvSpPr/>
          <p:nvPr/>
        </p:nvSpPr>
        <p:spPr>
          <a:xfrm>
            <a:off x="7301042" y="6367244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9A994E0-1267-49DF-9970-227F2C177197}"/>
              </a:ext>
            </a:extLst>
          </p:cNvPr>
          <p:cNvSpPr/>
          <p:nvPr/>
        </p:nvSpPr>
        <p:spPr>
          <a:xfrm>
            <a:off x="7844647" y="6367244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B66AC7B-A822-42E0-9838-9956F644AFED}"/>
              </a:ext>
            </a:extLst>
          </p:cNvPr>
          <p:cNvSpPr/>
          <p:nvPr/>
        </p:nvSpPr>
        <p:spPr>
          <a:xfrm>
            <a:off x="3200609" y="3428997"/>
            <a:ext cx="838800" cy="838899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DC92327-8AC9-48DD-982B-7A52112D98BE}"/>
              </a:ext>
            </a:extLst>
          </p:cNvPr>
          <p:cNvSpPr/>
          <p:nvPr/>
        </p:nvSpPr>
        <p:spPr>
          <a:xfrm>
            <a:off x="7176839" y="3428998"/>
            <a:ext cx="838800" cy="838899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9A75A2F5-A9C2-4949-99A5-66A72F784433}"/>
              </a:ext>
            </a:extLst>
          </p:cNvPr>
          <p:cNvSpPr/>
          <p:nvPr/>
        </p:nvSpPr>
        <p:spPr>
          <a:xfrm>
            <a:off x="4390121" y="1917229"/>
            <a:ext cx="838800" cy="838899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E0C9B0F-D1D5-4635-BDE2-5DA5E7670AAC}"/>
              </a:ext>
            </a:extLst>
          </p:cNvPr>
          <p:cNvSpPr/>
          <p:nvPr/>
        </p:nvSpPr>
        <p:spPr>
          <a:xfrm>
            <a:off x="5783480" y="1917227"/>
            <a:ext cx="838800" cy="838899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55287AFA-53E4-488B-8C13-97DCDACD8EC3}"/>
              </a:ext>
            </a:extLst>
          </p:cNvPr>
          <p:cNvSpPr/>
          <p:nvPr/>
        </p:nvSpPr>
        <p:spPr>
          <a:xfrm>
            <a:off x="7176839" y="1917226"/>
            <a:ext cx="838800" cy="838899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2ED83F07-53E9-4B82-9E29-F0E0A79C4A8D}"/>
              </a:ext>
            </a:extLst>
          </p:cNvPr>
          <p:cNvCxnSpPr>
            <a:stCxn id="8" idx="0"/>
            <a:endCxn id="14" idx="2"/>
          </p:cNvCxnSpPr>
          <p:nvPr/>
        </p:nvCxnSpPr>
        <p:spPr>
          <a:xfrm rot="5400000" flipH="1" flipV="1">
            <a:off x="960841" y="3816104"/>
            <a:ext cx="771786" cy="83647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2A0F7BD-0407-4BBB-ADFB-4FEA48399C64}"/>
              </a:ext>
            </a:extLst>
          </p:cNvPr>
          <p:cNvCxnSpPr>
            <a:stCxn id="14" idx="6"/>
            <a:endCxn id="19" idx="2"/>
          </p:cNvCxnSpPr>
          <p:nvPr/>
        </p:nvCxnSpPr>
        <p:spPr>
          <a:xfrm flipV="1">
            <a:off x="2603774" y="3848447"/>
            <a:ext cx="596835" cy="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B2A1F4B-3256-4EAA-8B19-61666695E2D4}"/>
              </a:ext>
            </a:extLst>
          </p:cNvPr>
          <p:cNvCxnSpPr>
            <a:stCxn id="19" idx="6"/>
            <a:endCxn id="33" idx="2"/>
          </p:cNvCxnSpPr>
          <p:nvPr/>
        </p:nvCxnSpPr>
        <p:spPr>
          <a:xfrm>
            <a:off x="4039409" y="3848447"/>
            <a:ext cx="313743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F660426E-89D2-49BE-9F8F-A7FB695E1099}"/>
              </a:ext>
            </a:extLst>
          </p:cNvPr>
          <p:cNvCxnSpPr>
            <a:stCxn id="19" idx="0"/>
            <a:endCxn id="35" idx="2"/>
          </p:cNvCxnSpPr>
          <p:nvPr/>
        </p:nvCxnSpPr>
        <p:spPr>
          <a:xfrm rot="5400000" flipH="1" flipV="1">
            <a:off x="3458906" y="2497782"/>
            <a:ext cx="1092318" cy="77011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C004714-7D6E-4B2E-A4B3-4AFAFE61421C}"/>
              </a:ext>
            </a:extLst>
          </p:cNvPr>
          <p:cNvCxnSpPr>
            <a:cxnSpLocks/>
            <a:stCxn id="35" idx="6"/>
            <a:endCxn id="36" idx="2"/>
          </p:cNvCxnSpPr>
          <p:nvPr/>
        </p:nvCxnSpPr>
        <p:spPr>
          <a:xfrm flipV="1">
            <a:off x="5228921" y="2336677"/>
            <a:ext cx="554559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E9388D2-4F0E-452C-8FC8-4E6A8CB13545}"/>
              </a:ext>
            </a:extLst>
          </p:cNvPr>
          <p:cNvCxnSpPr>
            <a:stCxn id="36" idx="6"/>
            <a:endCxn id="38" idx="2"/>
          </p:cNvCxnSpPr>
          <p:nvPr/>
        </p:nvCxnSpPr>
        <p:spPr>
          <a:xfrm flipV="1">
            <a:off x="6622280" y="2336676"/>
            <a:ext cx="55455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: Diagonal Corners Rounded 53">
            <a:extLst>
              <a:ext uri="{FF2B5EF4-FFF2-40B4-BE49-F238E27FC236}">
                <a16:creationId xmlns:a16="http://schemas.microsoft.com/office/drawing/2014/main" id="{19F368D8-A6F0-49DE-BCD5-255DD8E2370A}"/>
              </a:ext>
            </a:extLst>
          </p:cNvPr>
          <p:cNvSpPr/>
          <p:nvPr/>
        </p:nvSpPr>
        <p:spPr>
          <a:xfrm>
            <a:off x="9479488" y="5832447"/>
            <a:ext cx="1554696" cy="832610"/>
          </a:xfrm>
          <a:prstGeom prst="round2Diag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development</a:t>
            </a:r>
          </a:p>
          <a:p>
            <a:pPr algn="ctr"/>
            <a:r>
              <a:rPr lang="en-GB" sz="1600" dirty="0"/>
              <a:t>master</a:t>
            </a:r>
          </a:p>
          <a:p>
            <a:pPr algn="ctr"/>
            <a:r>
              <a:rPr lang="en-GB" sz="1600" dirty="0" err="1"/>
              <a:t>BugFix</a:t>
            </a:r>
            <a:r>
              <a:rPr lang="en-GB" sz="1600" dirty="0"/>
              <a:t>*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E4A2EA0-8BE6-463E-B7AA-067C9D975920}"/>
              </a:ext>
            </a:extLst>
          </p:cNvPr>
          <p:cNvCxnSpPr>
            <a:cxnSpLocks/>
            <a:stCxn id="54" idx="3"/>
            <a:endCxn id="37" idx="4"/>
          </p:cNvCxnSpPr>
          <p:nvPr/>
        </p:nvCxnSpPr>
        <p:spPr>
          <a:xfrm flipV="1">
            <a:off x="10256836" y="5457039"/>
            <a:ext cx="0" cy="375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F0AC4A74-6658-462F-A57E-928E8240E4E8}"/>
              </a:ext>
            </a:extLst>
          </p:cNvPr>
          <p:cNvSpPr/>
          <p:nvPr/>
        </p:nvSpPr>
        <p:spPr>
          <a:xfrm>
            <a:off x="8610153" y="3428996"/>
            <a:ext cx="838800" cy="838899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07673528-FAA0-4601-9F0E-7EB32D3130AB}"/>
              </a:ext>
            </a:extLst>
          </p:cNvPr>
          <p:cNvCxnSpPr>
            <a:stCxn id="38" idx="6"/>
            <a:endCxn id="34" idx="0"/>
          </p:cNvCxnSpPr>
          <p:nvPr/>
        </p:nvCxnSpPr>
        <p:spPr>
          <a:xfrm>
            <a:off x="8015639" y="2336676"/>
            <a:ext cx="1013914" cy="109232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65265FA-228D-410B-A489-BBB88C948717}"/>
              </a:ext>
            </a:extLst>
          </p:cNvPr>
          <p:cNvCxnSpPr>
            <a:stCxn id="33" idx="6"/>
            <a:endCxn id="34" idx="2"/>
          </p:cNvCxnSpPr>
          <p:nvPr/>
        </p:nvCxnSpPr>
        <p:spPr>
          <a:xfrm flipV="1">
            <a:off x="8015639" y="3848446"/>
            <a:ext cx="594514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D4553745-21C8-4E47-BD0E-363B9C795276}"/>
              </a:ext>
            </a:extLst>
          </p:cNvPr>
          <p:cNvSpPr/>
          <p:nvPr/>
        </p:nvSpPr>
        <p:spPr>
          <a:xfrm>
            <a:off x="9837436" y="4618140"/>
            <a:ext cx="838800" cy="838899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FA30284-D64D-4E99-AEB8-102843B8F0EE}"/>
              </a:ext>
            </a:extLst>
          </p:cNvPr>
          <p:cNvCxnSpPr>
            <a:stCxn id="8" idx="6"/>
            <a:endCxn id="37" idx="2"/>
          </p:cNvCxnSpPr>
          <p:nvPr/>
        </p:nvCxnSpPr>
        <p:spPr>
          <a:xfrm flipV="1">
            <a:off x="1347895" y="5037590"/>
            <a:ext cx="8489541" cy="20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9CD402A3-6C5D-4BE4-9DF1-82DC8D37640C}"/>
              </a:ext>
            </a:extLst>
          </p:cNvPr>
          <p:cNvCxnSpPr>
            <a:stCxn id="34" idx="6"/>
            <a:endCxn id="37" idx="0"/>
          </p:cNvCxnSpPr>
          <p:nvPr/>
        </p:nvCxnSpPr>
        <p:spPr>
          <a:xfrm>
            <a:off x="9448953" y="3848446"/>
            <a:ext cx="807883" cy="76969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1503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24ADC33-5627-4287-A3FA-94EF81025044}"/>
              </a:ext>
            </a:extLst>
          </p:cNvPr>
          <p:cNvSpPr/>
          <p:nvPr/>
        </p:nvSpPr>
        <p:spPr>
          <a:xfrm>
            <a:off x="2340530" y="293615"/>
            <a:ext cx="1795244" cy="45300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Local</a:t>
            </a:r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EE19F0E5-1863-4BA7-9873-92CBF14E6F84}"/>
              </a:ext>
            </a:extLst>
          </p:cNvPr>
          <p:cNvSpPr/>
          <p:nvPr/>
        </p:nvSpPr>
        <p:spPr>
          <a:xfrm>
            <a:off x="8762298" y="176169"/>
            <a:ext cx="1589712" cy="830510"/>
          </a:xfrm>
          <a:prstGeom prst="cloud">
            <a:avLst/>
          </a:prstGeom>
          <a:solidFill>
            <a:schemeClr val="tx1">
              <a:lumMod val="25000"/>
              <a:lumOff val="75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Remote</a:t>
            </a:r>
          </a:p>
        </p:txBody>
      </p:sp>
      <p:sp>
        <p:nvSpPr>
          <p:cNvPr id="2" name="Cylinder 1">
            <a:extLst>
              <a:ext uri="{FF2B5EF4-FFF2-40B4-BE49-F238E27FC236}">
                <a16:creationId xmlns:a16="http://schemas.microsoft.com/office/drawing/2014/main" id="{B07BC8C9-64CF-4DC5-A9FB-1705D23C7305}"/>
              </a:ext>
            </a:extLst>
          </p:cNvPr>
          <p:cNvSpPr/>
          <p:nvPr/>
        </p:nvSpPr>
        <p:spPr>
          <a:xfrm>
            <a:off x="4619557" y="1241571"/>
            <a:ext cx="1476443" cy="696287"/>
          </a:xfrm>
          <a:prstGeom prst="can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Local Repo</a:t>
            </a:r>
          </a:p>
        </p:txBody>
      </p:sp>
      <p:sp>
        <p:nvSpPr>
          <p:cNvPr id="18" name="Cylinder 17">
            <a:extLst>
              <a:ext uri="{FF2B5EF4-FFF2-40B4-BE49-F238E27FC236}">
                <a16:creationId xmlns:a16="http://schemas.microsoft.com/office/drawing/2014/main" id="{E5972A7E-E732-4D8A-9664-8F01761A14D8}"/>
              </a:ext>
            </a:extLst>
          </p:cNvPr>
          <p:cNvSpPr/>
          <p:nvPr/>
        </p:nvSpPr>
        <p:spPr>
          <a:xfrm>
            <a:off x="8812632" y="1241570"/>
            <a:ext cx="1476447" cy="696287"/>
          </a:xfrm>
          <a:prstGeom prst="can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Remote Repo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3CD736E-2E4F-4DD0-B18F-1E144667745F}"/>
              </a:ext>
            </a:extLst>
          </p:cNvPr>
          <p:cNvGrpSpPr/>
          <p:nvPr/>
        </p:nvGrpSpPr>
        <p:grpSpPr>
          <a:xfrm>
            <a:off x="500570" y="780554"/>
            <a:ext cx="1456133" cy="1456133"/>
            <a:chOff x="500570" y="746620"/>
            <a:chExt cx="1456133" cy="1456133"/>
          </a:xfrm>
        </p:grpSpPr>
        <p:pic>
          <p:nvPicPr>
            <p:cNvPr id="5" name="Graphic 4" descr="Folder with solid fill">
              <a:extLst>
                <a:ext uri="{FF2B5EF4-FFF2-40B4-BE49-F238E27FC236}">
                  <a16:creationId xmlns:a16="http://schemas.microsoft.com/office/drawing/2014/main" id="{342E700A-32B6-48A8-BA82-49107C506E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00570" y="746620"/>
              <a:ext cx="1456133" cy="1456133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95BD47E-AC8F-446E-970A-405621ACC345}"/>
                </a:ext>
              </a:extLst>
            </p:cNvPr>
            <p:cNvSpPr txBox="1"/>
            <p:nvPr/>
          </p:nvSpPr>
          <p:spPr>
            <a:xfrm>
              <a:off x="664100" y="1233181"/>
              <a:ext cx="112907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</a:rPr>
                <a:t>Working Directory</a:t>
              </a:r>
            </a:p>
          </p:txBody>
        </p:sp>
      </p:grpSp>
      <p:sp>
        <p:nvSpPr>
          <p:cNvPr id="3" name="Double Bracket 2">
            <a:extLst>
              <a:ext uri="{FF2B5EF4-FFF2-40B4-BE49-F238E27FC236}">
                <a16:creationId xmlns:a16="http://schemas.microsoft.com/office/drawing/2014/main" id="{DB9235BD-540B-46EF-8BF3-CEE7D1816EF6}"/>
              </a:ext>
            </a:extLst>
          </p:cNvPr>
          <p:cNvSpPr/>
          <p:nvPr/>
        </p:nvSpPr>
        <p:spPr>
          <a:xfrm>
            <a:off x="2415314" y="1199247"/>
            <a:ext cx="1643529" cy="780932"/>
          </a:xfrm>
          <a:prstGeom prst="bracketPair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15CB8A8-4D4F-4F06-8931-3EDEEE920A7B}"/>
              </a:ext>
            </a:extLst>
          </p:cNvPr>
          <p:cNvCxnSpPr>
            <a:cxnSpLocks/>
          </p:cNvCxnSpPr>
          <p:nvPr/>
        </p:nvCxnSpPr>
        <p:spPr>
          <a:xfrm>
            <a:off x="6727971" y="176169"/>
            <a:ext cx="0" cy="6073629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795DA2B-1BC4-437D-89DC-9045DA0C7267}"/>
              </a:ext>
            </a:extLst>
          </p:cNvPr>
          <p:cNvSpPr txBox="1"/>
          <p:nvPr/>
        </p:nvSpPr>
        <p:spPr>
          <a:xfrm>
            <a:off x="2515594" y="1405047"/>
            <a:ext cx="1543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Staging Area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6DBF82C-EA68-4447-A010-E5B5B0489FD7}"/>
              </a:ext>
            </a:extLst>
          </p:cNvPr>
          <p:cNvGrpSpPr/>
          <p:nvPr/>
        </p:nvGrpSpPr>
        <p:grpSpPr>
          <a:xfrm>
            <a:off x="5849770" y="3269068"/>
            <a:ext cx="3365753" cy="2019396"/>
            <a:chOff x="1973672" y="2229257"/>
            <a:chExt cx="3012313" cy="1721000"/>
          </a:xfrm>
        </p:grpSpPr>
        <p:sp>
          <p:nvSpPr>
            <p:cNvPr id="24" name="Rectangle: Diagonal Corners Rounded 23">
              <a:extLst>
                <a:ext uri="{FF2B5EF4-FFF2-40B4-BE49-F238E27FC236}">
                  <a16:creationId xmlns:a16="http://schemas.microsoft.com/office/drawing/2014/main" id="{02448626-6849-4C2A-9EFB-8869C7A37CDA}"/>
                </a:ext>
              </a:extLst>
            </p:cNvPr>
            <p:cNvSpPr/>
            <p:nvPr/>
          </p:nvSpPr>
          <p:spPr>
            <a:xfrm>
              <a:off x="2271198" y="2549210"/>
              <a:ext cx="2714787" cy="1401047"/>
            </a:xfrm>
            <a:prstGeom prst="round2Diag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Rectangle: Diagonal Corners Rounded 25">
              <a:extLst>
                <a:ext uri="{FF2B5EF4-FFF2-40B4-BE49-F238E27FC236}">
                  <a16:creationId xmlns:a16="http://schemas.microsoft.com/office/drawing/2014/main" id="{BCA1FB82-F707-497B-BE30-8369D880330D}"/>
                </a:ext>
              </a:extLst>
            </p:cNvPr>
            <p:cNvSpPr/>
            <p:nvPr/>
          </p:nvSpPr>
          <p:spPr>
            <a:xfrm>
              <a:off x="1973672" y="2229257"/>
              <a:ext cx="2395199" cy="515743"/>
            </a:xfrm>
            <a:prstGeom prst="round2Diag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Commit Changes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99FB69B-3A4B-44C7-97EF-7105B19A4793}"/>
                </a:ext>
              </a:extLst>
            </p:cNvPr>
            <p:cNvSpPr txBox="1"/>
            <p:nvPr/>
          </p:nvSpPr>
          <p:spPr>
            <a:xfrm>
              <a:off x="2397861" y="2822376"/>
              <a:ext cx="2461459" cy="9180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/>
                <a:t>We can then commit any changes in the staging area using the command </a:t>
              </a:r>
              <a:r>
                <a:rPr lang="en-GB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git commit</a:t>
              </a:r>
            </a:p>
          </p:txBody>
        </p:sp>
      </p:grp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0AEE8E2-17E8-4578-9C16-A756B241BE5E}"/>
              </a:ext>
            </a:extLst>
          </p:cNvPr>
          <p:cNvCxnSpPr/>
          <p:nvPr/>
        </p:nvCxnSpPr>
        <p:spPr>
          <a:xfrm>
            <a:off x="1225834" y="2953110"/>
            <a:ext cx="201231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2D5DFF2D-C6A1-4A12-9ACD-690917097485}"/>
              </a:ext>
            </a:extLst>
          </p:cNvPr>
          <p:cNvSpPr txBox="1"/>
          <p:nvPr/>
        </p:nvSpPr>
        <p:spPr>
          <a:xfrm>
            <a:off x="1628437" y="2583778"/>
            <a:ext cx="1236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git add</a:t>
            </a:r>
          </a:p>
        </p:txBody>
      </p:sp>
      <p:pic>
        <p:nvPicPr>
          <p:cNvPr id="13" name="Graphic 12" descr="Badge Tick with solid fill">
            <a:extLst>
              <a:ext uri="{FF2B5EF4-FFF2-40B4-BE49-F238E27FC236}">
                <a16:creationId xmlns:a16="http://schemas.microsoft.com/office/drawing/2014/main" id="{B8FB325B-17EF-48DA-AD09-F76154F54E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31424" y="2887108"/>
            <a:ext cx="763919" cy="763919"/>
          </a:xfrm>
          <a:prstGeom prst="rect">
            <a:avLst/>
          </a:prstGeom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4E672C2-5883-467A-AC83-DCFE8DF1BBA9}"/>
              </a:ext>
            </a:extLst>
          </p:cNvPr>
          <p:cNvCxnSpPr>
            <a:cxnSpLocks/>
          </p:cNvCxnSpPr>
          <p:nvPr/>
        </p:nvCxnSpPr>
        <p:spPr>
          <a:xfrm>
            <a:off x="3250313" y="3644496"/>
            <a:ext cx="2107466" cy="151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637A909B-01C1-43AE-9C8B-5BA9DC89076F}"/>
              </a:ext>
            </a:extLst>
          </p:cNvPr>
          <p:cNvSpPr txBox="1"/>
          <p:nvPr/>
        </p:nvSpPr>
        <p:spPr>
          <a:xfrm>
            <a:off x="3569513" y="3275164"/>
            <a:ext cx="1637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git commit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EC11AEC-7251-4D7A-9986-6B73E6308915}"/>
              </a:ext>
            </a:extLst>
          </p:cNvPr>
          <p:cNvCxnSpPr>
            <a:cxnSpLocks/>
          </p:cNvCxnSpPr>
          <p:nvPr/>
        </p:nvCxnSpPr>
        <p:spPr>
          <a:xfrm>
            <a:off x="3237078" y="1937855"/>
            <a:ext cx="1074" cy="4311943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31E68C9-2D91-4A29-BCBD-C60F8A061D9E}"/>
              </a:ext>
            </a:extLst>
          </p:cNvPr>
          <p:cNvCxnSpPr>
            <a:cxnSpLocks/>
          </p:cNvCxnSpPr>
          <p:nvPr/>
        </p:nvCxnSpPr>
        <p:spPr>
          <a:xfrm flipH="1">
            <a:off x="1225834" y="1937858"/>
            <a:ext cx="5602" cy="431194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2EACB59-3F79-435C-91F4-AAA611EBF131}"/>
              </a:ext>
            </a:extLst>
          </p:cNvPr>
          <p:cNvCxnSpPr>
            <a:cxnSpLocks/>
          </p:cNvCxnSpPr>
          <p:nvPr/>
        </p:nvCxnSpPr>
        <p:spPr>
          <a:xfrm>
            <a:off x="5357779" y="1937856"/>
            <a:ext cx="0" cy="4311942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F872877-EC25-4B22-9B7C-16790DCD0372}"/>
              </a:ext>
            </a:extLst>
          </p:cNvPr>
          <p:cNvCxnSpPr>
            <a:cxnSpLocks/>
          </p:cNvCxnSpPr>
          <p:nvPr/>
        </p:nvCxnSpPr>
        <p:spPr>
          <a:xfrm flipH="1">
            <a:off x="9550855" y="1937857"/>
            <a:ext cx="5602" cy="4311941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7E2BE7D5-EAE0-42F4-8FE9-A6F318CFECD6}"/>
              </a:ext>
            </a:extLst>
          </p:cNvPr>
          <p:cNvSpPr/>
          <p:nvPr/>
        </p:nvSpPr>
        <p:spPr>
          <a:xfrm>
            <a:off x="3806560" y="6455333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6355946F-8CDB-460C-A0C0-3E9F3F1D324B}"/>
              </a:ext>
            </a:extLst>
          </p:cNvPr>
          <p:cNvSpPr/>
          <p:nvPr/>
        </p:nvSpPr>
        <p:spPr>
          <a:xfrm>
            <a:off x="4349933" y="6455333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14CD0CA4-B47C-4AC7-BD8A-E1B4E788F596}"/>
              </a:ext>
            </a:extLst>
          </p:cNvPr>
          <p:cNvSpPr/>
          <p:nvPr/>
        </p:nvSpPr>
        <p:spPr>
          <a:xfrm>
            <a:off x="4893306" y="6455333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10AF538-2B87-40C8-B8B1-47FF2AB91B2B}"/>
              </a:ext>
            </a:extLst>
          </p:cNvPr>
          <p:cNvSpPr/>
          <p:nvPr/>
        </p:nvSpPr>
        <p:spPr>
          <a:xfrm>
            <a:off x="5436679" y="6455333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A6A91B8-C8EE-4C34-9942-7450A8EEFBE7}"/>
              </a:ext>
            </a:extLst>
          </p:cNvPr>
          <p:cNvSpPr/>
          <p:nvPr/>
        </p:nvSpPr>
        <p:spPr>
          <a:xfrm>
            <a:off x="5980052" y="6455333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831C90D7-3F93-4B69-B816-7767A82D5C5C}"/>
              </a:ext>
            </a:extLst>
          </p:cNvPr>
          <p:cNvSpPr/>
          <p:nvPr/>
        </p:nvSpPr>
        <p:spPr>
          <a:xfrm>
            <a:off x="6523425" y="6455333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0601EAC-F2C4-4BFC-884A-EF71DE287DCD}"/>
              </a:ext>
            </a:extLst>
          </p:cNvPr>
          <p:cNvSpPr/>
          <p:nvPr/>
        </p:nvSpPr>
        <p:spPr>
          <a:xfrm>
            <a:off x="7066798" y="6455333"/>
            <a:ext cx="226506" cy="2264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BA69C9BF-9685-4443-9E40-E1DE3AD341E0}"/>
              </a:ext>
            </a:extLst>
          </p:cNvPr>
          <p:cNvSpPr/>
          <p:nvPr/>
        </p:nvSpPr>
        <p:spPr>
          <a:xfrm>
            <a:off x="7610171" y="6455333"/>
            <a:ext cx="226506" cy="2264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081190EB-ACF5-4801-BE7D-7E8DB261DA24}"/>
              </a:ext>
            </a:extLst>
          </p:cNvPr>
          <p:cNvSpPr/>
          <p:nvPr/>
        </p:nvSpPr>
        <p:spPr>
          <a:xfrm>
            <a:off x="8153544" y="6455333"/>
            <a:ext cx="226506" cy="2264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3D868AF-48F9-4CD5-9CC5-C81578584CC8}"/>
              </a:ext>
            </a:extLst>
          </p:cNvPr>
          <p:cNvSpPr/>
          <p:nvPr/>
        </p:nvSpPr>
        <p:spPr>
          <a:xfrm>
            <a:off x="8696914" y="6455333"/>
            <a:ext cx="226506" cy="2264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3992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24ADC33-5627-4287-A3FA-94EF81025044}"/>
              </a:ext>
            </a:extLst>
          </p:cNvPr>
          <p:cNvSpPr/>
          <p:nvPr/>
        </p:nvSpPr>
        <p:spPr>
          <a:xfrm>
            <a:off x="2340530" y="293615"/>
            <a:ext cx="1795244" cy="45300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Local</a:t>
            </a:r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EE19F0E5-1863-4BA7-9873-92CBF14E6F84}"/>
              </a:ext>
            </a:extLst>
          </p:cNvPr>
          <p:cNvSpPr/>
          <p:nvPr/>
        </p:nvSpPr>
        <p:spPr>
          <a:xfrm>
            <a:off x="8762298" y="176169"/>
            <a:ext cx="1589712" cy="830510"/>
          </a:xfrm>
          <a:prstGeom prst="cloud">
            <a:avLst/>
          </a:prstGeom>
          <a:solidFill>
            <a:schemeClr val="tx1">
              <a:lumMod val="25000"/>
              <a:lumOff val="75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Remote</a:t>
            </a:r>
          </a:p>
        </p:txBody>
      </p:sp>
      <p:sp>
        <p:nvSpPr>
          <p:cNvPr id="2" name="Cylinder 1">
            <a:extLst>
              <a:ext uri="{FF2B5EF4-FFF2-40B4-BE49-F238E27FC236}">
                <a16:creationId xmlns:a16="http://schemas.microsoft.com/office/drawing/2014/main" id="{B07BC8C9-64CF-4DC5-A9FB-1705D23C7305}"/>
              </a:ext>
            </a:extLst>
          </p:cNvPr>
          <p:cNvSpPr/>
          <p:nvPr/>
        </p:nvSpPr>
        <p:spPr>
          <a:xfrm>
            <a:off x="4619557" y="1241571"/>
            <a:ext cx="1476443" cy="696287"/>
          </a:xfrm>
          <a:prstGeom prst="can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Local Repo</a:t>
            </a:r>
          </a:p>
        </p:txBody>
      </p:sp>
      <p:sp>
        <p:nvSpPr>
          <p:cNvPr id="18" name="Cylinder 17">
            <a:extLst>
              <a:ext uri="{FF2B5EF4-FFF2-40B4-BE49-F238E27FC236}">
                <a16:creationId xmlns:a16="http://schemas.microsoft.com/office/drawing/2014/main" id="{E5972A7E-E732-4D8A-9664-8F01761A14D8}"/>
              </a:ext>
            </a:extLst>
          </p:cNvPr>
          <p:cNvSpPr/>
          <p:nvPr/>
        </p:nvSpPr>
        <p:spPr>
          <a:xfrm>
            <a:off x="8812632" y="1241570"/>
            <a:ext cx="1476447" cy="696287"/>
          </a:xfrm>
          <a:prstGeom prst="can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Remote Repo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3CD736E-2E4F-4DD0-B18F-1E144667745F}"/>
              </a:ext>
            </a:extLst>
          </p:cNvPr>
          <p:cNvGrpSpPr/>
          <p:nvPr/>
        </p:nvGrpSpPr>
        <p:grpSpPr>
          <a:xfrm>
            <a:off x="500570" y="780554"/>
            <a:ext cx="1456133" cy="1456133"/>
            <a:chOff x="500570" y="746620"/>
            <a:chExt cx="1456133" cy="1456133"/>
          </a:xfrm>
        </p:grpSpPr>
        <p:pic>
          <p:nvPicPr>
            <p:cNvPr id="5" name="Graphic 4" descr="Folder with solid fill">
              <a:extLst>
                <a:ext uri="{FF2B5EF4-FFF2-40B4-BE49-F238E27FC236}">
                  <a16:creationId xmlns:a16="http://schemas.microsoft.com/office/drawing/2014/main" id="{342E700A-32B6-48A8-BA82-49107C506E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00570" y="746620"/>
              <a:ext cx="1456133" cy="1456133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95BD47E-AC8F-446E-970A-405621ACC345}"/>
                </a:ext>
              </a:extLst>
            </p:cNvPr>
            <p:cNvSpPr txBox="1"/>
            <p:nvPr/>
          </p:nvSpPr>
          <p:spPr>
            <a:xfrm>
              <a:off x="664100" y="1233181"/>
              <a:ext cx="112907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</a:rPr>
                <a:t>Working Directory</a:t>
              </a:r>
            </a:p>
          </p:txBody>
        </p:sp>
      </p:grpSp>
      <p:sp>
        <p:nvSpPr>
          <p:cNvPr id="3" name="Double Bracket 2">
            <a:extLst>
              <a:ext uri="{FF2B5EF4-FFF2-40B4-BE49-F238E27FC236}">
                <a16:creationId xmlns:a16="http://schemas.microsoft.com/office/drawing/2014/main" id="{DB9235BD-540B-46EF-8BF3-CEE7D1816EF6}"/>
              </a:ext>
            </a:extLst>
          </p:cNvPr>
          <p:cNvSpPr/>
          <p:nvPr/>
        </p:nvSpPr>
        <p:spPr>
          <a:xfrm>
            <a:off x="2415314" y="1199247"/>
            <a:ext cx="1643529" cy="780932"/>
          </a:xfrm>
          <a:prstGeom prst="bracketPair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15952D1-9B99-484F-BFE7-DC461AFD1DF9}"/>
              </a:ext>
            </a:extLst>
          </p:cNvPr>
          <p:cNvCxnSpPr>
            <a:cxnSpLocks/>
          </p:cNvCxnSpPr>
          <p:nvPr/>
        </p:nvCxnSpPr>
        <p:spPr>
          <a:xfrm flipH="1">
            <a:off x="9550855" y="1937857"/>
            <a:ext cx="5602" cy="4311941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795DA2B-1BC4-437D-89DC-9045DA0C7267}"/>
              </a:ext>
            </a:extLst>
          </p:cNvPr>
          <p:cNvSpPr txBox="1"/>
          <p:nvPr/>
        </p:nvSpPr>
        <p:spPr>
          <a:xfrm>
            <a:off x="2515594" y="1405047"/>
            <a:ext cx="1543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Staging Area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6DBF82C-EA68-4447-A010-E5B5B0489FD7}"/>
              </a:ext>
            </a:extLst>
          </p:cNvPr>
          <p:cNvGrpSpPr/>
          <p:nvPr/>
        </p:nvGrpSpPr>
        <p:grpSpPr>
          <a:xfrm>
            <a:off x="8669133" y="4360903"/>
            <a:ext cx="3365753" cy="2019396"/>
            <a:chOff x="1973672" y="2229257"/>
            <a:chExt cx="3012313" cy="1721000"/>
          </a:xfrm>
        </p:grpSpPr>
        <p:sp>
          <p:nvSpPr>
            <p:cNvPr id="24" name="Rectangle: Diagonal Corners Rounded 23">
              <a:extLst>
                <a:ext uri="{FF2B5EF4-FFF2-40B4-BE49-F238E27FC236}">
                  <a16:creationId xmlns:a16="http://schemas.microsoft.com/office/drawing/2014/main" id="{02448626-6849-4C2A-9EFB-8869C7A37CDA}"/>
                </a:ext>
              </a:extLst>
            </p:cNvPr>
            <p:cNvSpPr/>
            <p:nvPr/>
          </p:nvSpPr>
          <p:spPr>
            <a:xfrm>
              <a:off x="2271198" y="2549210"/>
              <a:ext cx="2714787" cy="1401047"/>
            </a:xfrm>
            <a:prstGeom prst="round2Diag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Rectangle: Diagonal Corners Rounded 25">
              <a:extLst>
                <a:ext uri="{FF2B5EF4-FFF2-40B4-BE49-F238E27FC236}">
                  <a16:creationId xmlns:a16="http://schemas.microsoft.com/office/drawing/2014/main" id="{BCA1FB82-F707-497B-BE30-8369D880330D}"/>
                </a:ext>
              </a:extLst>
            </p:cNvPr>
            <p:cNvSpPr/>
            <p:nvPr/>
          </p:nvSpPr>
          <p:spPr>
            <a:xfrm>
              <a:off x="1973672" y="2229257"/>
              <a:ext cx="2395199" cy="515743"/>
            </a:xfrm>
            <a:prstGeom prst="round2Diag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Push to Remote Repo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99FB69B-3A4B-44C7-97EF-7105B19A4793}"/>
                </a:ext>
              </a:extLst>
            </p:cNvPr>
            <p:cNvSpPr txBox="1"/>
            <p:nvPr/>
          </p:nvSpPr>
          <p:spPr>
            <a:xfrm>
              <a:off x="2397861" y="2822376"/>
              <a:ext cx="2461459" cy="11278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/>
                <a:t>We can push any new changes committed in our local repo to the remote repo using the command </a:t>
              </a:r>
              <a:r>
                <a:rPr lang="en-GB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git push</a:t>
              </a:r>
            </a:p>
          </p:txBody>
        </p:sp>
      </p:grp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0AEE8E2-17E8-4578-9C16-A756B241BE5E}"/>
              </a:ext>
            </a:extLst>
          </p:cNvPr>
          <p:cNvCxnSpPr/>
          <p:nvPr/>
        </p:nvCxnSpPr>
        <p:spPr>
          <a:xfrm>
            <a:off x="1225834" y="2953110"/>
            <a:ext cx="201231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2D5DFF2D-C6A1-4A12-9ACD-690917097485}"/>
              </a:ext>
            </a:extLst>
          </p:cNvPr>
          <p:cNvSpPr txBox="1"/>
          <p:nvPr/>
        </p:nvSpPr>
        <p:spPr>
          <a:xfrm>
            <a:off x="1628437" y="2583778"/>
            <a:ext cx="1236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git add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B7A4FCD-10D4-420E-800F-8BF29710B696}"/>
              </a:ext>
            </a:extLst>
          </p:cNvPr>
          <p:cNvCxnSpPr/>
          <p:nvPr/>
        </p:nvCxnSpPr>
        <p:spPr>
          <a:xfrm>
            <a:off x="5357779" y="4020263"/>
            <a:ext cx="419307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4DD7D5E7-DB82-43A8-A9DA-81B4F3B4816C}"/>
              </a:ext>
            </a:extLst>
          </p:cNvPr>
          <p:cNvSpPr txBox="1"/>
          <p:nvPr/>
        </p:nvSpPr>
        <p:spPr>
          <a:xfrm>
            <a:off x="6739176" y="3658157"/>
            <a:ext cx="1637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git push</a:t>
            </a:r>
          </a:p>
        </p:txBody>
      </p:sp>
      <p:pic>
        <p:nvPicPr>
          <p:cNvPr id="16" name="Graphic 15" descr="Upload with solid fill">
            <a:extLst>
              <a:ext uri="{FF2B5EF4-FFF2-40B4-BE49-F238E27FC236}">
                <a16:creationId xmlns:a16="http://schemas.microsoft.com/office/drawing/2014/main" id="{EBA94EA4-AA92-4905-96C1-AFD8A4A0D6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01931" y="4018095"/>
            <a:ext cx="645743" cy="645743"/>
          </a:xfrm>
          <a:prstGeom prst="rect">
            <a:avLst/>
          </a:prstGeom>
        </p:spPr>
      </p:pic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D703D0A-302A-4259-9BB0-40D16A9F8459}"/>
              </a:ext>
            </a:extLst>
          </p:cNvPr>
          <p:cNvCxnSpPr>
            <a:cxnSpLocks/>
          </p:cNvCxnSpPr>
          <p:nvPr/>
        </p:nvCxnSpPr>
        <p:spPr>
          <a:xfrm>
            <a:off x="3250313" y="3644496"/>
            <a:ext cx="2107466" cy="151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ED2DAFF8-000A-4A9D-B3C8-6183BB10B66D}"/>
              </a:ext>
            </a:extLst>
          </p:cNvPr>
          <p:cNvSpPr txBox="1"/>
          <p:nvPr/>
        </p:nvSpPr>
        <p:spPr>
          <a:xfrm>
            <a:off x="3569513" y="3275164"/>
            <a:ext cx="1637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git commit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38F2172-8F1C-40EF-92B0-81EE2EE82D05}"/>
              </a:ext>
            </a:extLst>
          </p:cNvPr>
          <p:cNvCxnSpPr>
            <a:cxnSpLocks/>
          </p:cNvCxnSpPr>
          <p:nvPr/>
        </p:nvCxnSpPr>
        <p:spPr>
          <a:xfrm>
            <a:off x="6727971" y="176169"/>
            <a:ext cx="0" cy="6073629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07134BF-53ED-4E3D-8D23-0DA62253A660}"/>
              </a:ext>
            </a:extLst>
          </p:cNvPr>
          <p:cNvCxnSpPr>
            <a:cxnSpLocks/>
          </p:cNvCxnSpPr>
          <p:nvPr/>
        </p:nvCxnSpPr>
        <p:spPr>
          <a:xfrm>
            <a:off x="3237078" y="1937855"/>
            <a:ext cx="1074" cy="4311943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853486F-CB0F-4F08-89C8-2943C3A058CF}"/>
              </a:ext>
            </a:extLst>
          </p:cNvPr>
          <p:cNvCxnSpPr>
            <a:cxnSpLocks/>
          </p:cNvCxnSpPr>
          <p:nvPr/>
        </p:nvCxnSpPr>
        <p:spPr>
          <a:xfrm flipH="1">
            <a:off x="1225834" y="1937858"/>
            <a:ext cx="5602" cy="431194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8FE1210-B26C-4638-8183-E8DD3BF8636E}"/>
              </a:ext>
            </a:extLst>
          </p:cNvPr>
          <p:cNvCxnSpPr>
            <a:cxnSpLocks/>
          </p:cNvCxnSpPr>
          <p:nvPr/>
        </p:nvCxnSpPr>
        <p:spPr>
          <a:xfrm>
            <a:off x="5357779" y="1937856"/>
            <a:ext cx="0" cy="4311942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73887A04-84D5-410D-8727-4C5653C4166A}"/>
              </a:ext>
            </a:extLst>
          </p:cNvPr>
          <p:cNvSpPr/>
          <p:nvPr/>
        </p:nvSpPr>
        <p:spPr>
          <a:xfrm>
            <a:off x="3806560" y="6455333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7EF251EB-DAE5-4561-9477-802CCEC34412}"/>
              </a:ext>
            </a:extLst>
          </p:cNvPr>
          <p:cNvSpPr/>
          <p:nvPr/>
        </p:nvSpPr>
        <p:spPr>
          <a:xfrm>
            <a:off x="4349933" y="6455333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8761EF2A-6998-447A-AE7F-6772768724B1}"/>
              </a:ext>
            </a:extLst>
          </p:cNvPr>
          <p:cNvSpPr/>
          <p:nvPr/>
        </p:nvSpPr>
        <p:spPr>
          <a:xfrm>
            <a:off x="4893306" y="6455333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D81999F3-E278-4281-BD6E-1B7AF62E0655}"/>
              </a:ext>
            </a:extLst>
          </p:cNvPr>
          <p:cNvSpPr/>
          <p:nvPr/>
        </p:nvSpPr>
        <p:spPr>
          <a:xfrm>
            <a:off x="5436679" y="6455333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55BA73B8-452A-42C7-991F-246414937B1B}"/>
              </a:ext>
            </a:extLst>
          </p:cNvPr>
          <p:cNvSpPr/>
          <p:nvPr/>
        </p:nvSpPr>
        <p:spPr>
          <a:xfrm>
            <a:off x="5980052" y="6455333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288CA314-ACA9-4419-A8F6-0043D22B5DE3}"/>
              </a:ext>
            </a:extLst>
          </p:cNvPr>
          <p:cNvSpPr/>
          <p:nvPr/>
        </p:nvSpPr>
        <p:spPr>
          <a:xfrm>
            <a:off x="6523425" y="6455333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EABBBAC2-02F8-4B6A-A61E-38647DEFBDF0}"/>
              </a:ext>
            </a:extLst>
          </p:cNvPr>
          <p:cNvSpPr/>
          <p:nvPr/>
        </p:nvSpPr>
        <p:spPr>
          <a:xfrm>
            <a:off x="7066798" y="6455333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1D5BB30D-8F33-4094-9277-9EE75AE113E8}"/>
              </a:ext>
            </a:extLst>
          </p:cNvPr>
          <p:cNvSpPr/>
          <p:nvPr/>
        </p:nvSpPr>
        <p:spPr>
          <a:xfrm>
            <a:off x="7610171" y="6455333"/>
            <a:ext cx="226506" cy="2264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A850BEBE-E1BC-48E2-867C-A8F70D6D2BAA}"/>
              </a:ext>
            </a:extLst>
          </p:cNvPr>
          <p:cNvSpPr/>
          <p:nvPr/>
        </p:nvSpPr>
        <p:spPr>
          <a:xfrm>
            <a:off x="8153544" y="6455333"/>
            <a:ext cx="226506" cy="2264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BFE5E838-30F5-4AB3-9F2A-5CB872D5E48A}"/>
              </a:ext>
            </a:extLst>
          </p:cNvPr>
          <p:cNvSpPr/>
          <p:nvPr/>
        </p:nvSpPr>
        <p:spPr>
          <a:xfrm>
            <a:off x="8696914" y="6455333"/>
            <a:ext cx="226506" cy="2264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6521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24ADC33-5627-4287-A3FA-94EF81025044}"/>
              </a:ext>
            </a:extLst>
          </p:cNvPr>
          <p:cNvSpPr/>
          <p:nvPr/>
        </p:nvSpPr>
        <p:spPr>
          <a:xfrm>
            <a:off x="2340530" y="293615"/>
            <a:ext cx="1795244" cy="45300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Local</a:t>
            </a:r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EE19F0E5-1863-4BA7-9873-92CBF14E6F84}"/>
              </a:ext>
            </a:extLst>
          </p:cNvPr>
          <p:cNvSpPr/>
          <p:nvPr/>
        </p:nvSpPr>
        <p:spPr>
          <a:xfrm>
            <a:off x="8762298" y="176169"/>
            <a:ext cx="1589712" cy="830510"/>
          </a:xfrm>
          <a:prstGeom prst="cloud">
            <a:avLst/>
          </a:prstGeom>
          <a:solidFill>
            <a:schemeClr val="tx1">
              <a:lumMod val="25000"/>
              <a:lumOff val="75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Remote</a:t>
            </a:r>
          </a:p>
        </p:txBody>
      </p:sp>
      <p:sp>
        <p:nvSpPr>
          <p:cNvPr id="2" name="Cylinder 1">
            <a:extLst>
              <a:ext uri="{FF2B5EF4-FFF2-40B4-BE49-F238E27FC236}">
                <a16:creationId xmlns:a16="http://schemas.microsoft.com/office/drawing/2014/main" id="{B07BC8C9-64CF-4DC5-A9FB-1705D23C7305}"/>
              </a:ext>
            </a:extLst>
          </p:cNvPr>
          <p:cNvSpPr/>
          <p:nvPr/>
        </p:nvSpPr>
        <p:spPr>
          <a:xfrm>
            <a:off x="4619557" y="1241571"/>
            <a:ext cx="1476443" cy="696287"/>
          </a:xfrm>
          <a:prstGeom prst="can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Local Repo</a:t>
            </a:r>
          </a:p>
        </p:txBody>
      </p:sp>
      <p:sp>
        <p:nvSpPr>
          <p:cNvPr id="18" name="Cylinder 17">
            <a:extLst>
              <a:ext uri="{FF2B5EF4-FFF2-40B4-BE49-F238E27FC236}">
                <a16:creationId xmlns:a16="http://schemas.microsoft.com/office/drawing/2014/main" id="{E5972A7E-E732-4D8A-9664-8F01761A14D8}"/>
              </a:ext>
            </a:extLst>
          </p:cNvPr>
          <p:cNvSpPr/>
          <p:nvPr/>
        </p:nvSpPr>
        <p:spPr>
          <a:xfrm>
            <a:off x="8812632" y="1241570"/>
            <a:ext cx="1476447" cy="696287"/>
          </a:xfrm>
          <a:prstGeom prst="can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Remote Repo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3CD736E-2E4F-4DD0-B18F-1E144667745F}"/>
              </a:ext>
            </a:extLst>
          </p:cNvPr>
          <p:cNvGrpSpPr/>
          <p:nvPr/>
        </p:nvGrpSpPr>
        <p:grpSpPr>
          <a:xfrm>
            <a:off x="500570" y="780554"/>
            <a:ext cx="1456133" cy="1456133"/>
            <a:chOff x="500570" y="746620"/>
            <a:chExt cx="1456133" cy="1456133"/>
          </a:xfrm>
        </p:grpSpPr>
        <p:pic>
          <p:nvPicPr>
            <p:cNvPr id="5" name="Graphic 4" descr="Folder with solid fill">
              <a:extLst>
                <a:ext uri="{FF2B5EF4-FFF2-40B4-BE49-F238E27FC236}">
                  <a16:creationId xmlns:a16="http://schemas.microsoft.com/office/drawing/2014/main" id="{342E700A-32B6-48A8-BA82-49107C506E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00570" y="746620"/>
              <a:ext cx="1456133" cy="1456133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95BD47E-AC8F-446E-970A-405621ACC345}"/>
                </a:ext>
              </a:extLst>
            </p:cNvPr>
            <p:cNvSpPr txBox="1"/>
            <p:nvPr/>
          </p:nvSpPr>
          <p:spPr>
            <a:xfrm>
              <a:off x="664100" y="1233181"/>
              <a:ext cx="112907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</a:rPr>
                <a:t>Working Directory</a:t>
              </a:r>
            </a:p>
          </p:txBody>
        </p:sp>
      </p:grpSp>
      <p:sp>
        <p:nvSpPr>
          <p:cNvPr id="3" name="Double Bracket 2">
            <a:extLst>
              <a:ext uri="{FF2B5EF4-FFF2-40B4-BE49-F238E27FC236}">
                <a16:creationId xmlns:a16="http://schemas.microsoft.com/office/drawing/2014/main" id="{DB9235BD-540B-46EF-8BF3-CEE7D1816EF6}"/>
              </a:ext>
            </a:extLst>
          </p:cNvPr>
          <p:cNvSpPr/>
          <p:nvPr/>
        </p:nvSpPr>
        <p:spPr>
          <a:xfrm>
            <a:off x="2415314" y="1199247"/>
            <a:ext cx="1643529" cy="780932"/>
          </a:xfrm>
          <a:prstGeom prst="bracketPair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95DA2B-1BC4-437D-89DC-9045DA0C7267}"/>
              </a:ext>
            </a:extLst>
          </p:cNvPr>
          <p:cNvSpPr txBox="1"/>
          <p:nvPr/>
        </p:nvSpPr>
        <p:spPr>
          <a:xfrm>
            <a:off x="2515594" y="1405047"/>
            <a:ext cx="1543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Staging Area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0AEE8E2-17E8-4578-9C16-A756B241BE5E}"/>
              </a:ext>
            </a:extLst>
          </p:cNvPr>
          <p:cNvCxnSpPr/>
          <p:nvPr/>
        </p:nvCxnSpPr>
        <p:spPr>
          <a:xfrm>
            <a:off x="1225834" y="2953110"/>
            <a:ext cx="201231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2D5DFF2D-C6A1-4A12-9ACD-690917097485}"/>
              </a:ext>
            </a:extLst>
          </p:cNvPr>
          <p:cNvSpPr txBox="1"/>
          <p:nvPr/>
        </p:nvSpPr>
        <p:spPr>
          <a:xfrm>
            <a:off x="1628437" y="2583778"/>
            <a:ext cx="1236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git add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BE92C61-2813-4A79-BDF1-F190904D6999}"/>
              </a:ext>
            </a:extLst>
          </p:cNvPr>
          <p:cNvSpPr txBox="1"/>
          <p:nvPr/>
        </p:nvSpPr>
        <p:spPr>
          <a:xfrm>
            <a:off x="6747047" y="4680358"/>
            <a:ext cx="1637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git pull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5C95B72-2BFD-4B12-BA1B-D225EB2136D9}"/>
              </a:ext>
            </a:extLst>
          </p:cNvPr>
          <p:cNvCxnSpPr/>
          <p:nvPr/>
        </p:nvCxnSpPr>
        <p:spPr>
          <a:xfrm flipH="1">
            <a:off x="5352177" y="5092117"/>
            <a:ext cx="418747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B7976BF-8476-480C-8317-EDC125A63788}"/>
              </a:ext>
            </a:extLst>
          </p:cNvPr>
          <p:cNvCxnSpPr>
            <a:cxnSpLocks/>
          </p:cNvCxnSpPr>
          <p:nvPr/>
        </p:nvCxnSpPr>
        <p:spPr>
          <a:xfrm>
            <a:off x="3250313" y="3644496"/>
            <a:ext cx="2107466" cy="151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3C4BCEB-DEF1-4839-B7BE-39E55285ECD9}"/>
              </a:ext>
            </a:extLst>
          </p:cNvPr>
          <p:cNvCxnSpPr>
            <a:cxnSpLocks/>
          </p:cNvCxnSpPr>
          <p:nvPr/>
        </p:nvCxnSpPr>
        <p:spPr>
          <a:xfrm flipH="1">
            <a:off x="9550855" y="1937857"/>
            <a:ext cx="5602" cy="4311941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C2EFB95-02BC-47F2-84B0-0112BE024416}"/>
              </a:ext>
            </a:extLst>
          </p:cNvPr>
          <p:cNvCxnSpPr/>
          <p:nvPr/>
        </p:nvCxnSpPr>
        <p:spPr>
          <a:xfrm>
            <a:off x="5357779" y="4020263"/>
            <a:ext cx="419307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AE8A2EC8-8191-45EA-95B6-0B8678A63B34}"/>
              </a:ext>
            </a:extLst>
          </p:cNvPr>
          <p:cNvSpPr txBox="1"/>
          <p:nvPr/>
        </p:nvSpPr>
        <p:spPr>
          <a:xfrm>
            <a:off x="3569513" y="3275164"/>
            <a:ext cx="1637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git commit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78B2975-9750-4BC0-99B6-61935B12CCE6}"/>
              </a:ext>
            </a:extLst>
          </p:cNvPr>
          <p:cNvGrpSpPr/>
          <p:nvPr/>
        </p:nvGrpSpPr>
        <p:grpSpPr>
          <a:xfrm>
            <a:off x="7987065" y="2063216"/>
            <a:ext cx="3554236" cy="2358889"/>
            <a:chOff x="7987065" y="2063216"/>
            <a:chExt cx="3554236" cy="2358889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E6DBF82C-EA68-4447-A010-E5B5B0489FD7}"/>
                </a:ext>
              </a:extLst>
            </p:cNvPr>
            <p:cNvGrpSpPr/>
            <p:nvPr/>
          </p:nvGrpSpPr>
          <p:grpSpPr>
            <a:xfrm>
              <a:off x="8175548" y="2402709"/>
              <a:ext cx="3365753" cy="2019396"/>
              <a:chOff x="1973672" y="2229257"/>
              <a:chExt cx="3012313" cy="1721000"/>
            </a:xfrm>
          </p:grpSpPr>
          <p:sp>
            <p:nvSpPr>
              <p:cNvPr id="24" name="Rectangle: Diagonal Corners Rounded 23">
                <a:extLst>
                  <a:ext uri="{FF2B5EF4-FFF2-40B4-BE49-F238E27FC236}">
                    <a16:creationId xmlns:a16="http://schemas.microsoft.com/office/drawing/2014/main" id="{02448626-6849-4C2A-9EFB-8869C7A37CDA}"/>
                  </a:ext>
                </a:extLst>
              </p:cNvPr>
              <p:cNvSpPr/>
              <p:nvPr/>
            </p:nvSpPr>
            <p:spPr>
              <a:xfrm>
                <a:off x="2271198" y="2549210"/>
                <a:ext cx="2714787" cy="1401047"/>
              </a:xfrm>
              <a:prstGeom prst="round2Diag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" name="Rectangle: Diagonal Corners Rounded 25">
                <a:extLst>
                  <a:ext uri="{FF2B5EF4-FFF2-40B4-BE49-F238E27FC236}">
                    <a16:creationId xmlns:a16="http://schemas.microsoft.com/office/drawing/2014/main" id="{BCA1FB82-F707-497B-BE30-8369D880330D}"/>
                  </a:ext>
                </a:extLst>
              </p:cNvPr>
              <p:cNvSpPr/>
              <p:nvPr/>
            </p:nvSpPr>
            <p:spPr>
              <a:xfrm>
                <a:off x="1973672" y="2229257"/>
                <a:ext cx="2395199" cy="515743"/>
              </a:xfrm>
              <a:prstGeom prst="round2Diag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Pull from Remote Repo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99FB69B-3A4B-44C7-97EF-7105B19A4793}"/>
                  </a:ext>
                </a:extLst>
              </p:cNvPr>
              <p:cNvSpPr txBox="1"/>
              <p:nvPr/>
            </p:nvSpPr>
            <p:spPr>
              <a:xfrm>
                <a:off x="2397861" y="2792742"/>
                <a:ext cx="2461459" cy="11278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600" dirty="0"/>
                  <a:t>Similarly, we can update and merge with our local repo by pulling from the remote repo using the command </a:t>
                </a:r>
                <a:r>
                  <a:rPr lang="en-GB" sz="16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git pull</a:t>
                </a:r>
              </a:p>
            </p:txBody>
          </p:sp>
        </p:grpSp>
        <p:pic>
          <p:nvPicPr>
            <p:cNvPr id="13" name="Graphic 12" descr="Download from cloud with solid fill">
              <a:extLst>
                <a:ext uri="{FF2B5EF4-FFF2-40B4-BE49-F238E27FC236}">
                  <a16:creationId xmlns:a16="http://schemas.microsoft.com/office/drawing/2014/main" id="{8C80A00C-456D-48FE-A5B3-DF19746DC44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987065" y="2063216"/>
              <a:ext cx="620776" cy="620776"/>
            </a:xfrm>
            <a:prstGeom prst="rect">
              <a:avLst/>
            </a:prstGeom>
          </p:spPr>
        </p:pic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F3456D45-179D-42D7-8EF1-7EA0A625055D}"/>
              </a:ext>
            </a:extLst>
          </p:cNvPr>
          <p:cNvSpPr txBox="1"/>
          <p:nvPr/>
        </p:nvSpPr>
        <p:spPr>
          <a:xfrm>
            <a:off x="6739176" y="3658157"/>
            <a:ext cx="1637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git push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A2DB6A2-A4D9-4E4E-80C5-6735537FFC9E}"/>
              </a:ext>
            </a:extLst>
          </p:cNvPr>
          <p:cNvCxnSpPr>
            <a:cxnSpLocks/>
          </p:cNvCxnSpPr>
          <p:nvPr/>
        </p:nvCxnSpPr>
        <p:spPr>
          <a:xfrm>
            <a:off x="6727971" y="176169"/>
            <a:ext cx="0" cy="6073629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1267AB4-A2B9-42EE-B21C-5751C7A3AB3C}"/>
              </a:ext>
            </a:extLst>
          </p:cNvPr>
          <p:cNvCxnSpPr>
            <a:cxnSpLocks/>
          </p:cNvCxnSpPr>
          <p:nvPr/>
        </p:nvCxnSpPr>
        <p:spPr>
          <a:xfrm>
            <a:off x="3237078" y="1937855"/>
            <a:ext cx="1074" cy="4311943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0A810E1-522A-45FF-91C1-93ADD54D5480}"/>
              </a:ext>
            </a:extLst>
          </p:cNvPr>
          <p:cNvCxnSpPr>
            <a:cxnSpLocks/>
          </p:cNvCxnSpPr>
          <p:nvPr/>
        </p:nvCxnSpPr>
        <p:spPr>
          <a:xfrm flipH="1">
            <a:off x="1225834" y="1937858"/>
            <a:ext cx="5602" cy="431194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CB3BD91-BE58-4FF8-A157-A12B2F19D66C}"/>
              </a:ext>
            </a:extLst>
          </p:cNvPr>
          <p:cNvCxnSpPr>
            <a:cxnSpLocks/>
          </p:cNvCxnSpPr>
          <p:nvPr/>
        </p:nvCxnSpPr>
        <p:spPr>
          <a:xfrm>
            <a:off x="5357779" y="1937856"/>
            <a:ext cx="0" cy="4311942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CC600D13-4B59-4F12-A8FB-BC23C4BBC4E0}"/>
              </a:ext>
            </a:extLst>
          </p:cNvPr>
          <p:cNvSpPr/>
          <p:nvPr/>
        </p:nvSpPr>
        <p:spPr>
          <a:xfrm>
            <a:off x="3806560" y="6455333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F7FABC38-D8AC-47BD-BB0D-827409021365}"/>
              </a:ext>
            </a:extLst>
          </p:cNvPr>
          <p:cNvSpPr/>
          <p:nvPr/>
        </p:nvSpPr>
        <p:spPr>
          <a:xfrm>
            <a:off x="4349933" y="6455333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347F8C5-48AF-49F6-A82F-B64AA008C52F}"/>
              </a:ext>
            </a:extLst>
          </p:cNvPr>
          <p:cNvSpPr/>
          <p:nvPr/>
        </p:nvSpPr>
        <p:spPr>
          <a:xfrm>
            <a:off x="4893306" y="6455333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85A8D4CA-8BDE-4C5A-9BB6-BB8973CC6BFA}"/>
              </a:ext>
            </a:extLst>
          </p:cNvPr>
          <p:cNvSpPr/>
          <p:nvPr/>
        </p:nvSpPr>
        <p:spPr>
          <a:xfrm>
            <a:off x="5436679" y="6455333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04135AC5-49D3-4621-9883-E1A48863CF3A}"/>
              </a:ext>
            </a:extLst>
          </p:cNvPr>
          <p:cNvSpPr/>
          <p:nvPr/>
        </p:nvSpPr>
        <p:spPr>
          <a:xfrm>
            <a:off x="5980052" y="6455333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9CDB5499-7F5A-46B3-83DD-27CF4BB3B752}"/>
              </a:ext>
            </a:extLst>
          </p:cNvPr>
          <p:cNvSpPr/>
          <p:nvPr/>
        </p:nvSpPr>
        <p:spPr>
          <a:xfrm>
            <a:off x="6523425" y="6455333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71EE1819-FE13-43B4-B291-450DFD50C768}"/>
              </a:ext>
            </a:extLst>
          </p:cNvPr>
          <p:cNvSpPr/>
          <p:nvPr/>
        </p:nvSpPr>
        <p:spPr>
          <a:xfrm>
            <a:off x="7066798" y="6455333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239EE193-4BBE-49F6-AD1B-979E3CB59291}"/>
              </a:ext>
            </a:extLst>
          </p:cNvPr>
          <p:cNvSpPr/>
          <p:nvPr/>
        </p:nvSpPr>
        <p:spPr>
          <a:xfrm>
            <a:off x="7610171" y="6455333"/>
            <a:ext cx="226506" cy="226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3A1DEEB1-5EB6-4515-B82A-A1E90C4B996F}"/>
              </a:ext>
            </a:extLst>
          </p:cNvPr>
          <p:cNvSpPr/>
          <p:nvPr/>
        </p:nvSpPr>
        <p:spPr>
          <a:xfrm>
            <a:off x="8153544" y="6455333"/>
            <a:ext cx="226506" cy="2264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9359786E-9FC7-4CBD-A861-D77FF4A338C5}"/>
              </a:ext>
            </a:extLst>
          </p:cNvPr>
          <p:cNvSpPr/>
          <p:nvPr/>
        </p:nvSpPr>
        <p:spPr>
          <a:xfrm>
            <a:off x="8696914" y="6455333"/>
            <a:ext cx="226506" cy="2264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4521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ango theme">
  <a:themeElements>
    <a:clrScheme name="Custom 12">
      <a:dk1>
        <a:srgbClr val="0C1938"/>
      </a:dk1>
      <a:lt1>
        <a:srgbClr val="FFFFFF"/>
      </a:lt1>
      <a:dk2>
        <a:srgbClr val="4BBDAD"/>
      </a:dk2>
      <a:lt2>
        <a:srgbClr val="848483"/>
      </a:lt2>
      <a:accent1>
        <a:srgbClr val="FF0000"/>
      </a:accent1>
      <a:accent2>
        <a:srgbClr val="FF4D00"/>
      </a:accent2>
      <a:accent3>
        <a:srgbClr val="FF7400"/>
      </a:accent3>
      <a:accent4>
        <a:srgbClr val="FF9A00"/>
      </a:accent4>
      <a:accent5>
        <a:srgbClr val="FFC100"/>
      </a:accent5>
      <a:accent6>
        <a:srgbClr val="DDDAE1"/>
      </a:accent6>
      <a:hlink>
        <a:srgbClr val="0C1938"/>
      </a:hlink>
      <a:folHlink>
        <a:srgbClr val="FF0000"/>
      </a:folHlink>
    </a:clrScheme>
    <a:fontScheme name="Mango open sans">
      <a:majorFont>
        <a:latin typeface="Open Sans"/>
        <a:ea typeface=""/>
        <a:cs typeface=""/>
      </a:majorFont>
      <a:minorFont>
        <a:latin typeface="Open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E5EBBA6E-A35D-4805-9832-3D05F30A8FFD}" vid="{439E1CA9-6C17-4F76-AD4F-176E06EF71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2117</TotalTime>
  <Words>1042</Words>
  <Application>Microsoft Office PowerPoint</Application>
  <PresentationFormat>Widescreen</PresentationFormat>
  <Paragraphs>284</Paragraphs>
  <Slides>62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7" baseType="lpstr">
      <vt:lpstr>Arial</vt:lpstr>
      <vt:lpstr>Calibri</vt:lpstr>
      <vt:lpstr>Courier New</vt:lpstr>
      <vt:lpstr>Open Sans Light</vt:lpstr>
      <vt:lpstr>Mango theme</vt:lpstr>
      <vt:lpstr>BASIC WORKFLOW: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VISUAL FOR COMMITTING CHANGES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Revert changes workflow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Intro to branching workflow</vt:lpstr>
      <vt:lpstr>PowerPoint Presentation</vt:lpstr>
      <vt:lpstr>PowerPoint Presentation</vt:lpstr>
      <vt:lpstr>PowerPoint Presentation</vt:lpstr>
      <vt:lpstr>PowerPoint Presentation</vt:lpstr>
      <vt:lpstr>Summary workflow for working on a branch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Introduction to merging workflow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Complex example of merging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Elizabeth Brown</dc:creator>
  <cp:lastModifiedBy>Elizabeth Brown</cp:lastModifiedBy>
  <cp:revision>83</cp:revision>
  <cp:lastPrinted>2019-08-14T16:37:39Z</cp:lastPrinted>
  <dcterms:created xsi:type="dcterms:W3CDTF">2021-03-08T13:47:03Z</dcterms:created>
  <dcterms:modified xsi:type="dcterms:W3CDTF">2021-04-22T15:21:38Z</dcterms:modified>
</cp:coreProperties>
</file>