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862" r:id="rId2"/>
    <p:sldId id="1999" r:id="rId3"/>
    <p:sldId id="400" r:id="rId4"/>
    <p:sldId id="2017" r:id="rId5"/>
    <p:sldId id="2003" r:id="rId6"/>
    <p:sldId id="2011" r:id="rId7"/>
    <p:sldId id="1974" r:id="rId8"/>
    <p:sldId id="2014" r:id="rId9"/>
    <p:sldId id="2015" r:id="rId10"/>
    <p:sldId id="2012" r:id="rId11"/>
    <p:sldId id="2013" r:id="rId12"/>
    <p:sldId id="1952" r:id="rId13"/>
    <p:sldId id="2021" r:id="rId14"/>
    <p:sldId id="2020" r:id="rId15"/>
    <p:sldId id="1953" r:id="rId16"/>
    <p:sldId id="2004" r:id="rId17"/>
    <p:sldId id="2005" r:id="rId18"/>
    <p:sldId id="2007" r:id="rId19"/>
    <p:sldId id="2006" r:id="rId20"/>
    <p:sldId id="2008" r:id="rId21"/>
    <p:sldId id="2009" r:id="rId22"/>
    <p:sldId id="2010" r:id="rId23"/>
    <p:sldId id="2016" r:id="rId24"/>
    <p:sldId id="2019" r:id="rId25"/>
    <p:sldId id="2018" r:id="rId26"/>
    <p:sldId id="2002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3B1F4D"/>
    <a:srgbClr val="00B8DB"/>
    <a:srgbClr val="EC72A5"/>
    <a:srgbClr val="2D1E42"/>
    <a:srgbClr val="583F52"/>
    <a:srgbClr val="4AEDDE"/>
    <a:srgbClr val="FA5C79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326" autoAdjust="0"/>
  </p:normalViewPr>
  <p:slideViewPr>
    <p:cSldViewPr snapToGrid="0" snapToObjects="1">
      <p:cViewPr varScale="1">
        <p:scale>
          <a:sx n="35" d="100"/>
          <a:sy n="35" d="100"/>
        </p:scale>
        <p:origin x="1027" y="29"/>
      </p:cViewPr>
      <p:guideLst>
        <p:guide orient="horz" pos="8112"/>
        <p:guide pos="14278"/>
        <p:guide pos="1078"/>
        <p:guide pos="7678"/>
        <p:guide orient="horz"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8950" y="-11796713"/>
            <a:ext cx="22194838" cy="124872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5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2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2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對於新手來說，我覺得若要進行爬蟲，還花很多時間在熟悉</a:t>
            </a:r>
            <a:r>
              <a:rPr lang="en-US" altLang="zh-TW" dirty="0"/>
              <a:t>HTML</a:t>
            </a:r>
            <a:r>
              <a:rPr lang="zh-TW" altLang="en-US" dirty="0"/>
              <a:t>及</a:t>
            </a:r>
            <a:r>
              <a:rPr lang="en-US" altLang="zh-TW" dirty="0"/>
              <a:t>JS</a:t>
            </a:r>
            <a:r>
              <a:rPr lang="zh-TW" altLang="en-US" dirty="0"/>
              <a:t>，會浪費太多時間</a:t>
            </a:r>
            <a:endParaRPr lang="en-US" altLang="zh-TW" dirty="0"/>
          </a:p>
          <a:p>
            <a:r>
              <a:rPr lang="zh-TW" altLang="en-US" dirty="0"/>
              <a:t>我今天要教大教即使沒有任何基礎，也能透過</a:t>
            </a:r>
            <a:r>
              <a:rPr lang="en-US" altLang="zh-TW" dirty="0"/>
              <a:t>Selenium</a:t>
            </a:r>
            <a:r>
              <a:rPr lang="zh-TW" altLang="en-US" dirty="0"/>
              <a:t>輕鬆體驗爬蟲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3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8950" y="-11796713"/>
            <a:ext cx="22194838" cy="124872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62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8950" y="-11796713"/>
            <a:ext cx="22194838" cy="124872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0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71125" y="4462229"/>
            <a:ext cx="7793670" cy="441554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05073" y="7304943"/>
            <a:ext cx="2490687" cy="33391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707248" y="8759819"/>
            <a:ext cx="1077568" cy="186198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9083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904508" y="2987773"/>
            <a:ext cx="6336731" cy="79527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54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266445" y="4493384"/>
            <a:ext cx="3849024" cy="63713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280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674311" y="3717903"/>
            <a:ext cx="3820443" cy="671910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552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30603" y="3210724"/>
            <a:ext cx="10292010" cy="8386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6869151"/>
            <a:ext cx="12252906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252906" y="0"/>
            <a:ext cx="12124744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939668" y="0"/>
            <a:ext cx="756052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-11150"/>
            <a:ext cx="7538224" cy="6601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7114478"/>
            <a:ext cx="7538224" cy="660152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44038" y="3590692"/>
            <a:ext cx="9389327" cy="8723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5879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746166" y="0"/>
            <a:ext cx="1463148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116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77455" y="0"/>
            <a:ext cx="756052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839426" y="7114032"/>
            <a:ext cx="7538224" cy="6601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839426" y="-11150"/>
            <a:ext cx="7538224" cy="660152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5710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2825" y="3404846"/>
            <a:ext cx="16525541" cy="52708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666099" y="8995313"/>
            <a:ext cx="3912268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461642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236016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31559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48368" y="3404846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8368" y="6828529"/>
            <a:ext cx="3877056" cy="524831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57947" y="4350925"/>
            <a:ext cx="63353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06694" y="4350925"/>
            <a:ext cx="63452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775844" y="4350925"/>
            <a:ext cx="6858161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5911139" y="3773762"/>
            <a:ext cx="6168580" cy="834790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5014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3116648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Slid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358859" y="636084"/>
            <a:ext cx="1667282" cy="531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0" y="595256"/>
            <a:ext cx="11550794" cy="13120745"/>
          </a:xfrm>
          <a:custGeom>
            <a:avLst/>
            <a:gdLst>
              <a:gd name="connsiteX0" fmla="*/ 10767469 w 11550794"/>
              <a:gd name="connsiteY0" fmla="*/ 8565496 h 13120745"/>
              <a:gd name="connsiteX1" fmla="*/ 11521693 w 11550794"/>
              <a:gd name="connsiteY1" fmla="*/ 9085444 h 13120745"/>
              <a:gd name="connsiteX2" fmla="*/ 11028455 w 11550794"/>
              <a:gd name="connsiteY2" fmla="*/ 9984036 h 13120745"/>
              <a:gd name="connsiteX3" fmla="*/ 258220 w 11550794"/>
              <a:gd name="connsiteY3" fmla="*/ 13120745 h 13120745"/>
              <a:gd name="connsiteX4" fmla="*/ 0 w 11550794"/>
              <a:gd name="connsiteY4" fmla="*/ 13120745 h 13120745"/>
              <a:gd name="connsiteX5" fmla="*/ 0 w 11550794"/>
              <a:gd name="connsiteY5" fmla="*/ 11686063 h 13120745"/>
              <a:gd name="connsiteX6" fmla="*/ 10623100 w 11550794"/>
              <a:gd name="connsiteY6" fmla="*/ 8592204 h 13120745"/>
              <a:gd name="connsiteX7" fmla="*/ 10767469 w 11550794"/>
              <a:gd name="connsiteY7" fmla="*/ 8565496 h 13120745"/>
              <a:gd name="connsiteX8" fmla="*/ 10460068 w 11550794"/>
              <a:gd name="connsiteY8" fmla="*/ 6453641 h 13120745"/>
              <a:gd name="connsiteX9" fmla="*/ 11214292 w 11550794"/>
              <a:gd name="connsiteY9" fmla="*/ 6973588 h 13120745"/>
              <a:gd name="connsiteX10" fmla="*/ 10721054 w 11550794"/>
              <a:gd name="connsiteY10" fmla="*/ 7872181 h 13120745"/>
              <a:gd name="connsiteX11" fmla="*/ 404589 w 11550794"/>
              <a:gd name="connsiteY11" fmla="*/ 10876734 h 13120745"/>
              <a:gd name="connsiteX12" fmla="*/ 117780 w 11550794"/>
              <a:gd name="connsiteY12" fmla="*/ 10900937 h 13120745"/>
              <a:gd name="connsiteX13" fmla="*/ 0 w 11550794"/>
              <a:gd name="connsiteY13" fmla="*/ 10875354 h 13120745"/>
              <a:gd name="connsiteX14" fmla="*/ 0 w 11550794"/>
              <a:gd name="connsiteY14" fmla="*/ 9484680 h 13120745"/>
              <a:gd name="connsiteX15" fmla="*/ 10315699 w 11550794"/>
              <a:gd name="connsiteY15" fmla="*/ 6480349 h 13120745"/>
              <a:gd name="connsiteX16" fmla="*/ 10460068 w 11550794"/>
              <a:gd name="connsiteY16" fmla="*/ 6453641 h 13120745"/>
              <a:gd name="connsiteX17" fmla="*/ 10144249 w 11550794"/>
              <a:gd name="connsiteY17" fmla="*/ 4283946 h 13120745"/>
              <a:gd name="connsiteX18" fmla="*/ 10898473 w 11550794"/>
              <a:gd name="connsiteY18" fmla="*/ 4803891 h 13120745"/>
              <a:gd name="connsiteX19" fmla="*/ 10405235 w 11550794"/>
              <a:gd name="connsiteY19" fmla="*/ 5702484 h 13120745"/>
              <a:gd name="connsiteX20" fmla="*/ 450039 w 11550794"/>
              <a:gd name="connsiteY20" fmla="*/ 8601823 h 13120745"/>
              <a:gd name="connsiteX21" fmla="*/ 26331 w 11550794"/>
              <a:gd name="connsiteY21" fmla="*/ 8596290 h 13120745"/>
              <a:gd name="connsiteX22" fmla="*/ 0 w 11550794"/>
              <a:gd name="connsiteY22" fmla="*/ 8584956 h 13120745"/>
              <a:gd name="connsiteX23" fmla="*/ 0 w 11550794"/>
              <a:gd name="connsiteY23" fmla="*/ 7228038 h 13120745"/>
              <a:gd name="connsiteX24" fmla="*/ 44684 w 11550794"/>
              <a:gd name="connsiteY24" fmla="*/ 7209990 h 13120745"/>
              <a:gd name="connsiteX25" fmla="*/ 9999880 w 11550794"/>
              <a:gd name="connsiteY25" fmla="*/ 4310654 h 13120745"/>
              <a:gd name="connsiteX26" fmla="*/ 10144249 w 11550794"/>
              <a:gd name="connsiteY26" fmla="*/ 4283946 h 13120745"/>
              <a:gd name="connsiteX27" fmla="*/ 9836849 w 11550794"/>
              <a:gd name="connsiteY27" fmla="*/ 2172090 h 13120745"/>
              <a:gd name="connsiteX28" fmla="*/ 10591073 w 11550794"/>
              <a:gd name="connsiteY28" fmla="*/ 2692036 h 13120745"/>
              <a:gd name="connsiteX29" fmla="*/ 10097835 w 11550794"/>
              <a:gd name="connsiteY29" fmla="*/ 3590629 h 13120745"/>
              <a:gd name="connsiteX30" fmla="*/ 105879 w 11550794"/>
              <a:gd name="connsiteY30" fmla="*/ 6500672 h 13120745"/>
              <a:gd name="connsiteX31" fmla="*/ 0 w 11550794"/>
              <a:gd name="connsiteY31" fmla="*/ 6520260 h 13120745"/>
              <a:gd name="connsiteX32" fmla="*/ 0 w 11550794"/>
              <a:gd name="connsiteY32" fmla="*/ 5021622 h 13120745"/>
              <a:gd name="connsiteX33" fmla="*/ 9692480 w 11550794"/>
              <a:gd name="connsiteY33" fmla="*/ 2198798 h 13120745"/>
              <a:gd name="connsiteX34" fmla="*/ 9836849 w 11550794"/>
              <a:gd name="connsiteY34" fmla="*/ 2172090 h 13120745"/>
              <a:gd name="connsiteX35" fmla="*/ 9521029 w 11550794"/>
              <a:gd name="connsiteY35" fmla="*/ 2394 h 13120745"/>
              <a:gd name="connsiteX36" fmla="*/ 10275254 w 11550794"/>
              <a:gd name="connsiteY36" fmla="*/ 522340 h 13120745"/>
              <a:gd name="connsiteX37" fmla="*/ 9782015 w 11550794"/>
              <a:gd name="connsiteY37" fmla="*/ 1420933 h 13120745"/>
              <a:gd name="connsiteX38" fmla="*/ 0 w 11550794"/>
              <a:gd name="connsiteY38" fmla="*/ 4269834 h 13120745"/>
              <a:gd name="connsiteX39" fmla="*/ 0 w 11550794"/>
              <a:gd name="connsiteY39" fmla="*/ 2759947 h 13120745"/>
              <a:gd name="connsiteX40" fmla="*/ 9376660 w 11550794"/>
              <a:gd name="connsiteY40" fmla="*/ 29102 h 13120745"/>
              <a:gd name="connsiteX41" fmla="*/ 9521029 w 11550794"/>
              <a:gd name="connsiteY41" fmla="*/ 2394 h 1312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550794" h="13120745">
                <a:moveTo>
                  <a:pt x="10767469" y="8565496"/>
                </a:moveTo>
                <a:cubicBezTo>
                  <a:pt x="11103485" y="8538031"/>
                  <a:pt x="11423750" y="8749143"/>
                  <a:pt x="11521693" y="9085444"/>
                </a:cubicBezTo>
                <a:cubicBezTo>
                  <a:pt x="11633629" y="9469786"/>
                  <a:pt x="11412799" y="9872100"/>
                  <a:pt x="11028455" y="9984036"/>
                </a:cubicBezTo>
                <a:lnTo>
                  <a:pt x="258220" y="13120745"/>
                </a:lnTo>
                <a:lnTo>
                  <a:pt x="0" y="13120745"/>
                </a:lnTo>
                <a:lnTo>
                  <a:pt x="0" y="11686063"/>
                </a:lnTo>
                <a:lnTo>
                  <a:pt x="10623100" y="8592204"/>
                </a:lnTo>
                <a:cubicBezTo>
                  <a:pt x="10671143" y="8578212"/>
                  <a:pt x="10719467" y="8569420"/>
                  <a:pt x="10767469" y="8565496"/>
                </a:cubicBezTo>
                <a:close/>
                <a:moveTo>
                  <a:pt x="10460068" y="6453641"/>
                </a:moveTo>
                <a:cubicBezTo>
                  <a:pt x="10796084" y="6426176"/>
                  <a:pt x="11116349" y="6637287"/>
                  <a:pt x="11214292" y="6973588"/>
                </a:cubicBezTo>
                <a:cubicBezTo>
                  <a:pt x="11326228" y="7357931"/>
                  <a:pt x="11105398" y="7760245"/>
                  <a:pt x="10721054" y="7872181"/>
                </a:cubicBezTo>
                <a:lnTo>
                  <a:pt x="404589" y="10876734"/>
                </a:lnTo>
                <a:cubicBezTo>
                  <a:pt x="308504" y="10904718"/>
                  <a:pt x="211294" y="10911904"/>
                  <a:pt x="117780" y="10900937"/>
                </a:cubicBezTo>
                <a:lnTo>
                  <a:pt x="0" y="10875354"/>
                </a:lnTo>
                <a:lnTo>
                  <a:pt x="0" y="9484680"/>
                </a:lnTo>
                <a:lnTo>
                  <a:pt x="10315699" y="6480349"/>
                </a:lnTo>
                <a:cubicBezTo>
                  <a:pt x="10363742" y="6466357"/>
                  <a:pt x="10412066" y="6457565"/>
                  <a:pt x="10460068" y="6453641"/>
                </a:cubicBezTo>
                <a:close/>
                <a:moveTo>
                  <a:pt x="10144249" y="4283946"/>
                </a:moveTo>
                <a:cubicBezTo>
                  <a:pt x="10480264" y="4256480"/>
                  <a:pt x="10800529" y="4467591"/>
                  <a:pt x="10898473" y="4803891"/>
                </a:cubicBezTo>
                <a:cubicBezTo>
                  <a:pt x="11010409" y="5188236"/>
                  <a:pt x="10789579" y="5590550"/>
                  <a:pt x="10405235" y="5702484"/>
                </a:cubicBezTo>
                <a:lnTo>
                  <a:pt x="450039" y="8601823"/>
                </a:lnTo>
                <a:cubicBezTo>
                  <a:pt x="305910" y="8643799"/>
                  <a:pt x="159254" y="8638979"/>
                  <a:pt x="26331" y="8596290"/>
                </a:cubicBezTo>
                <a:lnTo>
                  <a:pt x="0" y="8584956"/>
                </a:lnTo>
                <a:lnTo>
                  <a:pt x="0" y="7228038"/>
                </a:lnTo>
                <a:lnTo>
                  <a:pt x="44684" y="7209990"/>
                </a:lnTo>
                <a:lnTo>
                  <a:pt x="9999880" y="4310654"/>
                </a:lnTo>
                <a:cubicBezTo>
                  <a:pt x="10047923" y="4296662"/>
                  <a:pt x="10096247" y="4287869"/>
                  <a:pt x="10144249" y="4283946"/>
                </a:cubicBezTo>
                <a:close/>
                <a:moveTo>
                  <a:pt x="9836849" y="2172090"/>
                </a:moveTo>
                <a:cubicBezTo>
                  <a:pt x="10172865" y="2144624"/>
                  <a:pt x="10493130" y="2355735"/>
                  <a:pt x="10591073" y="2692036"/>
                </a:cubicBezTo>
                <a:cubicBezTo>
                  <a:pt x="10703009" y="3076379"/>
                  <a:pt x="10482179" y="3478693"/>
                  <a:pt x="10097835" y="3590629"/>
                </a:cubicBezTo>
                <a:lnTo>
                  <a:pt x="105879" y="6500672"/>
                </a:lnTo>
                <a:lnTo>
                  <a:pt x="0" y="6520260"/>
                </a:lnTo>
                <a:lnTo>
                  <a:pt x="0" y="5021622"/>
                </a:lnTo>
                <a:lnTo>
                  <a:pt x="9692480" y="2198798"/>
                </a:lnTo>
                <a:cubicBezTo>
                  <a:pt x="9740523" y="2184806"/>
                  <a:pt x="9788847" y="2176013"/>
                  <a:pt x="9836849" y="2172090"/>
                </a:cubicBezTo>
                <a:close/>
                <a:moveTo>
                  <a:pt x="9521029" y="2394"/>
                </a:moveTo>
                <a:cubicBezTo>
                  <a:pt x="9857045" y="-25072"/>
                  <a:pt x="10177310" y="186039"/>
                  <a:pt x="10275254" y="522340"/>
                </a:cubicBezTo>
                <a:cubicBezTo>
                  <a:pt x="10387189" y="906684"/>
                  <a:pt x="10166359" y="1308998"/>
                  <a:pt x="9782015" y="1420933"/>
                </a:cubicBezTo>
                <a:lnTo>
                  <a:pt x="0" y="4269834"/>
                </a:lnTo>
                <a:lnTo>
                  <a:pt x="0" y="2759947"/>
                </a:lnTo>
                <a:lnTo>
                  <a:pt x="9376660" y="29102"/>
                </a:lnTo>
                <a:cubicBezTo>
                  <a:pt x="9424703" y="15109"/>
                  <a:pt x="9473027" y="6317"/>
                  <a:pt x="9521029" y="239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Slide Lef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0" y="595256"/>
            <a:ext cx="11550794" cy="13120745"/>
          </a:xfrm>
          <a:custGeom>
            <a:avLst/>
            <a:gdLst>
              <a:gd name="connsiteX0" fmla="*/ 10767469 w 11550794"/>
              <a:gd name="connsiteY0" fmla="*/ 8565496 h 13120745"/>
              <a:gd name="connsiteX1" fmla="*/ 11521693 w 11550794"/>
              <a:gd name="connsiteY1" fmla="*/ 9085444 h 13120745"/>
              <a:gd name="connsiteX2" fmla="*/ 11028455 w 11550794"/>
              <a:gd name="connsiteY2" fmla="*/ 9984036 h 13120745"/>
              <a:gd name="connsiteX3" fmla="*/ 258220 w 11550794"/>
              <a:gd name="connsiteY3" fmla="*/ 13120745 h 13120745"/>
              <a:gd name="connsiteX4" fmla="*/ 0 w 11550794"/>
              <a:gd name="connsiteY4" fmla="*/ 13120745 h 13120745"/>
              <a:gd name="connsiteX5" fmla="*/ 0 w 11550794"/>
              <a:gd name="connsiteY5" fmla="*/ 11686063 h 13120745"/>
              <a:gd name="connsiteX6" fmla="*/ 10623100 w 11550794"/>
              <a:gd name="connsiteY6" fmla="*/ 8592204 h 13120745"/>
              <a:gd name="connsiteX7" fmla="*/ 10767469 w 11550794"/>
              <a:gd name="connsiteY7" fmla="*/ 8565496 h 13120745"/>
              <a:gd name="connsiteX8" fmla="*/ 10460068 w 11550794"/>
              <a:gd name="connsiteY8" fmla="*/ 6453641 h 13120745"/>
              <a:gd name="connsiteX9" fmla="*/ 11214292 w 11550794"/>
              <a:gd name="connsiteY9" fmla="*/ 6973588 h 13120745"/>
              <a:gd name="connsiteX10" fmla="*/ 10721054 w 11550794"/>
              <a:gd name="connsiteY10" fmla="*/ 7872181 h 13120745"/>
              <a:gd name="connsiteX11" fmla="*/ 404589 w 11550794"/>
              <a:gd name="connsiteY11" fmla="*/ 10876734 h 13120745"/>
              <a:gd name="connsiteX12" fmla="*/ 117780 w 11550794"/>
              <a:gd name="connsiteY12" fmla="*/ 10900937 h 13120745"/>
              <a:gd name="connsiteX13" fmla="*/ 0 w 11550794"/>
              <a:gd name="connsiteY13" fmla="*/ 10875354 h 13120745"/>
              <a:gd name="connsiteX14" fmla="*/ 0 w 11550794"/>
              <a:gd name="connsiteY14" fmla="*/ 9484680 h 13120745"/>
              <a:gd name="connsiteX15" fmla="*/ 10315699 w 11550794"/>
              <a:gd name="connsiteY15" fmla="*/ 6480349 h 13120745"/>
              <a:gd name="connsiteX16" fmla="*/ 10460068 w 11550794"/>
              <a:gd name="connsiteY16" fmla="*/ 6453641 h 13120745"/>
              <a:gd name="connsiteX17" fmla="*/ 10144249 w 11550794"/>
              <a:gd name="connsiteY17" fmla="*/ 4283946 h 13120745"/>
              <a:gd name="connsiteX18" fmla="*/ 10898473 w 11550794"/>
              <a:gd name="connsiteY18" fmla="*/ 4803891 h 13120745"/>
              <a:gd name="connsiteX19" fmla="*/ 10405235 w 11550794"/>
              <a:gd name="connsiteY19" fmla="*/ 5702484 h 13120745"/>
              <a:gd name="connsiteX20" fmla="*/ 450039 w 11550794"/>
              <a:gd name="connsiteY20" fmla="*/ 8601823 h 13120745"/>
              <a:gd name="connsiteX21" fmla="*/ 26331 w 11550794"/>
              <a:gd name="connsiteY21" fmla="*/ 8596290 h 13120745"/>
              <a:gd name="connsiteX22" fmla="*/ 0 w 11550794"/>
              <a:gd name="connsiteY22" fmla="*/ 8584956 h 13120745"/>
              <a:gd name="connsiteX23" fmla="*/ 0 w 11550794"/>
              <a:gd name="connsiteY23" fmla="*/ 7228038 h 13120745"/>
              <a:gd name="connsiteX24" fmla="*/ 44684 w 11550794"/>
              <a:gd name="connsiteY24" fmla="*/ 7209990 h 13120745"/>
              <a:gd name="connsiteX25" fmla="*/ 9999880 w 11550794"/>
              <a:gd name="connsiteY25" fmla="*/ 4310654 h 13120745"/>
              <a:gd name="connsiteX26" fmla="*/ 10144249 w 11550794"/>
              <a:gd name="connsiteY26" fmla="*/ 4283946 h 13120745"/>
              <a:gd name="connsiteX27" fmla="*/ 9836849 w 11550794"/>
              <a:gd name="connsiteY27" fmla="*/ 2172090 h 13120745"/>
              <a:gd name="connsiteX28" fmla="*/ 10591073 w 11550794"/>
              <a:gd name="connsiteY28" fmla="*/ 2692036 h 13120745"/>
              <a:gd name="connsiteX29" fmla="*/ 10097835 w 11550794"/>
              <a:gd name="connsiteY29" fmla="*/ 3590629 h 13120745"/>
              <a:gd name="connsiteX30" fmla="*/ 105879 w 11550794"/>
              <a:gd name="connsiteY30" fmla="*/ 6500672 h 13120745"/>
              <a:gd name="connsiteX31" fmla="*/ 0 w 11550794"/>
              <a:gd name="connsiteY31" fmla="*/ 6520260 h 13120745"/>
              <a:gd name="connsiteX32" fmla="*/ 0 w 11550794"/>
              <a:gd name="connsiteY32" fmla="*/ 5021622 h 13120745"/>
              <a:gd name="connsiteX33" fmla="*/ 9692480 w 11550794"/>
              <a:gd name="connsiteY33" fmla="*/ 2198798 h 13120745"/>
              <a:gd name="connsiteX34" fmla="*/ 9836849 w 11550794"/>
              <a:gd name="connsiteY34" fmla="*/ 2172090 h 13120745"/>
              <a:gd name="connsiteX35" fmla="*/ 9521029 w 11550794"/>
              <a:gd name="connsiteY35" fmla="*/ 2394 h 13120745"/>
              <a:gd name="connsiteX36" fmla="*/ 10275254 w 11550794"/>
              <a:gd name="connsiteY36" fmla="*/ 522340 h 13120745"/>
              <a:gd name="connsiteX37" fmla="*/ 9782015 w 11550794"/>
              <a:gd name="connsiteY37" fmla="*/ 1420933 h 13120745"/>
              <a:gd name="connsiteX38" fmla="*/ 0 w 11550794"/>
              <a:gd name="connsiteY38" fmla="*/ 4269834 h 13120745"/>
              <a:gd name="connsiteX39" fmla="*/ 0 w 11550794"/>
              <a:gd name="connsiteY39" fmla="*/ 2759947 h 13120745"/>
              <a:gd name="connsiteX40" fmla="*/ 9376660 w 11550794"/>
              <a:gd name="connsiteY40" fmla="*/ 29102 h 13120745"/>
              <a:gd name="connsiteX41" fmla="*/ 9521029 w 11550794"/>
              <a:gd name="connsiteY41" fmla="*/ 2394 h 1312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550794" h="13120745">
                <a:moveTo>
                  <a:pt x="10767469" y="8565496"/>
                </a:moveTo>
                <a:cubicBezTo>
                  <a:pt x="11103485" y="8538031"/>
                  <a:pt x="11423750" y="8749143"/>
                  <a:pt x="11521693" y="9085444"/>
                </a:cubicBezTo>
                <a:cubicBezTo>
                  <a:pt x="11633629" y="9469786"/>
                  <a:pt x="11412799" y="9872100"/>
                  <a:pt x="11028455" y="9984036"/>
                </a:cubicBezTo>
                <a:lnTo>
                  <a:pt x="258220" y="13120745"/>
                </a:lnTo>
                <a:lnTo>
                  <a:pt x="0" y="13120745"/>
                </a:lnTo>
                <a:lnTo>
                  <a:pt x="0" y="11686063"/>
                </a:lnTo>
                <a:lnTo>
                  <a:pt x="10623100" y="8592204"/>
                </a:lnTo>
                <a:cubicBezTo>
                  <a:pt x="10671143" y="8578212"/>
                  <a:pt x="10719467" y="8569420"/>
                  <a:pt x="10767469" y="8565496"/>
                </a:cubicBezTo>
                <a:close/>
                <a:moveTo>
                  <a:pt x="10460068" y="6453641"/>
                </a:moveTo>
                <a:cubicBezTo>
                  <a:pt x="10796084" y="6426176"/>
                  <a:pt x="11116349" y="6637287"/>
                  <a:pt x="11214292" y="6973588"/>
                </a:cubicBezTo>
                <a:cubicBezTo>
                  <a:pt x="11326228" y="7357931"/>
                  <a:pt x="11105398" y="7760245"/>
                  <a:pt x="10721054" y="7872181"/>
                </a:cubicBezTo>
                <a:lnTo>
                  <a:pt x="404589" y="10876734"/>
                </a:lnTo>
                <a:cubicBezTo>
                  <a:pt x="308504" y="10904718"/>
                  <a:pt x="211294" y="10911904"/>
                  <a:pt x="117780" y="10900937"/>
                </a:cubicBezTo>
                <a:lnTo>
                  <a:pt x="0" y="10875354"/>
                </a:lnTo>
                <a:lnTo>
                  <a:pt x="0" y="9484680"/>
                </a:lnTo>
                <a:lnTo>
                  <a:pt x="10315699" y="6480349"/>
                </a:lnTo>
                <a:cubicBezTo>
                  <a:pt x="10363742" y="6466357"/>
                  <a:pt x="10412066" y="6457565"/>
                  <a:pt x="10460068" y="6453641"/>
                </a:cubicBezTo>
                <a:close/>
                <a:moveTo>
                  <a:pt x="10144249" y="4283946"/>
                </a:moveTo>
                <a:cubicBezTo>
                  <a:pt x="10480264" y="4256480"/>
                  <a:pt x="10800529" y="4467591"/>
                  <a:pt x="10898473" y="4803891"/>
                </a:cubicBezTo>
                <a:cubicBezTo>
                  <a:pt x="11010409" y="5188236"/>
                  <a:pt x="10789579" y="5590550"/>
                  <a:pt x="10405235" y="5702484"/>
                </a:cubicBezTo>
                <a:lnTo>
                  <a:pt x="450039" y="8601823"/>
                </a:lnTo>
                <a:cubicBezTo>
                  <a:pt x="305910" y="8643799"/>
                  <a:pt x="159254" y="8638979"/>
                  <a:pt x="26331" y="8596290"/>
                </a:cubicBezTo>
                <a:lnTo>
                  <a:pt x="0" y="8584956"/>
                </a:lnTo>
                <a:lnTo>
                  <a:pt x="0" y="7228038"/>
                </a:lnTo>
                <a:lnTo>
                  <a:pt x="44684" y="7209990"/>
                </a:lnTo>
                <a:lnTo>
                  <a:pt x="9999880" y="4310654"/>
                </a:lnTo>
                <a:cubicBezTo>
                  <a:pt x="10047923" y="4296662"/>
                  <a:pt x="10096247" y="4287869"/>
                  <a:pt x="10144249" y="4283946"/>
                </a:cubicBezTo>
                <a:close/>
                <a:moveTo>
                  <a:pt x="9836849" y="2172090"/>
                </a:moveTo>
                <a:cubicBezTo>
                  <a:pt x="10172865" y="2144624"/>
                  <a:pt x="10493130" y="2355735"/>
                  <a:pt x="10591073" y="2692036"/>
                </a:cubicBezTo>
                <a:cubicBezTo>
                  <a:pt x="10703009" y="3076379"/>
                  <a:pt x="10482179" y="3478693"/>
                  <a:pt x="10097835" y="3590629"/>
                </a:cubicBezTo>
                <a:lnTo>
                  <a:pt x="105879" y="6500672"/>
                </a:lnTo>
                <a:lnTo>
                  <a:pt x="0" y="6520260"/>
                </a:lnTo>
                <a:lnTo>
                  <a:pt x="0" y="5021622"/>
                </a:lnTo>
                <a:lnTo>
                  <a:pt x="9692480" y="2198798"/>
                </a:lnTo>
                <a:cubicBezTo>
                  <a:pt x="9740523" y="2184806"/>
                  <a:pt x="9788847" y="2176013"/>
                  <a:pt x="9836849" y="2172090"/>
                </a:cubicBezTo>
                <a:close/>
                <a:moveTo>
                  <a:pt x="9521029" y="2394"/>
                </a:moveTo>
                <a:cubicBezTo>
                  <a:pt x="9857045" y="-25072"/>
                  <a:pt x="10177310" y="186039"/>
                  <a:pt x="10275254" y="522340"/>
                </a:cubicBezTo>
                <a:cubicBezTo>
                  <a:pt x="10387189" y="906684"/>
                  <a:pt x="10166359" y="1308998"/>
                  <a:pt x="9782015" y="1420933"/>
                </a:cubicBezTo>
                <a:lnTo>
                  <a:pt x="0" y="4269834"/>
                </a:lnTo>
                <a:lnTo>
                  <a:pt x="0" y="2759947"/>
                </a:lnTo>
                <a:lnTo>
                  <a:pt x="9376660" y="29102"/>
                </a:lnTo>
                <a:cubicBezTo>
                  <a:pt x="9424703" y="15109"/>
                  <a:pt x="9473027" y="6317"/>
                  <a:pt x="9521029" y="239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973795" y="3789567"/>
            <a:ext cx="4436410" cy="4513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7141527" y="3789567"/>
            <a:ext cx="4436409" cy="4513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2859727" y="3789567"/>
            <a:ext cx="4436410" cy="4513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8054509" y="8686837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1353043" y="8637737"/>
            <a:ext cx="1716186" cy="17150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65" y="8686837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 Brus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240007" y="345232"/>
            <a:ext cx="24089813" cy="9103316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4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621148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584697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635298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86592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821363" y="12623800"/>
            <a:ext cx="12688887" cy="690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 Light" charset="0"/>
            </a:endParaRP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828992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7487128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181766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74985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54676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k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821363" y="12623800"/>
            <a:ext cx="12688887" cy="690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 Light" charset="0"/>
            </a:endParaRP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851735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95178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831401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599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02868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550333"/>
            <a:ext cx="21939885" cy="2286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436AB91-28B6-492F-8145-1E6DFFAFD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495DE-7EF0-4E16-B13D-DADDF648410A}" type="datetime1">
              <a:rPr lang="zh-TW" altLang="en-US"/>
              <a:pPr>
                <a:defRPr/>
              </a:pPr>
              <a:t>2020/5/23</a:t>
            </a:fld>
            <a:endParaRPr lang="zh-CN" altLang="en-US" sz="4799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7ED0747-ABDD-4122-8DD9-FD23D2699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101690-9E94-4A12-8C38-972CD316B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118C2-0716-491E-827E-1C1858B030E9}" type="slidenum">
              <a:rPr lang="zh-TW" altLang="en-US"/>
              <a:pPr/>
              <a:t>‹#›</a:t>
            </a:fld>
            <a:endParaRPr lang="zh-CN" altLang="en-US" sz="47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8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-Picture-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71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475229" y="4506950"/>
            <a:ext cx="7955939" cy="50378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1754462" y="4528987"/>
            <a:ext cx="8794705" cy="55563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0011940" y="6279360"/>
            <a:ext cx="2257767" cy="40260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30252" y="12623791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1" i="0" smtClean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1" i="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auto">
          <a:xfrm>
            <a:off x="21425291" y="12717667"/>
            <a:ext cx="7966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/>
            <a:r>
              <a:rPr lang="en-US" sz="1800" b="1" i="0" spc="3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20" r:id="rId2"/>
    <p:sldLayoutId id="2147483921" r:id="rId3"/>
    <p:sldLayoutId id="2147483917" r:id="rId4"/>
    <p:sldLayoutId id="2147483918" r:id="rId5"/>
    <p:sldLayoutId id="2147483927" r:id="rId6"/>
    <p:sldLayoutId id="2147483919" r:id="rId7"/>
    <p:sldLayoutId id="2147483936" r:id="rId8"/>
    <p:sldLayoutId id="2147483916" r:id="rId9"/>
    <p:sldLayoutId id="2147483939" r:id="rId10"/>
    <p:sldLayoutId id="2147483938" r:id="rId11"/>
    <p:sldLayoutId id="2147483937" r:id="rId12"/>
    <p:sldLayoutId id="2147483876" r:id="rId13"/>
    <p:sldLayoutId id="2147483922" r:id="rId14"/>
    <p:sldLayoutId id="2147483923" r:id="rId15"/>
    <p:sldLayoutId id="2147483925" r:id="rId16"/>
    <p:sldLayoutId id="2147483926" r:id="rId17"/>
    <p:sldLayoutId id="2147483924" r:id="rId18"/>
    <p:sldLayoutId id="2147483878" r:id="rId19"/>
    <p:sldLayoutId id="2147483879" r:id="rId20"/>
    <p:sldLayoutId id="2147483880" r:id="rId21"/>
    <p:sldLayoutId id="2147483881" r:id="rId22"/>
    <p:sldLayoutId id="2147483929" r:id="rId23"/>
    <p:sldLayoutId id="2147483933" r:id="rId24"/>
    <p:sldLayoutId id="2147483911" r:id="rId25"/>
    <p:sldLayoutId id="2147483914" r:id="rId26"/>
    <p:sldLayoutId id="2147483940" r:id="rId27"/>
    <p:sldLayoutId id="2147483951" r:id="rId28"/>
    <p:sldLayoutId id="2147483947" r:id="rId29"/>
    <p:sldLayoutId id="2147483950" r:id="rId30"/>
    <p:sldLayoutId id="2147483948" r:id="rId31"/>
    <p:sldLayoutId id="2147483952" r:id="rId3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@yanweiliu" TargetMode="Externa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@yanweiliu" TargetMode="Externa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@yanweiliu" TargetMode="Externa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@yanweiliu" TargetMode="Externa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@yanweiliu" TargetMode="Externa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@yanweiliu" TargetMode="Externa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177" y="0"/>
            <a:ext cx="24377651" cy="13716000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86000"/>
                </a:schemeClr>
              </a:gs>
              <a:gs pos="100000">
                <a:srgbClr val="EC72A5">
                  <a:alpha val="8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ubtitle 2"/>
          <p:cNvSpPr txBox="1">
            <a:spLocks/>
          </p:cNvSpPr>
          <p:nvPr/>
        </p:nvSpPr>
        <p:spPr>
          <a:xfrm>
            <a:off x="10523847" y="9489751"/>
            <a:ext cx="3323607" cy="101553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Yanwei Liu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5487500" y="7545337"/>
            <a:ext cx="133962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altLang="zh-TW" sz="7200" b="1" spc="700" dirty="0">
                <a:solidFill>
                  <a:schemeClr val="bg1"/>
                </a:solidFill>
                <a:latin typeface="Montserrat Semi Bold" charset="0"/>
                <a:ea typeface="Montserrat Semi Bold" charset="0"/>
                <a:cs typeface="Montserrat Semi Bold" charset="0"/>
                <a:sym typeface="Bebas Neue" charset="0"/>
              </a:rPr>
              <a:t>Selenium</a:t>
            </a:r>
            <a:r>
              <a:rPr lang="zh-TW" altLang="en-US" sz="7200" b="1" spc="700" dirty="0">
                <a:solidFill>
                  <a:schemeClr val="bg1"/>
                </a:solidFill>
                <a:latin typeface="Montserrat Semi Bold" charset="0"/>
                <a:ea typeface="Montserrat Semi Bold" charset="0"/>
                <a:cs typeface="Montserrat Semi Bold" charset="0"/>
                <a:sym typeface="Bebas Neue" charset="0"/>
              </a:rPr>
              <a:t>與動態網頁爬蟲應用</a:t>
            </a:r>
            <a:endParaRPr lang="en-US" sz="7200" b="1" spc="700" dirty="0">
              <a:solidFill>
                <a:schemeClr val="bg1"/>
              </a:solidFill>
              <a:latin typeface="Montserrat Semi Bold" charset="0"/>
              <a:ea typeface="Montserrat Semi Bold" charset="0"/>
              <a:cs typeface="Montserrat Semi Bold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9"/>
            <a:ext cx="24377650" cy="13727149"/>
          </a:xfrm>
          <a:prstGeom prst="rect">
            <a:avLst/>
          </a:prstGeom>
          <a:gradFill flip="none" rotWithShape="0">
            <a:gsLst>
              <a:gs pos="0">
                <a:srgbClr val="000000"/>
              </a:gs>
              <a:gs pos="96000">
                <a:srgbClr val="002452">
                  <a:alpha val="67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4095" y="5457825"/>
            <a:ext cx="9169461" cy="2554527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algn="ctr">
              <a:defRPr/>
            </a:pP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若想使用 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Selenium 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進行動態網頁爬取，</a:t>
            </a: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algn="ctr">
              <a:defRPr/>
            </a:pP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algn="ctr">
              <a:defRPr/>
            </a:pP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algn="ctr">
              <a:defRPr/>
            </a:pP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是否需要先熟悉 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html 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與 </a:t>
            </a:r>
            <a:r>
              <a:rPr lang="en-US" altLang="zh-TW" sz="4000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Javascript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?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059BAE-FB59-4B7F-89EB-734AE6BFC829}"/>
              </a:ext>
            </a:extLst>
          </p:cNvPr>
          <p:cNvSpPr txBox="1"/>
          <p:nvPr/>
        </p:nvSpPr>
        <p:spPr>
          <a:xfrm>
            <a:off x="11350624" y="1306286"/>
            <a:ext cx="27354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>
                <a:solidFill>
                  <a:srgbClr val="FF0000"/>
                </a:solidFill>
              </a:rPr>
              <a:t>Q2</a:t>
            </a:r>
            <a:endParaRPr lang="zh-TW" alt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622"/>
            <a:ext cx="24377650" cy="13727149"/>
          </a:xfrm>
          <a:prstGeom prst="rect">
            <a:avLst/>
          </a:prstGeom>
          <a:gradFill flip="none" rotWithShape="0">
            <a:gsLst>
              <a:gs pos="0">
                <a:srgbClr val="000000"/>
              </a:gs>
              <a:gs pos="96000">
                <a:srgbClr val="002452">
                  <a:alpha val="67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4095" y="5457825"/>
            <a:ext cx="9169461" cy="2554527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algn="ctr">
              <a:defRPr/>
            </a:pP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若想使用 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Selenium 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進行動態網頁爬取，</a:t>
            </a: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algn="ctr">
              <a:defRPr/>
            </a:pP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algn="ctr">
              <a:defRPr/>
            </a:pP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algn="ctr">
              <a:defRPr/>
            </a:pP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是否需要先熟悉 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html 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與 </a:t>
            </a:r>
            <a:r>
              <a:rPr lang="en-US" altLang="zh-TW" sz="4000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Javascript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?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A61A77-AF60-412F-BA07-CF1C847A8EDD}"/>
              </a:ext>
            </a:extLst>
          </p:cNvPr>
          <p:cNvSpPr txBox="1"/>
          <p:nvPr/>
        </p:nvSpPr>
        <p:spPr>
          <a:xfrm>
            <a:off x="12381369" y="8248261"/>
            <a:ext cx="993745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700" b="1" dirty="0">
                <a:solidFill>
                  <a:srgbClr val="FF0000"/>
                </a:solidFill>
              </a:rPr>
              <a:t>NO!!!</a:t>
            </a:r>
            <a:endParaRPr lang="zh-TW" altLang="en-US" sz="287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63E5F0-7B91-44E7-982E-F0BD58F91F14}"/>
              </a:ext>
            </a:extLst>
          </p:cNvPr>
          <p:cNvSpPr txBox="1"/>
          <p:nvPr/>
        </p:nvSpPr>
        <p:spPr>
          <a:xfrm>
            <a:off x="11350625" y="1306286"/>
            <a:ext cx="167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>
                <a:solidFill>
                  <a:srgbClr val="FF0000"/>
                </a:solidFill>
              </a:rPr>
              <a:t>A:</a:t>
            </a:r>
            <a:endParaRPr lang="zh-TW" alt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03330" y="345232"/>
            <a:ext cx="24274320" cy="9111002"/>
          </a:xfrm>
          <a:custGeom>
            <a:avLst/>
            <a:gdLst>
              <a:gd name="T0" fmla="*/ 18399 w 19740"/>
              <a:gd name="T1" fmla="*/ 6795 h 7409"/>
              <a:gd name="T2" fmla="*/ 18269 w 19740"/>
              <a:gd name="T3" fmla="*/ 6603 h 7409"/>
              <a:gd name="T4" fmla="*/ 18076 w 19740"/>
              <a:gd name="T5" fmla="*/ 6462 h 7409"/>
              <a:gd name="T6" fmla="*/ 19599 w 19740"/>
              <a:gd name="T7" fmla="*/ 6125 h 7409"/>
              <a:gd name="T8" fmla="*/ 18383 w 19740"/>
              <a:gd name="T9" fmla="*/ 6140 h 7409"/>
              <a:gd name="T10" fmla="*/ 19308 w 19740"/>
              <a:gd name="T11" fmla="*/ 5901 h 7409"/>
              <a:gd name="T12" fmla="*/ 18742 w 19740"/>
              <a:gd name="T13" fmla="*/ 5839 h 7409"/>
              <a:gd name="T14" fmla="*/ 18175 w 19740"/>
              <a:gd name="T15" fmla="*/ 5756 h 7409"/>
              <a:gd name="T16" fmla="*/ 16861 w 19740"/>
              <a:gd name="T17" fmla="*/ 5631 h 7409"/>
              <a:gd name="T18" fmla="*/ 18206 w 19740"/>
              <a:gd name="T19" fmla="*/ 5439 h 7409"/>
              <a:gd name="T20" fmla="*/ 17515 w 19740"/>
              <a:gd name="T21" fmla="*/ 5340 h 7409"/>
              <a:gd name="T22" fmla="*/ 18300 w 19740"/>
              <a:gd name="T23" fmla="*/ 5039 h 7409"/>
              <a:gd name="T24" fmla="*/ 18991 w 19740"/>
              <a:gd name="T25" fmla="*/ 4748 h 7409"/>
              <a:gd name="T26" fmla="*/ 17500 w 19740"/>
              <a:gd name="T27" fmla="*/ 4623 h 7409"/>
              <a:gd name="T28" fmla="*/ 16892 w 19740"/>
              <a:gd name="T29" fmla="*/ 4493 h 7409"/>
              <a:gd name="T30" fmla="*/ 18591 w 19740"/>
              <a:gd name="T31" fmla="*/ 4187 h 7409"/>
              <a:gd name="T32" fmla="*/ 18799 w 19740"/>
              <a:gd name="T33" fmla="*/ 3948 h 7409"/>
              <a:gd name="T34" fmla="*/ 17344 w 19740"/>
              <a:gd name="T35" fmla="*/ 3823 h 7409"/>
              <a:gd name="T36" fmla="*/ 18575 w 19740"/>
              <a:gd name="T37" fmla="*/ 3549 h 7409"/>
              <a:gd name="T38" fmla="*/ 17375 w 19740"/>
              <a:gd name="T39" fmla="*/ 3549 h 7409"/>
              <a:gd name="T40" fmla="*/ 15915 w 19740"/>
              <a:gd name="T41" fmla="*/ 3341 h 7409"/>
              <a:gd name="T42" fmla="*/ 16315 w 19740"/>
              <a:gd name="T43" fmla="*/ 3102 h 7409"/>
              <a:gd name="T44" fmla="*/ 15998 w 19740"/>
              <a:gd name="T45" fmla="*/ 2910 h 7409"/>
              <a:gd name="T46" fmla="*/ 15972 w 19740"/>
              <a:gd name="T47" fmla="*/ 2795 h 7409"/>
              <a:gd name="T48" fmla="*/ 15452 w 19740"/>
              <a:gd name="T49" fmla="*/ 2639 h 7409"/>
              <a:gd name="T50" fmla="*/ 10412 w 19740"/>
              <a:gd name="T51" fmla="*/ 431 h 7409"/>
              <a:gd name="T52" fmla="*/ 9582 w 19740"/>
              <a:gd name="T53" fmla="*/ 255 h 7409"/>
              <a:gd name="T54" fmla="*/ 9103 w 19740"/>
              <a:gd name="T55" fmla="*/ 447 h 7409"/>
              <a:gd name="T56" fmla="*/ 14429 w 19740"/>
              <a:gd name="T57" fmla="*/ 3149 h 7409"/>
              <a:gd name="T58" fmla="*/ 8158 w 19740"/>
              <a:gd name="T59" fmla="*/ 270 h 7409"/>
              <a:gd name="T60" fmla="*/ 8095 w 19740"/>
              <a:gd name="T61" fmla="*/ 556 h 7409"/>
              <a:gd name="T62" fmla="*/ 8667 w 19740"/>
              <a:gd name="T63" fmla="*/ 992 h 7409"/>
              <a:gd name="T64" fmla="*/ 6957 w 19740"/>
              <a:gd name="T65" fmla="*/ 748 h 7409"/>
              <a:gd name="T66" fmla="*/ 8459 w 19740"/>
              <a:gd name="T67" fmla="*/ 1247 h 7409"/>
              <a:gd name="T68" fmla="*/ 8766 w 19740"/>
              <a:gd name="T69" fmla="*/ 1502 h 7409"/>
              <a:gd name="T70" fmla="*/ 9467 w 19740"/>
              <a:gd name="T71" fmla="*/ 1933 h 7409"/>
              <a:gd name="T72" fmla="*/ 7404 w 19740"/>
              <a:gd name="T73" fmla="*/ 1439 h 7409"/>
              <a:gd name="T74" fmla="*/ 6781 w 19740"/>
              <a:gd name="T75" fmla="*/ 1408 h 7409"/>
              <a:gd name="T76" fmla="*/ 7565 w 19740"/>
              <a:gd name="T77" fmla="*/ 1855 h 7409"/>
              <a:gd name="T78" fmla="*/ 6350 w 19740"/>
              <a:gd name="T79" fmla="*/ 1886 h 7409"/>
              <a:gd name="T80" fmla="*/ 7295 w 19740"/>
              <a:gd name="T81" fmla="*/ 2255 h 7409"/>
              <a:gd name="T82" fmla="*/ 6251 w 19740"/>
              <a:gd name="T83" fmla="*/ 2224 h 7409"/>
              <a:gd name="T84" fmla="*/ 9327 w 19740"/>
              <a:gd name="T85" fmla="*/ 3263 h 7409"/>
              <a:gd name="T86" fmla="*/ 1694 w 19740"/>
              <a:gd name="T87" fmla="*/ 2624 h 7409"/>
              <a:gd name="T88" fmla="*/ 4588 w 19740"/>
              <a:gd name="T89" fmla="*/ 2416 h 7409"/>
              <a:gd name="T90" fmla="*/ 7659 w 19740"/>
              <a:gd name="T91" fmla="*/ 2972 h 7409"/>
              <a:gd name="T92" fmla="*/ 478 w 19740"/>
              <a:gd name="T93" fmla="*/ 3372 h 7409"/>
              <a:gd name="T94" fmla="*/ 441 w 19740"/>
              <a:gd name="T95" fmla="*/ 3776 h 7409"/>
              <a:gd name="T96" fmla="*/ 171 w 19740"/>
              <a:gd name="T97" fmla="*/ 4270 h 7409"/>
              <a:gd name="T98" fmla="*/ 5149 w 19740"/>
              <a:gd name="T99" fmla="*/ 4093 h 7409"/>
              <a:gd name="T100" fmla="*/ 7342 w 19740"/>
              <a:gd name="T101" fmla="*/ 4332 h 7409"/>
              <a:gd name="T102" fmla="*/ 9181 w 19740"/>
              <a:gd name="T103" fmla="*/ 5023 h 7409"/>
              <a:gd name="T104" fmla="*/ 13358 w 19740"/>
              <a:gd name="T105" fmla="*/ 7086 h 7409"/>
              <a:gd name="T106" fmla="*/ 15198 w 19740"/>
              <a:gd name="T107" fmla="*/ 7263 h 7409"/>
              <a:gd name="T108" fmla="*/ 14429 w 19740"/>
              <a:gd name="T109" fmla="*/ 7133 h 7409"/>
              <a:gd name="T110" fmla="*/ 18175 w 19740"/>
              <a:gd name="T111" fmla="*/ 7117 h 7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740" h="7409">
                <a:moveTo>
                  <a:pt x="19693" y="6795"/>
                </a:moveTo>
                <a:lnTo>
                  <a:pt x="19693" y="6795"/>
                </a:lnTo>
                <a:cubicBezTo>
                  <a:pt x="19672" y="6779"/>
                  <a:pt x="19168" y="6878"/>
                  <a:pt x="19422" y="6795"/>
                </a:cubicBezTo>
                <a:cubicBezTo>
                  <a:pt x="19568" y="6748"/>
                  <a:pt x="19194" y="6779"/>
                  <a:pt x="19100" y="6779"/>
                </a:cubicBezTo>
                <a:cubicBezTo>
                  <a:pt x="19053" y="6785"/>
                  <a:pt x="18986" y="6795"/>
                  <a:pt x="18991" y="6764"/>
                </a:cubicBezTo>
                <a:cubicBezTo>
                  <a:pt x="18986" y="6785"/>
                  <a:pt x="19084" y="6727"/>
                  <a:pt x="19100" y="6732"/>
                </a:cubicBezTo>
                <a:cubicBezTo>
                  <a:pt x="19022" y="6712"/>
                  <a:pt x="18887" y="6743"/>
                  <a:pt x="18799" y="6748"/>
                </a:cubicBezTo>
                <a:cubicBezTo>
                  <a:pt x="18700" y="6759"/>
                  <a:pt x="18529" y="6816"/>
                  <a:pt x="18399" y="6795"/>
                </a:cubicBezTo>
                <a:cubicBezTo>
                  <a:pt x="18310" y="6785"/>
                  <a:pt x="18549" y="6759"/>
                  <a:pt x="18591" y="6748"/>
                </a:cubicBezTo>
                <a:cubicBezTo>
                  <a:pt x="18627" y="6743"/>
                  <a:pt x="18762" y="6727"/>
                  <a:pt x="18560" y="6732"/>
                </a:cubicBezTo>
                <a:cubicBezTo>
                  <a:pt x="18331" y="6743"/>
                  <a:pt x="18316" y="6759"/>
                  <a:pt x="18160" y="6748"/>
                </a:cubicBezTo>
                <a:cubicBezTo>
                  <a:pt x="18149" y="6748"/>
                  <a:pt x="17588" y="6759"/>
                  <a:pt x="17915" y="6732"/>
                </a:cubicBezTo>
                <a:cubicBezTo>
                  <a:pt x="18097" y="6717"/>
                  <a:pt x="18570" y="6681"/>
                  <a:pt x="18783" y="6639"/>
                </a:cubicBezTo>
                <a:cubicBezTo>
                  <a:pt x="18840" y="6623"/>
                  <a:pt x="18929" y="6629"/>
                  <a:pt x="18799" y="6623"/>
                </a:cubicBezTo>
                <a:cubicBezTo>
                  <a:pt x="18710" y="6613"/>
                  <a:pt x="18523" y="6629"/>
                  <a:pt x="18430" y="6623"/>
                </a:cubicBezTo>
                <a:cubicBezTo>
                  <a:pt x="18388" y="6618"/>
                  <a:pt x="18009" y="6644"/>
                  <a:pt x="18269" y="6603"/>
                </a:cubicBezTo>
                <a:cubicBezTo>
                  <a:pt x="18279" y="6603"/>
                  <a:pt x="18357" y="6603"/>
                  <a:pt x="18316" y="6587"/>
                </a:cubicBezTo>
                <a:cubicBezTo>
                  <a:pt x="18180" y="6545"/>
                  <a:pt x="18045" y="6649"/>
                  <a:pt x="17936" y="6603"/>
                </a:cubicBezTo>
                <a:cubicBezTo>
                  <a:pt x="17936" y="6623"/>
                  <a:pt x="17910" y="6613"/>
                  <a:pt x="17936" y="6603"/>
                </a:cubicBezTo>
                <a:cubicBezTo>
                  <a:pt x="18414" y="6535"/>
                  <a:pt x="19027" y="6483"/>
                  <a:pt x="19568" y="6395"/>
                </a:cubicBezTo>
                <a:cubicBezTo>
                  <a:pt x="19568" y="6395"/>
                  <a:pt x="19687" y="6369"/>
                  <a:pt x="19677" y="6364"/>
                </a:cubicBezTo>
                <a:cubicBezTo>
                  <a:pt x="19640" y="6332"/>
                  <a:pt x="19459" y="6405"/>
                  <a:pt x="19500" y="6348"/>
                </a:cubicBezTo>
                <a:cubicBezTo>
                  <a:pt x="19131" y="6348"/>
                  <a:pt x="18674" y="6457"/>
                  <a:pt x="18238" y="6478"/>
                </a:cubicBezTo>
                <a:cubicBezTo>
                  <a:pt x="18227" y="6478"/>
                  <a:pt x="18066" y="6483"/>
                  <a:pt x="18076" y="6462"/>
                </a:cubicBezTo>
                <a:cubicBezTo>
                  <a:pt x="18087" y="6447"/>
                  <a:pt x="18555" y="6421"/>
                  <a:pt x="18607" y="6416"/>
                </a:cubicBezTo>
                <a:cubicBezTo>
                  <a:pt x="18747" y="6395"/>
                  <a:pt x="18970" y="6379"/>
                  <a:pt x="19100" y="6348"/>
                </a:cubicBezTo>
                <a:cubicBezTo>
                  <a:pt x="19121" y="6343"/>
                  <a:pt x="19152" y="6312"/>
                  <a:pt x="19199" y="6301"/>
                </a:cubicBezTo>
                <a:cubicBezTo>
                  <a:pt x="19272" y="6281"/>
                  <a:pt x="19417" y="6281"/>
                  <a:pt x="19531" y="6254"/>
                </a:cubicBezTo>
                <a:cubicBezTo>
                  <a:pt x="19693" y="6218"/>
                  <a:pt x="19557" y="6254"/>
                  <a:pt x="19453" y="6223"/>
                </a:cubicBezTo>
                <a:cubicBezTo>
                  <a:pt x="19402" y="6203"/>
                  <a:pt x="19511" y="6197"/>
                  <a:pt x="19422" y="6187"/>
                </a:cubicBezTo>
                <a:cubicBezTo>
                  <a:pt x="19427" y="6192"/>
                  <a:pt x="19256" y="6229"/>
                  <a:pt x="19277" y="6187"/>
                </a:cubicBezTo>
                <a:cubicBezTo>
                  <a:pt x="19282" y="6182"/>
                  <a:pt x="19589" y="6166"/>
                  <a:pt x="19599" y="6125"/>
                </a:cubicBezTo>
                <a:cubicBezTo>
                  <a:pt x="19599" y="6125"/>
                  <a:pt x="19526" y="6125"/>
                  <a:pt x="19516" y="6125"/>
                </a:cubicBezTo>
                <a:cubicBezTo>
                  <a:pt x="19480" y="6114"/>
                  <a:pt x="19542" y="6099"/>
                  <a:pt x="19485" y="6094"/>
                </a:cubicBezTo>
                <a:cubicBezTo>
                  <a:pt x="19370" y="6078"/>
                  <a:pt x="19136" y="6114"/>
                  <a:pt x="18991" y="6125"/>
                </a:cubicBezTo>
                <a:cubicBezTo>
                  <a:pt x="18726" y="6145"/>
                  <a:pt x="18544" y="6197"/>
                  <a:pt x="18284" y="6208"/>
                </a:cubicBezTo>
                <a:cubicBezTo>
                  <a:pt x="18051" y="6208"/>
                  <a:pt x="18549" y="6145"/>
                  <a:pt x="18591" y="6140"/>
                </a:cubicBezTo>
                <a:cubicBezTo>
                  <a:pt x="18710" y="6130"/>
                  <a:pt x="18768" y="6135"/>
                  <a:pt x="18960" y="6094"/>
                </a:cubicBezTo>
                <a:cubicBezTo>
                  <a:pt x="18871" y="6078"/>
                  <a:pt x="18778" y="6114"/>
                  <a:pt x="18669" y="6125"/>
                </a:cubicBezTo>
                <a:cubicBezTo>
                  <a:pt x="18570" y="6135"/>
                  <a:pt x="18419" y="6166"/>
                  <a:pt x="18383" y="6140"/>
                </a:cubicBezTo>
                <a:cubicBezTo>
                  <a:pt x="18393" y="6145"/>
                  <a:pt x="18419" y="6094"/>
                  <a:pt x="18414" y="6094"/>
                </a:cubicBezTo>
                <a:cubicBezTo>
                  <a:pt x="18305" y="6083"/>
                  <a:pt x="18373" y="6119"/>
                  <a:pt x="18316" y="6125"/>
                </a:cubicBezTo>
                <a:cubicBezTo>
                  <a:pt x="18227" y="6135"/>
                  <a:pt x="17915" y="6130"/>
                  <a:pt x="17822" y="6140"/>
                </a:cubicBezTo>
                <a:cubicBezTo>
                  <a:pt x="17728" y="6151"/>
                  <a:pt x="17552" y="6151"/>
                  <a:pt x="17760" y="6125"/>
                </a:cubicBezTo>
                <a:cubicBezTo>
                  <a:pt x="17832" y="6119"/>
                  <a:pt x="17941" y="6109"/>
                  <a:pt x="18030" y="6094"/>
                </a:cubicBezTo>
                <a:cubicBezTo>
                  <a:pt x="18045" y="6088"/>
                  <a:pt x="18035" y="6067"/>
                  <a:pt x="18061" y="6062"/>
                </a:cubicBezTo>
                <a:cubicBezTo>
                  <a:pt x="18253" y="6005"/>
                  <a:pt x="18430" y="6036"/>
                  <a:pt x="18752" y="5995"/>
                </a:cubicBezTo>
                <a:cubicBezTo>
                  <a:pt x="18882" y="5979"/>
                  <a:pt x="19183" y="5927"/>
                  <a:pt x="19308" y="5901"/>
                </a:cubicBezTo>
                <a:cubicBezTo>
                  <a:pt x="19485" y="5865"/>
                  <a:pt x="19220" y="5907"/>
                  <a:pt x="19069" y="5901"/>
                </a:cubicBezTo>
                <a:cubicBezTo>
                  <a:pt x="19012" y="5901"/>
                  <a:pt x="18908" y="5870"/>
                  <a:pt x="18845" y="5870"/>
                </a:cubicBezTo>
                <a:cubicBezTo>
                  <a:pt x="18716" y="5870"/>
                  <a:pt x="18560" y="5927"/>
                  <a:pt x="18399" y="5917"/>
                </a:cubicBezTo>
                <a:cubicBezTo>
                  <a:pt x="18258" y="5907"/>
                  <a:pt x="18477" y="5891"/>
                  <a:pt x="18508" y="5886"/>
                </a:cubicBezTo>
                <a:cubicBezTo>
                  <a:pt x="18560" y="5880"/>
                  <a:pt x="18601" y="5901"/>
                  <a:pt x="18653" y="5870"/>
                </a:cubicBezTo>
                <a:cubicBezTo>
                  <a:pt x="18570" y="5886"/>
                  <a:pt x="18632" y="5818"/>
                  <a:pt x="18653" y="5870"/>
                </a:cubicBezTo>
                <a:cubicBezTo>
                  <a:pt x="18716" y="5880"/>
                  <a:pt x="18773" y="5860"/>
                  <a:pt x="18783" y="5854"/>
                </a:cubicBezTo>
                <a:cubicBezTo>
                  <a:pt x="18788" y="5849"/>
                  <a:pt x="18762" y="5844"/>
                  <a:pt x="18742" y="5839"/>
                </a:cubicBezTo>
                <a:cubicBezTo>
                  <a:pt x="18716" y="5844"/>
                  <a:pt x="18700" y="5844"/>
                  <a:pt x="18700" y="5839"/>
                </a:cubicBezTo>
                <a:cubicBezTo>
                  <a:pt x="18705" y="5834"/>
                  <a:pt x="18721" y="5834"/>
                  <a:pt x="18742" y="5839"/>
                </a:cubicBezTo>
                <a:cubicBezTo>
                  <a:pt x="18830" y="5834"/>
                  <a:pt x="19027" y="5792"/>
                  <a:pt x="19007" y="5771"/>
                </a:cubicBezTo>
                <a:cubicBezTo>
                  <a:pt x="19012" y="5782"/>
                  <a:pt x="18747" y="5782"/>
                  <a:pt x="18669" y="5787"/>
                </a:cubicBezTo>
                <a:cubicBezTo>
                  <a:pt x="18560" y="5797"/>
                  <a:pt x="18388" y="5849"/>
                  <a:pt x="18238" y="5839"/>
                </a:cubicBezTo>
                <a:cubicBezTo>
                  <a:pt x="18108" y="5829"/>
                  <a:pt x="18341" y="5808"/>
                  <a:pt x="18367" y="5808"/>
                </a:cubicBezTo>
                <a:cubicBezTo>
                  <a:pt x="18404" y="5803"/>
                  <a:pt x="18440" y="5823"/>
                  <a:pt x="18477" y="5787"/>
                </a:cubicBezTo>
                <a:cubicBezTo>
                  <a:pt x="18419" y="5803"/>
                  <a:pt x="17957" y="5818"/>
                  <a:pt x="18175" y="5756"/>
                </a:cubicBezTo>
                <a:cubicBezTo>
                  <a:pt x="18217" y="5745"/>
                  <a:pt x="18326" y="5709"/>
                  <a:pt x="18367" y="5693"/>
                </a:cubicBezTo>
                <a:cubicBezTo>
                  <a:pt x="18362" y="5693"/>
                  <a:pt x="18388" y="5657"/>
                  <a:pt x="18414" y="5657"/>
                </a:cubicBezTo>
                <a:cubicBezTo>
                  <a:pt x="18305" y="5631"/>
                  <a:pt x="17702" y="5709"/>
                  <a:pt x="17567" y="5709"/>
                </a:cubicBezTo>
                <a:cubicBezTo>
                  <a:pt x="17391" y="5709"/>
                  <a:pt x="17193" y="5678"/>
                  <a:pt x="17006" y="5693"/>
                </a:cubicBezTo>
                <a:cubicBezTo>
                  <a:pt x="16975" y="5693"/>
                  <a:pt x="16699" y="5683"/>
                  <a:pt x="16674" y="5678"/>
                </a:cubicBezTo>
                <a:cubicBezTo>
                  <a:pt x="16694" y="5683"/>
                  <a:pt x="16871" y="5673"/>
                  <a:pt x="16829" y="5662"/>
                </a:cubicBezTo>
                <a:cubicBezTo>
                  <a:pt x="16855" y="5673"/>
                  <a:pt x="16362" y="5647"/>
                  <a:pt x="16367" y="5647"/>
                </a:cubicBezTo>
                <a:cubicBezTo>
                  <a:pt x="16388" y="5626"/>
                  <a:pt x="16840" y="5631"/>
                  <a:pt x="16861" y="5631"/>
                </a:cubicBezTo>
                <a:cubicBezTo>
                  <a:pt x="16980" y="5621"/>
                  <a:pt x="17016" y="5636"/>
                  <a:pt x="17152" y="5631"/>
                </a:cubicBezTo>
                <a:cubicBezTo>
                  <a:pt x="17474" y="5616"/>
                  <a:pt x="16970" y="5616"/>
                  <a:pt x="16861" y="5616"/>
                </a:cubicBezTo>
                <a:cubicBezTo>
                  <a:pt x="16834" y="5616"/>
                  <a:pt x="16601" y="5605"/>
                  <a:pt x="16606" y="5595"/>
                </a:cubicBezTo>
                <a:cubicBezTo>
                  <a:pt x="16627" y="5574"/>
                  <a:pt x="17053" y="5589"/>
                  <a:pt x="17136" y="5579"/>
                </a:cubicBezTo>
                <a:cubicBezTo>
                  <a:pt x="17167" y="5579"/>
                  <a:pt x="17188" y="5558"/>
                  <a:pt x="17229" y="5548"/>
                </a:cubicBezTo>
                <a:cubicBezTo>
                  <a:pt x="17453" y="5517"/>
                  <a:pt x="17832" y="5522"/>
                  <a:pt x="18076" y="5501"/>
                </a:cubicBezTo>
                <a:cubicBezTo>
                  <a:pt x="18274" y="5486"/>
                  <a:pt x="17910" y="5506"/>
                  <a:pt x="17936" y="5454"/>
                </a:cubicBezTo>
                <a:cubicBezTo>
                  <a:pt x="17936" y="5449"/>
                  <a:pt x="18201" y="5439"/>
                  <a:pt x="18206" y="5439"/>
                </a:cubicBezTo>
                <a:cubicBezTo>
                  <a:pt x="18362" y="5423"/>
                  <a:pt x="18555" y="5397"/>
                  <a:pt x="18716" y="5371"/>
                </a:cubicBezTo>
                <a:cubicBezTo>
                  <a:pt x="18804" y="5361"/>
                  <a:pt x="18955" y="5376"/>
                  <a:pt x="18923" y="5309"/>
                </a:cubicBezTo>
                <a:cubicBezTo>
                  <a:pt x="18903" y="5262"/>
                  <a:pt x="18378" y="5335"/>
                  <a:pt x="18284" y="5340"/>
                </a:cubicBezTo>
                <a:cubicBezTo>
                  <a:pt x="18160" y="5351"/>
                  <a:pt x="17910" y="5371"/>
                  <a:pt x="17837" y="5371"/>
                </a:cubicBezTo>
                <a:cubicBezTo>
                  <a:pt x="17775" y="5376"/>
                  <a:pt x="17583" y="5397"/>
                  <a:pt x="17505" y="5387"/>
                </a:cubicBezTo>
                <a:cubicBezTo>
                  <a:pt x="17494" y="5387"/>
                  <a:pt x="17479" y="5387"/>
                  <a:pt x="17469" y="5371"/>
                </a:cubicBezTo>
                <a:cubicBezTo>
                  <a:pt x="17474" y="5382"/>
                  <a:pt x="17489" y="5382"/>
                  <a:pt x="17505" y="5387"/>
                </a:cubicBezTo>
                <a:cubicBezTo>
                  <a:pt x="17536" y="5382"/>
                  <a:pt x="17557" y="5330"/>
                  <a:pt x="17515" y="5340"/>
                </a:cubicBezTo>
                <a:cubicBezTo>
                  <a:pt x="17687" y="5293"/>
                  <a:pt x="17770" y="5340"/>
                  <a:pt x="17900" y="5309"/>
                </a:cubicBezTo>
                <a:cubicBezTo>
                  <a:pt x="18149" y="5247"/>
                  <a:pt x="18544" y="5210"/>
                  <a:pt x="18830" y="5148"/>
                </a:cubicBezTo>
                <a:cubicBezTo>
                  <a:pt x="18996" y="5111"/>
                  <a:pt x="18658" y="5138"/>
                  <a:pt x="18591" y="5132"/>
                </a:cubicBezTo>
                <a:cubicBezTo>
                  <a:pt x="18544" y="5127"/>
                  <a:pt x="18451" y="5132"/>
                  <a:pt x="18383" y="5132"/>
                </a:cubicBezTo>
                <a:cubicBezTo>
                  <a:pt x="18378" y="5132"/>
                  <a:pt x="18175" y="5096"/>
                  <a:pt x="18175" y="5101"/>
                </a:cubicBezTo>
                <a:cubicBezTo>
                  <a:pt x="18180" y="5080"/>
                  <a:pt x="18679" y="5028"/>
                  <a:pt x="18752" y="5023"/>
                </a:cubicBezTo>
                <a:cubicBezTo>
                  <a:pt x="18736" y="5023"/>
                  <a:pt x="18851" y="5034"/>
                  <a:pt x="18845" y="5008"/>
                </a:cubicBezTo>
                <a:cubicBezTo>
                  <a:pt x="18747" y="4976"/>
                  <a:pt x="18430" y="5075"/>
                  <a:pt x="18300" y="5039"/>
                </a:cubicBezTo>
                <a:cubicBezTo>
                  <a:pt x="18264" y="5023"/>
                  <a:pt x="18331" y="5008"/>
                  <a:pt x="18269" y="5008"/>
                </a:cubicBezTo>
                <a:cubicBezTo>
                  <a:pt x="18222" y="5002"/>
                  <a:pt x="18030" y="5023"/>
                  <a:pt x="18045" y="5008"/>
                </a:cubicBezTo>
                <a:cubicBezTo>
                  <a:pt x="18082" y="4961"/>
                  <a:pt x="18607" y="5002"/>
                  <a:pt x="18669" y="4924"/>
                </a:cubicBezTo>
                <a:cubicBezTo>
                  <a:pt x="18658" y="4935"/>
                  <a:pt x="18373" y="4940"/>
                  <a:pt x="18607" y="4909"/>
                </a:cubicBezTo>
                <a:cubicBezTo>
                  <a:pt x="18664" y="4904"/>
                  <a:pt x="18965" y="4873"/>
                  <a:pt x="18783" y="4847"/>
                </a:cubicBezTo>
                <a:cubicBezTo>
                  <a:pt x="18617" y="4821"/>
                  <a:pt x="18913" y="4784"/>
                  <a:pt x="18975" y="4779"/>
                </a:cubicBezTo>
                <a:cubicBezTo>
                  <a:pt x="18934" y="4784"/>
                  <a:pt x="19053" y="4805"/>
                  <a:pt x="19069" y="4779"/>
                </a:cubicBezTo>
                <a:cubicBezTo>
                  <a:pt x="19095" y="4748"/>
                  <a:pt x="18939" y="4732"/>
                  <a:pt x="18991" y="4748"/>
                </a:cubicBezTo>
                <a:cubicBezTo>
                  <a:pt x="18949" y="4732"/>
                  <a:pt x="18960" y="4722"/>
                  <a:pt x="18923" y="4717"/>
                </a:cubicBezTo>
                <a:cubicBezTo>
                  <a:pt x="18898" y="4717"/>
                  <a:pt x="18435" y="4784"/>
                  <a:pt x="18731" y="4732"/>
                </a:cubicBezTo>
                <a:cubicBezTo>
                  <a:pt x="18944" y="4696"/>
                  <a:pt x="18617" y="4722"/>
                  <a:pt x="18622" y="4670"/>
                </a:cubicBezTo>
                <a:cubicBezTo>
                  <a:pt x="18622" y="4686"/>
                  <a:pt x="18700" y="4649"/>
                  <a:pt x="18669" y="4639"/>
                </a:cubicBezTo>
                <a:cubicBezTo>
                  <a:pt x="18664" y="4633"/>
                  <a:pt x="18617" y="4675"/>
                  <a:pt x="18523" y="4639"/>
                </a:cubicBezTo>
                <a:cubicBezTo>
                  <a:pt x="18492" y="4623"/>
                  <a:pt x="18497" y="4592"/>
                  <a:pt x="18461" y="4587"/>
                </a:cubicBezTo>
                <a:cubicBezTo>
                  <a:pt x="18367" y="4576"/>
                  <a:pt x="18300" y="4623"/>
                  <a:pt x="18175" y="4623"/>
                </a:cubicBezTo>
                <a:cubicBezTo>
                  <a:pt x="17962" y="4623"/>
                  <a:pt x="17734" y="4613"/>
                  <a:pt x="17500" y="4623"/>
                </a:cubicBezTo>
                <a:cubicBezTo>
                  <a:pt x="16928" y="4644"/>
                  <a:pt x="16455" y="4623"/>
                  <a:pt x="15982" y="4608"/>
                </a:cubicBezTo>
                <a:cubicBezTo>
                  <a:pt x="15972" y="4602"/>
                  <a:pt x="15806" y="4602"/>
                  <a:pt x="15837" y="4571"/>
                </a:cubicBezTo>
                <a:cubicBezTo>
                  <a:pt x="15852" y="4556"/>
                  <a:pt x="15946" y="4587"/>
                  <a:pt x="15998" y="4587"/>
                </a:cubicBezTo>
                <a:cubicBezTo>
                  <a:pt x="16164" y="4597"/>
                  <a:pt x="16616" y="4602"/>
                  <a:pt x="16767" y="4608"/>
                </a:cubicBezTo>
                <a:cubicBezTo>
                  <a:pt x="16944" y="4608"/>
                  <a:pt x="17396" y="4618"/>
                  <a:pt x="17552" y="4571"/>
                </a:cubicBezTo>
                <a:cubicBezTo>
                  <a:pt x="17500" y="4582"/>
                  <a:pt x="17547" y="4488"/>
                  <a:pt x="17598" y="4509"/>
                </a:cubicBezTo>
                <a:cubicBezTo>
                  <a:pt x="17474" y="4462"/>
                  <a:pt x="17354" y="4509"/>
                  <a:pt x="17229" y="4509"/>
                </a:cubicBezTo>
                <a:cubicBezTo>
                  <a:pt x="17219" y="4509"/>
                  <a:pt x="16892" y="4493"/>
                  <a:pt x="16892" y="4493"/>
                </a:cubicBezTo>
                <a:cubicBezTo>
                  <a:pt x="16923" y="4462"/>
                  <a:pt x="17131" y="4493"/>
                  <a:pt x="17152" y="4493"/>
                </a:cubicBezTo>
                <a:cubicBezTo>
                  <a:pt x="17344" y="4493"/>
                  <a:pt x="17411" y="4467"/>
                  <a:pt x="17536" y="4446"/>
                </a:cubicBezTo>
                <a:cubicBezTo>
                  <a:pt x="17863" y="4384"/>
                  <a:pt x="18378" y="4410"/>
                  <a:pt x="18752" y="4332"/>
                </a:cubicBezTo>
                <a:cubicBezTo>
                  <a:pt x="18809" y="4322"/>
                  <a:pt x="18845" y="4301"/>
                  <a:pt x="18960" y="4285"/>
                </a:cubicBezTo>
                <a:cubicBezTo>
                  <a:pt x="19111" y="4265"/>
                  <a:pt x="18887" y="4249"/>
                  <a:pt x="18799" y="4254"/>
                </a:cubicBezTo>
                <a:cubicBezTo>
                  <a:pt x="18513" y="4270"/>
                  <a:pt x="18347" y="4296"/>
                  <a:pt x="18030" y="4301"/>
                </a:cubicBezTo>
                <a:cubicBezTo>
                  <a:pt x="17863" y="4301"/>
                  <a:pt x="18097" y="4265"/>
                  <a:pt x="18175" y="4254"/>
                </a:cubicBezTo>
                <a:cubicBezTo>
                  <a:pt x="18341" y="4223"/>
                  <a:pt x="18393" y="4223"/>
                  <a:pt x="18591" y="4187"/>
                </a:cubicBezTo>
                <a:cubicBezTo>
                  <a:pt x="18658" y="4176"/>
                  <a:pt x="18762" y="4140"/>
                  <a:pt x="18768" y="4140"/>
                </a:cubicBezTo>
                <a:cubicBezTo>
                  <a:pt x="18747" y="4119"/>
                  <a:pt x="18555" y="4171"/>
                  <a:pt x="18523" y="4171"/>
                </a:cubicBezTo>
                <a:cubicBezTo>
                  <a:pt x="18149" y="4213"/>
                  <a:pt x="17853" y="4145"/>
                  <a:pt x="17453" y="4155"/>
                </a:cubicBezTo>
                <a:cubicBezTo>
                  <a:pt x="17297" y="4161"/>
                  <a:pt x="17115" y="4150"/>
                  <a:pt x="16928" y="4140"/>
                </a:cubicBezTo>
                <a:cubicBezTo>
                  <a:pt x="16850" y="4140"/>
                  <a:pt x="16533" y="4135"/>
                  <a:pt x="16544" y="4124"/>
                </a:cubicBezTo>
                <a:cubicBezTo>
                  <a:pt x="16575" y="4093"/>
                  <a:pt x="17136" y="4135"/>
                  <a:pt x="17214" y="4124"/>
                </a:cubicBezTo>
                <a:cubicBezTo>
                  <a:pt x="17640" y="4083"/>
                  <a:pt x="18149" y="4072"/>
                  <a:pt x="18591" y="4015"/>
                </a:cubicBezTo>
                <a:cubicBezTo>
                  <a:pt x="18684" y="4000"/>
                  <a:pt x="19012" y="3948"/>
                  <a:pt x="18799" y="3948"/>
                </a:cubicBezTo>
                <a:cubicBezTo>
                  <a:pt x="18788" y="3948"/>
                  <a:pt x="18726" y="3958"/>
                  <a:pt x="18716" y="3948"/>
                </a:cubicBezTo>
                <a:cubicBezTo>
                  <a:pt x="18726" y="3958"/>
                  <a:pt x="18757" y="3906"/>
                  <a:pt x="18752" y="3901"/>
                </a:cubicBezTo>
                <a:cubicBezTo>
                  <a:pt x="18736" y="3906"/>
                  <a:pt x="18300" y="3922"/>
                  <a:pt x="18544" y="3901"/>
                </a:cubicBezTo>
                <a:cubicBezTo>
                  <a:pt x="18601" y="3896"/>
                  <a:pt x="18747" y="3880"/>
                  <a:pt x="18799" y="3854"/>
                </a:cubicBezTo>
                <a:cubicBezTo>
                  <a:pt x="18960" y="3771"/>
                  <a:pt x="18419" y="3859"/>
                  <a:pt x="18269" y="3870"/>
                </a:cubicBezTo>
                <a:cubicBezTo>
                  <a:pt x="17827" y="3896"/>
                  <a:pt x="17416" y="3896"/>
                  <a:pt x="16928" y="3870"/>
                </a:cubicBezTo>
                <a:cubicBezTo>
                  <a:pt x="16840" y="3865"/>
                  <a:pt x="16653" y="3839"/>
                  <a:pt x="16653" y="3839"/>
                </a:cubicBezTo>
                <a:cubicBezTo>
                  <a:pt x="16658" y="3828"/>
                  <a:pt x="17224" y="3828"/>
                  <a:pt x="17344" y="3823"/>
                </a:cubicBezTo>
                <a:cubicBezTo>
                  <a:pt x="17707" y="3802"/>
                  <a:pt x="17760" y="3818"/>
                  <a:pt x="17931" y="3792"/>
                </a:cubicBezTo>
                <a:cubicBezTo>
                  <a:pt x="17915" y="3792"/>
                  <a:pt x="18238" y="3740"/>
                  <a:pt x="18222" y="3724"/>
                </a:cubicBezTo>
                <a:cubicBezTo>
                  <a:pt x="18175" y="3694"/>
                  <a:pt x="18066" y="3750"/>
                  <a:pt x="18014" y="3724"/>
                </a:cubicBezTo>
                <a:cubicBezTo>
                  <a:pt x="17931" y="3776"/>
                  <a:pt x="17858" y="3704"/>
                  <a:pt x="18014" y="3724"/>
                </a:cubicBezTo>
                <a:cubicBezTo>
                  <a:pt x="18170" y="3673"/>
                  <a:pt x="18456" y="3714"/>
                  <a:pt x="18591" y="3663"/>
                </a:cubicBezTo>
                <a:cubicBezTo>
                  <a:pt x="18617" y="3653"/>
                  <a:pt x="18586" y="3637"/>
                  <a:pt x="18622" y="3632"/>
                </a:cubicBezTo>
                <a:cubicBezTo>
                  <a:pt x="18674" y="3616"/>
                  <a:pt x="18794" y="3601"/>
                  <a:pt x="18783" y="3601"/>
                </a:cubicBezTo>
                <a:cubicBezTo>
                  <a:pt x="18788" y="3601"/>
                  <a:pt x="18357" y="3595"/>
                  <a:pt x="18575" y="3549"/>
                </a:cubicBezTo>
                <a:cubicBezTo>
                  <a:pt x="18627" y="3538"/>
                  <a:pt x="18799" y="3559"/>
                  <a:pt x="18783" y="3502"/>
                </a:cubicBezTo>
                <a:cubicBezTo>
                  <a:pt x="18773" y="3471"/>
                  <a:pt x="18409" y="3528"/>
                  <a:pt x="18300" y="3533"/>
                </a:cubicBezTo>
                <a:cubicBezTo>
                  <a:pt x="18061" y="3549"/>
                  <a:pt x="17895" y="3538"/>
                  <a:pt x="17630" y="3549"/>
                </a:cubicBezTo>
                <a:cubicBezTo>
                  <a:pt x="17572" y="3554"/>
                  <a:pt x="17469" y="3554"/>
                  <a:pt x="17375" y="3549"/>
                </a:cubicBezTo>
                <a:cubicBezTo>
                  <a:pt x="17344" y="3554"/>
                  <a:pt x="17313" y="3549"/>
                  <a:pt x="17276" y="3549"/>
                </a:cubicBezTo>
                <a:cubicBezTo>
                  <a:pt x="17198" y="3549"/>
                  <a:pt x="17136" y="3549"/>
                  <a:pt x="17136" y="3549"/>
                </a:cubicBezTo>
                <a:cubicBezTo>
                  <a:pt x="17146" y="3538"/>
                  <a:pt x="17209" y="3543"/>
                  <a:pt x="17276" y="3549"/>
                </a:cubicBezTo>
                <a:cubicBezTo>
                  <a:pt x="17307" y="3549"/>
                  <a:pt x="17339" y="3549"/>
                  <a:pt x="17375" y="3549"/>
                </a:cubicBezTo>
                <a:lnTo>
                  <a:pt x="17375" y="3549"/>
                </a:lnTo>
                <a:cubicBezTo>
                  <a:pt x="17526" y="3543"/>
                  <a:pt x="17998" y="3502"/>
                  <a:pt x="18238" y="3486"/>
                </a:cubicBezTo>
                <a:cubicBezTo>
                  <a:pt x="18388" y="3476"/>
                  <a:pt x="18362" y="3491"/>
                  <a:pt x="18430" y="3455"/>
                </a:cubicBezTo>
                <a:cubicBezTo>
                  <a:pt x="18544" y="3388"/>
                  <a:pt x="18253" y="3450"/>
                  <a:pt x="18160" y="3455"/>
                </a:cubicBezTo>
                <a:cubicBezTo>
                  <a:pt x="17754" y="3471"/>
                  <a:pt x="17219" y="3445"/>
                  <a:pt x="16861" y="3424"/>
                </a:cubicBezTo>
                <a:cubicBezTo>
                  <a:pt x="16559" y="3403"/>
                  <a:pt x="16393" y="3393"/>
                  <a:pt x="16014" y="3372"/>
                </a:cubicBezTo>
                <a:cubicBezTo>
                  <a:pt x="15863" y="3367"/>
                  <a:pt x="15400" y="3382"/>
                  <a:pt x="15551" y="3325"/>
                </a:cubicBezTo>
                <a:cubicBezTo>
                  <a:pt x="15624" y="3299"/>
                  <a:pt x="15847" y="3341"/>
                  <a:pt x="15915" y="3341"/>
                </a:cubicBezTo>
                <a:cubicBezTo>
                  <a:pt x="15967" y="3341"/>
                  <a:pt x="16310" y="3336"/>
                  <a:pt x="16060" y="3294"/>
                </a:cubicBezTo>
                <a:cubicBezTo>
                  <a:pt x="15795" y="3247"/>
                  <a:pt x="16320" y="3273"/>
                  <a:pt x="16315" y="3263"/>
                </a:cubicBezTo>
                <a:cubicBezTo>
                  <a:pt x="16305" y="3242"/>
                  <a:pt x="15962" y="3232"/>
                  <a:pt x="15899" y="3232"/>
                </a:cubicBezTo>
                <a:cubicBezTo>
                  <a:pt x="15733" y="3221"/>
                  <a:pt x="15556" y="3190"/>
                  <a:pt x="15406" y="3164"/>
                </a:cubicBezTo>
                <a:cubicBezTo>
                  <a:pt x="15270" y="3143"/>
                  <a:pt x="15504" y="3133"/>
                  <a:pt x="15536" y="3133"/>
                </a:cubicBezTo>
                <a:cubicBezTo>
                  <a:pt x="15707" y="3133"/>
                  <a:pt x="16071" y="3180"/>
                  <a:pt x="16143" y="3164"/>
                </a:cubicBezTo>
                <a:cubicBezTo>
                  <a:pt x="16154" y="3164"/>
                  <a:pt x="16123" y="3117"/>
                  <a:pt x="16159" y="3102"/>
                </a:cubicBezTo>
                <a:cubicBezTo>
                  <a:pt x="16201" y="3081"/>
                  <a:pt x="16242" y="3112"/>
                  <a:pt x="16315" y="3102"/>
                </a:cubicBezTo>
                <a:cubicBezTo>
                  <a:pt x="16356" y="3097"/>
                  <a:pt x="16393" y="3065"/>
                  <a:pt x="16445" y="3055"/>
                </a:cubicBezTo>
                <a:cubicBezTo>
                  <a:pt x="16533" y="3034"/>
                  <a:pt x="16647" y="3034"/>
                  <a:pt x="16684" y="3024"/>
                </a:cubicBezTo>
                <a:cubicBezTo>
                  <a:pt x="16746" y="3003"/>
                  <a:pt x="16621" y="3003"/>
                  <a:pt x="16715" y="2993"/>
                </a:cubicBezTo>
                <a:cubicBezTo>
                  <a:pt x="16933" y="2962"/>
                  <a:pt x="17105" y="2993"/>
                  <a:pt x="17307" y="2993"/>
                </a:cubicBezTo>
                <a:cubicBezTo>
                  <a:pt x="17520" y="2993"/>
                  <a:pt x="17136" y="2972"/>
                  <a:pt x="17068" y="2972"/>
                </a:cubicBezTo>
                <a:cubicBezTo>
                  <a:pt x="16928" y="2972"/>
                  <a:pt x="16767" y="2962"/>
                  <a:pt x="16653" y="2956"/>
                </a:cubicBezTo>
                <a:cubicBezTo>
                  <a:pt x="16663" y="2956"/>
                  <a:pt x="16398" y="2977"/>
                  <a:pt x="16383" y="2941"/>
                </a:cubicBezTo>
                <a:cubicBezTo>
                  <a:pt x="16367" y="2904"/>
                  <a:pt x="16071" y="2925"/>
                  <a:pt x="15998" y="2910"/>
                </a:cubicBezTo>
                <a:cubicBezTo>
                  <a:pt x="16008" y="2915"/>
                  <a:pt x="15920" y="2863"/>
                  <a:pt x="15915" y="2863"/>
                </a:cubicBezTo>
                <a:cubicBezTo>
                  <a:pt x="15936" y="2842"/>
                  <a:pt x="16149" y="2873"/>
                  <a:pt x="16206" y="2878"/>
                </a:cubicBezTo>
                <a:cubicBezTo>
                  <a:pt x="16637" y="2899"/>
                  <a:pt x="16918" y="2894"/>
                  <a:pt x="17167" y="2894"/>
                </a:cubicBezTo>
                <a:cubicBezTo>
                  <a:pt x="17339" y="2894"/>
                  <a:pt x="17614" y="2894"/>
                  <a:pt x="17770" y="2873"/>
                </a:cubicBezTo>
                <a:cubicBezTo>
                  <a:pt x="17692" y="2878"/>
                  <a:pt x="17827" y="2811"/>
                  <a:pt x="17869" y="2832"/>
                </a:cubicBezTo>
                <a:cubicBezTo>
                  <a:pt x="17853" y="2821"/>
                  <a:pt x="17780" y="2816"/>
                  <a:pt x="17760" y="2816"/>
                </a:cubicBezTo>
                <a:cubicBezTo>
                  <a:pt x="17489" y="2811"/>
                  <a:pt x="16871" y="2853"/>
                  <a:pt x="16445" y="2832"/>
                </a:cubicBezTo>
                <a:cubicBezTo>
                  <a:pt x="16315" y="2826"/>
                  <a:pt x="16097" y="2837"/>
                  <a:pt x="15972" y="2795"/>
                </a:cubicBezTo>
                <a:cubicBezTo>
                  <a:pt x="15967" y="2795"/>
                  <a:pt x="15951" y="2790"/>
                  <a:pt x="15936" y="2780"/>
                </a:cubicBezTo>
                <a:cubicBezTo>
                  <a:pt x="15946" y="2790"/>
                  <a:pt x="15956" y="2790"/>
                  <a:pt x="15972" y="2795"/>
                </a:cubicBezTo>
                <a:cubicBezTo>
                  <a:pt x="15988" y="2795"/>
                  <a:pt x="15956" y="2764"/>
                  <a:pt x="15930" y="2749"/>
                </a:cubicBezTo>
                <a:cubicBezTo>
                  <a:pt x="15915" y="2754"/>
                  <a:pt x="15899" y="2754"/>
                  <a:pt x="15899" y="2749"/>
                </a:cubicBezTo>
                <a:cubicBezTo>
                  <a:pt x="15904" y="2738"/>
                  <a:pt x="15915" y="2743"/>
                  <a:pt x="15930" y="2749"/>
                </a:cubicBezTo>
                <a:cubicBezTo>
                  <a:pt x="15951" y="2749"/>
                  <a:pt x="15977" y="2738"/>
                  <a:pt x="15967" y="2733"/>
                </a:cubicBezTo>
                <a:cubicBezTo>
                  <a:pt x="15920" y="2712"/>
                  <a:pt x="15863" y="2728"/>
                  <a:pt x="15806" y="2717"/>
                </a:cubicBezTo>
                <a:cubicBezTo>
                  <a:pt x="15697" y="2697"/>
                  <a:pt x="15567" y="2655"/>
                  <a:pt x="15452" y="2639"/>
                </a:cubicBezTo>
                <a:cubicBezTo>
                  <a:pt x="15270" y="2613"/>
                  <a:pt x="15063" y="2593"/>
                  <a:pt x="14860" y="2556"/>
                </a:cubicBezTo>
                <a:cubicBezTo>
                  <a:pt x="14735" y="2535"/>
                  <a:pt x="14860" y="2520"/>
                  <a:pt x="14876" y="2525"/>
                </a:cubicBezTo>
                <a:cubicBezTo>
                  <a:pt x="14860" y="2520"/>
                  <a:pt x="14782" y="2499"/>
                  <a:pt x="14766" y="2494"/>
                </a:cubicBezTo>
                <a:cubicBezTo>
                  <a:pt x="14507" y="2442"/>
                  <a:pt x="14257" y="2437"/>
                  <a:pt x="14029" y="2380"/>
                </a:cubicBezTo>
                <a:cubicBezTo>
                  <a:pt x="13919" y="2359"/>
                  <a:pt x="13800" y="2317"/>
                  <a:pt x="13691" y="2286"/>
                </a:cubicBezTo>
                <a:cubicBezTo>
                  <a:pt x="13488" y="2229"/>
                  <a:pt x="13322" y="2156"/>
                  <a:pt x="13135" y="2078"/>
                </a:cubicBezTo>
                <a:cubicBezTo>
                  <a:pt x="12272" y="1715"/>
                  <a:pt x="11607" y="1174"/>
                  <a:pt x="10828" y="686"/>
                </a:cubicBezTo>
                <a:cubicBezTo>
                  <a:pt x="10698" y="603"/>
                  <a:pt x="10557" y="514"/>
                  <a:pt x="10412" y="431"/>
                </a:cubicBezTo>
                <a:cubicBezTo>
                  <a:pt x="10272" y="348"/>
                  <a:pt x="10116" y="239"/>
                  <a:pt x="9981" y="192"/>
                </a:cubicBezTo>
                <a:cubicBezTo>
                  <a:pt x="9939" y="177"/>
                  <a:pt x="9893" y="187"/>
                  <a:pt x="9852" y="177"/>
                </a:cubicBezTo>
                <a:cubicBezTo>
                  <a:pt x="9815" y="161"/>
                  <a:pt x="9779" y="125"/>
                  <a:pt x="9743" y="109"/>
                </a:cubicBezTo>
                <a:cubicBezTo>
                  <a:pt x="9680" y="88"/>
                  <a:pt x="9608" y="88"/>
                  <a:pt x="9535" y="62"/>
                </a:cubicBezTo>
                <a:cubicBezTo>
                  <a:pt x="9467" y="42"/>
                  <a:pt x="9420" y="0"/>
                  <a:pt x="9343" y="0"/>
                </a:cubicBezTo>
                <a:cubicBezTo>
                  <a:pt x="9374" y="47"/>
                  <a:pt x="9556" y="68"/>
                  <a:pt x="9519" y="109"/>
                </a:cubicBezTo>
                <a:cubicBezTo>
                  <a:pt x="9509" y="120"/>
                  <a:pt x="9420" y="114"/>
                  <a:pt x="9420" y="109"/>
                </a:cubicBezTo>
                <a:cubicBezTo>
                  <a:pt x="9431" y="130"/>
                  <a:pt x="9634" y="234"/>
                  <a:pt x="9582" y="255"/>
                </a:cubicBezTo>
                <a:cubicBezTo>
                  <a:pt x="9587" y="249"/>
                  <a:pt x="9098" y="57"/>
                  <a:pt x="9343" y="192"/>
                </a:cubicBezTo>
                <a:cubicBezTo>
                  <a:pt x="9410" y="229"/>
                  <a:pt x="9504" y="244"/>
                  <a:pt x="9566" y="301"/>
                </a:cubicBezTo>
                <a:cubicBezTo>
                  <a:pt x="9634" y="286"/>
                  <a:pt x="9571" y="348"/>
                  <a:pt x="9566" y="301"/>
                </a:cubicBezTo>
                <a:cubicBezTo>
                  <a:pt x="9322" y="265"/>
                  <a:pt x="9156" y="161"/>
                  <a:pt x="8927" y="109"/>
                </a:cubicBezTo>
                <a:cubicBezTo>
                  <a:pt x="8771" y="130"/>
                  <a:pt x="9046" y="223"/>
                  <a:pt x="9103" y="255"/>
                </a:cubicBezTo>
                <a:cubicBezTo>
                  <a:pt x="9301" y="359"/>
                  <a:pt x="9561" y="572"/>
                  <a:pt x="9727" y="639"/>
                </a:cubicBezTo>
                <a:cubicBezTo>
                  <a:pt x="9795" y="623"/>
                  <a:pt x="9727" y="686"/>
                  <a:pt x="9727" y="639"/>
                </a:cubicBezTo>
                <a:cubicBezTo>
                  <a:pt x="9561" y="660"/>
                  <a:pt x="9317" y="509"/>
                  <a:pt x="9103" y="447"/>
                </a:cubicBezTo>
                <a:cubicBezTo>
                  <a:pt x="8968" y="405"/>
                  <a:pt x="9156" y="504"/>
                  <a:pt x="9197" y="525"/>
                </a:cubicBezTo>
                <a:cubicBezTo>
                  <a:pt x="9545" y="696"/>
                  <a:pt x="9924" y="852"/>
                  <a:pt x="10251" y="1039"/>
                </a:cubicBezTo>
                <a:cubicBezTo>
                  <a:pt x="11326" y="1647"/>
                  <a:pt x="12127" y="2426"/>
                  <a:pt x="13389" y="2863"/>
                </a:cubicBezTo>
                <a:cubicBezTo>
                  <a:pt x="13545" y="2915"/>
                  <a:pt x="13696" y="2930"/>
                  <a:pt x="13727" y="2972"/>
                </a:cubicBezTo>
                <a:cubicBezTo>
                  <a:pt x="13722" y="2967"/>
                  <a:pt x="13686" y="2982"/>
                  <a:pt x="13675" y="2972"/>
                </a:cubicBezTo>
                <a:cubicBezTo>
                  <a:pt x="13883" y="3045"/>
                  <a:pt x="14138" y="3071"/>
                  <a:pt x="14351" y="3133"/>
                </a:cubicBezTo>
                <a:cubicBezTo>
                  <a:pt x="14372" y="3143"/>
                  <a:pt x="14434" y="3117"/>
                  <a:pt x="14429" y="3149"/>
                </a:cubicBezTo>
                <a:cubicBezTo>
                  <a:pt x="14564" y="3133"/>
                  <a:pt x="14496" y="3200"/>
                  <a:pt x="14429" y="3149"/>
                </a:cubicBezTo>
                <a:cubicBezTo>
                  <a:pt x="14408" y="3143"/>
                  <a:pt x="14346" y="3169"/>
                  <a:pt x="14351" y="3133"/>
                </a:cubicBezTo>
                <a:cubicBezTo>
                  <a:pt x="14153" y="3128"/>
                  <a:pt x="13810" y="3029"/>
                  <a:pt x="13597" y="2972"/>
                </a:cubicBezTo>
                <a:cubicBezTo>
                  <a:pt x="13545" y="2962"/>
                  <a:pt x="13358" y="2910"/>
                  <a:pt x="13358" y="2910"/>
                </a:cubicBezTo>
                <a:cubicBezTo>
                  <a:pt x="13369" y="2904"/>
                  <a:pt x="13379" y="2899"/>
                  <a:pt x="13389" y="2899"/>
                </a:cubicBezTo>
                <a:cubicBezTo>
                  <a:pt x="12922" y="2769"/>
                  <a:pt x="12480" y="2546"/>
                  <a:pt x="12090" y="2302"/>
                </a:cubicBezTo>
                <a:cubicBezTo>
                  <a:pt x="11306" y="1813"/>
                  <a:pt x="10531" y="1190"/>
                  <a:pt x="9613" y="800"/>
                </a:cubicBezTo>
                <a:cubicBezTo>
                  <a:pt x="9270" y="650"/>
                  <a:pt x="8922" y="530"/>
                  <a:pt x="8527" y="400"/>
                </a:cubicBezTo>
                <a:cubicBezTo>
                  <a:pt x="8402" y="359"/>
                  <a:pt x="8277" y="291"/>
                  <a:pt x="8158" y="270"/>
                </a:cubicBezTo>
                <a:cubicBezTo>
                  <a:pt x="7877" y="213"/>
                  <a:pt x="8283" y="405"/>
                  <a:pt x="8350" y="431"/>
                </a:cubicBezTo>
                <a:cubicBezTo>
                  <a:pt x="8438" y="463"/>
                  <a:pt x="8537" y="494"/>
                  <a:pt x="8636" y="540"/>
                </a:cubicBezTo>
                <a:cubicBezTo>
                  <a:pt x="8740" y="592"/>
                  <a:pt x="8516" y="520"/>
                  <a:pt x="8444" y="494"/>
                </a:cubicBezTo>
                <a:cubicBezTo>
                  <a:pt x="8371" y="468"/>
                  <a:pt x="8308" y="452"/>
                  <a:pt x="8236" y="431"/>
                </a:cubicBezTo>
                <a:cubicBezTo>
                  <a:pt x="8116" y="390"/>
                  <a:pt x="7612" y="244"/>
                  <a:pt x="7888" y="400"/>
                </a:cubicBezTo>
                <a:cubicBezTo>
                  <a:pt x="8080" y="504"/>
                  <a:pt x="8308" y="514"/>
                  <a:pt x="8527" y="608"/>
                </a:cubicBezTo>
                <a:cubicBezTo>
                  <a:pt x="8631" y="650"/>
                  <a:pt x="8433" y="634"/>
                  <a:pt x="8366" y="623"/>
                </a:cubicBezTo>
                <a:cubicBezTo>
                  <a:pt x="8288" y="608"/>
                  <a:pt x="8205" y="551"/>
                  <a:pt x="8095" y="556"/>
                </a:cubicBezTo>
                <a:cubicBezTo>
                  <a:pt x="8070" y="525"/>
                  <a:pt x="8033" y="546"/>
                  <a:pt x="8038" y="556"/>
                </a:cubicBezTo>
                <a:cubicBezTo>
                  <a:pt x="7732" y="540"/>
                  <a:pt x="7306" y="452"/>
                  <a:pt x="6926" y="416"/>
                </a:cubicBezTo>
                <a:cubicBezTo>
                  <a:pt x="6822" y="405"/>
                  <a:pt x="7004" y="457"/>
                  <a:pt x="7020" y="463"/>
                </a:cubicBezTo>
                <a:cubicBezTo>
                  <a:pt x="7238" y="509"/>
                  <a:pt x="7711" y="613"/>
                  <a:pt x="7919" y="670"/>
                </a:cubicBezTo>
                <a:cubicBezTo>
                  <a:pt x="8340" y="779"/>
                  <a:pt x="8641" y="878"/>
                  <a:pt x="8828" y="1008"/>
                </a:cubicBezTo>
                <a:cubicBezTo>
                  <a:pt x="8812" y="998"/>
                  <a:pt x="8776" y="1013"/>
                  <a:pt x="8781" y="1024"/>
                </a:cubicBezTo>
                <a:cubicBezTo>
                  <a:pt x="8797" y="1034"/>
                  <a:pt x="8968" y="1070"/>
                  <a:pt x="8896" y="1086"/>
                </a:cubicBezTo>
                <a:cubicBezTo>
                  <a:pt x="8854" y="1091"/>
                  <a:pt x="8698" y="998"/>
                  <a:pt x="8667" y="992"/>
                </a:cubicBezTo>
                <a:cubicBezTo>
                  <a:pt x="8615" y="977"/>
                  <a:pt x="8568" y="998"/>
                  <a:pt x="8527" y="992"/>
                </a:cubicBezTo>
                <a:cubicBezTo>
                  <a:pt x="8438" y="977"/>
                  <a:pt x="8371" y="909"/>
                  <a:pt x="8251" y="909"/>
                </a:cubicBezTo>
                <a:cubicBezTo>
                  <a:pt x="8350" y="961"/>
                  <a:pt x="8444" y="1018"/>
                  <a:pt x="8542" y="1070"/>
                </a:cubicBezTo>
                <a:cubicBezTo>
                  <a:pt x="8563" y="1070"/>
                  <a:pt x="8553" y="1091"/>
                  <a:pt x="8542" y="1070"/>
                </a:cubicBezTo>
                <a:cubicBezTo>
                  <a:pt x="8345" y="1029"/>
                  <a:pt x="8194" y="935"/>
                  <a:pt x="7981" y="909"/>
                </a:cubicBezTo>
                <a:cubicBezTo>
                  <a:pt x="8194" y="972"/>
                  <a:pt x="8392" y="1055"/>
                  <a:pt x="8589" y="1148"/>
                </a:cubicBezTo>
                <a:cubicBezTo>
                  <a:pt x="8667" y="1190"/>
                  <a:pt x="8433" y="1112"/>
                  <a:pt x="8397" y="1101"/>
                </a:cubicBezTo>
                <a:cubicBezTo>
                  <a:pt x="7939" y="946"/>
                  <a:pt x="7513" y="831"/>
                  <a:pt x="6957" y="748"/>
                </a:cubicBezTo>
                <a:cubicBezTo>
                  <a:pt x="6724" y="717"/>
                  <a:pt x="7046" y="790"/>
                  <a:pt x="7103" y="800"/>
                </a:cubicBezTo>
                <a:cubicBezTo>
                  <a:pt x="7326" y="842"/>
                  <a:pt x="7519" y="878"/>
                  <a:pt x="7758" y="941"/>
                </a:cubicBezTo>
                <a:cubicBezTo>
                  <a:pt x="7908" y="982"/>
                  <a:pt x="7534" y="941"/>
                  <a:pt x="7534" y="941"/>
                </a:cubicBezTo>
                <a:cubicBezTo>
                  <a:pt x="7534" y="961"/>
                  <a:pt x="7945" y="1065"/>
                  <a:pt x="7966" y="1070"/>
                </a:cubicBezTo>
                <a:cubicBezTo>
                  <a:pt x="8147" y="1122"/>
                  <a:pt x="8230" y="1143"/>
                  <a:pt x="8366" y="1216"/>
                </a:cubicBezTo>
                <a:cubicBezTo>
                  <a:pt x="8386" y="1216"/>
                  <a:pt x="8412" y="1211"/>
                  <a:pt x="8412" y="1231"/>
                </a:cubicBezTo>
                <a:cubicBezTo>
                  <a:pt x="8433" y="1231"/>
                  <a:pt x="8459" y="1226"/>
                  <a:pt x="8459" y="1247"/>
                </a:cubicBezTo>
                <a:cubicBezTo>
                  <a:pt x="8527" y="1231"/>
                  <a:pt x="8464" y="1294"/>
                  <a:pt x="8459" y="1247"/>
                </a:cubicBezTo>
                <a:cubicBezTo>
                  <a:pt x="8444" y="1242"/>
                  <a:pt x="8418" y="1247"/>
                  <a:pt x="8412" y="1231"/>
                </a:cubicBezTo>
                <a:cubicBezTo>
                  <a:pt x="8397" y="1226"/>
                  <a:pt x="8366" y="1231"/>
                  <a:pt x="8366" y="1216"/>
                </a:cubicBezTo>
                <a:cubicBezTo>
                  <a:pt x="8241" y="1205"/>
                  <a:pt x="7945" y="1070"/>
                  <a:pt x="7758" y="1070"/>
                </a:cubicBezTo>
                <a:cubicBezTo>
                  <a:pt x="7669" y="1070"/>
                  <a:pt x="7711" y="1117"/>
                  <a:pt x="7820" y="1117"/>
                </a:cubicBezTo>
                <a:cubicBezTo>
                  <a:pt x="7825" y="1070"/>
                  <a:pt x="7888" y="1133"/>
                  <a:pt x="7820" y="1117"/>
                </a:cubicBezTo>
                <a:cubicBezTo>
                  <a:pt x="8111" y="1231"/>
                  <a:pt x="8407" y="1330"/>
                  <a:pt x="8667" y="1470"/>
                </a:cubicBezTo>
                <a:cubicBezTo>
                  <a:pt x="8688" y="1470"/>
                  <a:pt x="8714" y="1465"/>
                  <a:pt x="8719" y="1486"/>
                </a:cubicBezTo>
                <a:cubicBezTo>
                  <a:pt x="8735" y="1491"/>
                  <a:pt x="8761" y="1481"/>
                  <a:pt x="8766" y="1502"/>
                </a:cubicBezTo>
                <a:cubicBezTo>
                  <a:pt x="8787" y="1502"/>
                  <a:pt x="8776" y="1528"/>
                  <a:pt x="8766" y="1502"/>
                </a:cubicBezTo>
                <a:cubicBezTo>
                  <a:pt x="8745" y="1502"/>
                  <a:pt x="8719" y="1507"/>
                  <a:pt x="8719" y="1486"/>
                </a:cubicBezTo>
                <a:cubicBezTo>
                  <a:pt x="8698" y="1486"/>
                  <a:pt x="8672" y="1491"/>
                  <a:pt x="8667" y="1470"/>
                </a:cubicBezTo>
                <a:cubicBezTo>
                  <a:pt x="8101" y="1289"/>
                  <a:pt x="7529" y="1107"/>
                  <a:pt x="6859" y="1024"/>
                </a:cubicBezTo>
                <a:cubicBezTo>
                  <a:pt x="6911" y="1044"/>
                  <a:pt x="7176" y="1091"/>
                  <a:pt x="7295" y="1117"/>
                </a:cubicBezTo>
                <a:cubicBezTo>
                  <a:pt x="7404" y="1143"/>
                  <a:pt x="7259" y="1148"/>
                  <a:pt x="7259" y="1148"/>
                </a:cubicBezTo>
                <a:cubicBezTo>
                  <a:pt x="7295" y="1164"/>
                  <a:pt x="7373" y="1169"/>
                  <a:pt x="7420" y="1185"/>
                </a:cubicBezTo>
                <a:cubicBezTo>
                  <a:pt x="8163" y="1382"/>
                  <a:pt x="8828" y="1616"/>
                  <a:pt x="9467" y="1933"/>
                </a:cubicBezTo>
                <a:cubicBezTo>
                  <a:pt x="10002" y="2198"/>
                  <a:pt x="10391" y="2458"/>
                  <a:pt x="10875" y="2780"/>
                </a:cubicBezTo>
                <a:cubicBezTo>
                  <a:pt x="10947" y="2832"/>
                  <a:pt x="11155" y="2956"/>
                  <a:pt x="11259" y="3055"/>
                </a:cubicBezTo>
                <a:cubicBezTo>
                  <a:pt x="11275" y="3065"/>
                  <a:pt x="11306" y="3076"/>
                  <a:pt x="11275" y="3086"/>
                </a:cubicBezTo>
                <a:cubicBezTo>
                  <a:pt x="11223" y="3102"/>
                  <a:pt x="10885" y="2842"/>
                  <a:pt x="10812" y="2800"/>
                </a:cubicBezTo>
                <a:cubicBezTo>
                  <a:pt x="10355" y="2510"/>
                  <a:pt x="9955" y="2234"/>
                  <a:pt x="9389" y="2000"/>
                </a:cubicBezTo>
                <a:cubicBezTo>
                  <a:pt x="9062" y="1860"/>
                  <a:pt x="8688" y="1699"/>
                  <a:pt x="8319" y="1579"/>
                </a:cubicBezTo>
                <a:cubicBezTo>
                  <a:pt x="7820" y="1429"/>
                  <a:pt x="7404" y="1304"/>
                  <a:pt x="6812" y="1294"/>
                </a:cubicBezTo>
                <a:cubicBezTo>
                  <a:pt x="7004" y="1346"/>
                  <a:pt x="7233" y="1361"/>
                  <a:pt x="7404" y="1439"/>
                </a:cubicBezTo>
                <a:cubicBezTo>
                  <a:pt x="7467" y="1439"/>
                  <a:pt x="7513" y="1444"/>
                  <a:pt x="7550" y="1470"/>
                </a:cubicBezTo>
                <a:cubicBezTo>
                  <a:pt x="7633" y="1455"/>
                  <a:pt x="7571" y="1517"/>
                  <a:pt x="7550" y="1470"/>
                </a:cubicBezTo>
                <a:cubicBezTo>
                  <a:pt x="7488" y="1470"/>
                  <a:pt x="7441" y="1465"/>
                  <a:pt x="7404" y="1439"/>
                </a:cubicBezTo>
                <a:cubicBezTo>
                  <a:pt x="7326" y="1439"/>
                  <a:pt x="7046" y="1356"/>
                  <a:pt x="6911" y="1356"/>
                </a:cubicBezTo>
                <a:cubicBezTo>
                  <a:pt x="6760" y="1356"/>
                  <a:pt x="6937" y="1377"/>
                  <a:pt x="6973" y="1408"/>
                </a:cubicBezTo>
                <a:cubicBezTo>
                  <a:pt x="7077" y="1387"/>
                  <a:pt x="7009" y="1455"/>
                  <a:pt x="6973" y="1408"/>
                </a:cubicBezTo>
                <a:cubicBezTo>
                  <a:pt x="6833" y="1392"/>
                  <a:pt x="6786" y="1372"/>
                  <a:pt x="6687" y="1392"/>
                </a:cubicBezTo>
                <a:cubicBezTo>
                  <a:pt x="6692" y="1387"/>
                  <a:pt x="6786" y="1387"/>
                  <a:pt x="6781" y="1408"/>
                </a:cubicBezTo>
                <a:cubicBezTo>
                  <a:pt x="6770" y="1439"/>
                  <a:pt x="6428" y="1408"/>
                  <a:pt x="6620" y="1470"/>
                </a:cubicBezTo>
                <a:cubicBezTo>
                  <a:pt x="6744" y="1507"/>
                  <a:pt x="6942" y="1517"/>
                  <a:pt x="7067" y="1548"/>
                </a:cubicBezTo>
                <a:cubicBezTo>
                  <a:pt x="7170" y="1574"/>
                  <a:pt x="7316" y="1637"/>
                  <a:pt x="7467" y="1678"/>
                </a:cubicBezTo>
                <a:cubicBezTo>
                  <a:pt x="7524" y="1694"/>
                  <a:pt x="7643" y="1715"/>
                  <a:pt x="7711" y="1741"/>
                </a:cubicBezTo>
                <a:cubicBezTo>
                  <a:pt x="7898" y="1813"/>
                  <a:pt x="7586" y="1725"/>
                  <a:pt x="7503" y="1709"/>
                </a:cubicBezTo>
                <a:cubicBezTo>
                  <a:pt x="7290" y="1668"/>
                  <a:pt x="7212" y="1668"/>
                  <a:pt x="6989" y="1647"/>
                </a:cubicBezTo>
                <a:cubicBezTo>
                  <a:pt x="6900" y="1637"/>
                  <a:pt x="6682" y="1621"/>
                  <a:pt x="6859" y="1678"/>
                </a:cubicBezTo>
                <a:cubicBezTo>
                  <a:pt x="7093" y="1751"/>
                  <a:pt x="7326" y="1761"/>
                  <a:pt x="7565" y="1855"/>
                </a:cubicBezTo>
                <a:cubicBezTo>
                  <a:pt x="7711" y="1912"/>
                  <a:pt x="7389" y="1834"/>
                  <a:pt x="7243" y="1808"/>
                </a:cubicBezTo>
                <a:cubicBezTo>
                  <a:pt x="7160" y="1787"/>
                  <a:pt x="6687" y="1735"/>
                  <a:pt x="6942" y="1808"/>
                </a:cubicBezTo>
                <a:cubicBezTo>
                  <a:pt x="6994" y="1824"/>
                  <a:pt x="7207" y="1860"/>
                  <a:pt x="7197" y="1870"/>
                </a:cubicBezTo>
                <a:cubicBezTo>
                  <a:pt x="7170" y="1897"/>
                  <a:pt x="7004" y="1855"/>
                  <a:pt x="6989" y="1855"/>
                </a:cubicBezTo>
                <a:cubicBezTo>
                  <a:pt x="6656" y="1808"/>
                  <a:pt x="6355" y="1782"/>
                  <a:pt x="5996" y="1756"/>
                </a:cubicBezTo>
                <a:cubicBezTo>
                  <a:pt x="5877" y="1751"/>
                  <a:pt x="5804" y="1735"/>
                  <a:pt x="5710" y="1741"/>
                </a:cubicBezTo>
                <a:cubicBezTo>
                  <a:pt x="5705" y="1741"/>
                  <a:pt x="5643" y="1761"/>
                  <a:pt x="5643" y="1772"/>
                </a:cubicBezTo>
                <a:cubicBezTo>
                  <a:pt x="5653" y="1793"/>
                  <a:pt x="6308" y="1876"/>
                  <a:pt x="6350" y="1886"/>
                </a:cubicBezTo>
                <a:cubicBezTo>
                  <a:pt x="6687" y="1959"/>
                  <a:pt x="6708" y="1954"/>
                  <a:pt x="7020" y="2016"/>
                </a:cubicBezTo>
                <a:cubicBezTo>
                  <a:pt x="7508" y="2109"/>
                  <a:pt x="7836" y="2208"/>
                  <a:pt x="8267" y="2364"/>
                </a:cubicBezTo>
                <a:cubicBezTo>
                  <a:pt x="8334" y="2348"/>
                  <a:pt x="8272" y="2416"/>
                  <a:pt x="8267" y="2364"/>
                </a:cubicBezTo>
                <a:cubicBezTo>
                  <a:pt x="7784" y="2239"/>
                  <a:pt x="7342" y="2078"/>
                  <a:pt x="6781" y="2032"/>
                </a:cubicBezTo>
                <a:cubicBezTo>
                  <a:pt x="6729" y="1980"/>
                  <a:pt x="6661" y="2047"/>
                  <a:pt x="6781" y="2032"/>
                </a:cubicBezTo>
                <a:cubicBezTo>
                  <a:pt x="6791" y="2037"/>
                  <a:pt x="7145" y="2130"/>
                  <a:pt x="7150" y="2125"/>
                </a:cubicBezTo>
                <a:cubicBezTo>
                  <a:pt x="7139" y="2135"/>
                  <a:pt x="6672" y="2078"/>
                  <a:pt x="6942" y="2172"/>
                </a:cubicBezTo>
                <a:cubicBezTo>
                  <a:pt x="7035" y="2208"/>
                  <a:pt x="7165" y="2229"/>
                  <a:pt x="7295" y="2255"/>
                </a:cubicBezTo>
                <a:cubicBezTo>
                  <a:pt x="7446" y="2286"/>
                  <a:pt x="7404" y="2281"/>
                  <a:pt x="7488" y="2302"/>
                </a:cubicBezTo>
                <a:cubicBezTo>
                  <a:pt x="7649" y="2348"/>
                  <a:pt x="7295" y="2276"/>
                  <a:pt x="7280" y="2271"/>
                </a:cubicBezTo>
                <a:cubicBezTo>
                  <a:pt x="7041" y="2224"/>
                  <a:pt x="6781" y="2177"/>
                  <a:pt x="6495" y="2156"/>
                </a:cubicBezTo>
                <a:cubicBezTo>
                  <a:pt x="7124" y="2302"/>
                  <a:pt x="7851" y="2442"/>
                  <a:pt x="8459" y="2671"/>
                </a:cubicBezTo>
                <a:cubicBezTo>
                  <a:pt x="8605" y="2722"/>
                  <a:pt x="8761" y="2769"/>
                  <a:pt x="8875" y="2863"/>
                </a:cubicBezTo>
                <a:cubicBezTo>
                  <a:pt x="8942" y="2847"/>
                  <a:pt x="8880" y="2910"/>
                  <a:pt x="8875" y="2863"/>
                </a:cubicBezTo>
                <a:cubicBezTo>
                  <a:pt x="8308" y="2650"/>
                  <a:pt x="7669" y="2432"/>
                  <a:pt x="6973" y="2317"/>
                </a:cubicBezTo>
                <a:cubicBezTo>
                  <a:pt x="6734" y="2281"/>
                  <a:pt x="6479" y="2234"/>
                  <a:pt x="6251" y="2224"/>
                </a:cubicBezTo>
                <a:cubicBezTo>
                  <a:pt x="6230" y="2219"/>
                  <a:pt x="6116" y="2208"/>
                  <a:pt x="6095" y="2234"/>
                </a:cubicBezTo>
                <a:cubicBezTo>
                  <a:pt x="6121" y="2219"/>
                  <a:pt x="6287" y="2265"/>
                  <a:pt x="6277" y="2271"/>
                </a:cubicBezTo>
                <a:cubicBezTo>
                  <a:pt x="6370" y="2281"/>
                  <a:pt x="6474" y="2286"/>
                  <a:pt x="6588" y="2317"/>
                </a:cubicBezTo>
                <a:cubicBezTo>
                  <a:pt x="6687" y="2343"/>
                  <a:pt x="6760" y="2390"/>
                  <a:pt x="6557" y="2364"/>
                </a:cubicBezTo>
                <a:cubicBezTo>
                  <a:pt x="6266" y="2328"/>
                  <a:pt x="6713" y="2400"/>
                  <a:pt x="6859" y="2432"/>
                </a:cubicBezTo>
                <a:cubicBezTo>
                  <a:pt x="7768" y="2608"/>
                  <a:pt x="8584" y="2894"/>
                  <a:pt x="9296" y="3247"/>
                </a:cubicBezTo>
                <a:cubicBezTo>
                  <a:pt x="9306" y="3247"/>
                  <a:pt x="9327" y="3247"/>
                  <a:pt x="9327" y="3263"/>
                </a:cubicBezTo>
                <a:cubicBezTo>
                  <a:pt x="9394" y="3247"/>
                  <a:pt x="9327" y="3310"/>
                  <a:pt x="9327" y="3263"/>
                </a:cubicBezTo>
                <a:cubicBezTo>
                  <a:pt x="9311" y="3258"/>
                  <a:pt x="9296" y="3263"/>
                  <a:pt x="9296" y="3247"/>
                </a:cubicBezTo>
                <a:cubicBezTo>
                  <a:pt x="8215" y="2769"/>
                  <a:pt x="6921" y="2400"/>
                  <a:pt x="5565" y="2317"/>
                </a:cubicBezTo>
                <a:cubicBezTo>
                  <a:pt x="5217" y="2297"/>
                  <a:pt x="4811" y="2260"/>
                  <a:pt x="4411" y="2286"/>
                </a:cubicBezTo>
                <a:cubicBezTo>
                  <a:pt x="4193" y="2302"/>
                  <a:pt x="4520" y="2291"/>
                  <a:pt x="4655" y="2302"/>
                </a:cubicBezTo>
                <a:cubicBezTo>
                  <a:pt x="4785" y="2317"/>
                  <a:pt x="5139" y="2317"/>
                  <a:pt x="5310" y="2348"/>
                </a:cubicBezTo>
                <a:cubicBezTo>
                  <a:pt x="5430" y="2375"/>
                  <a:pt x="5123" y="2364"/>
                  <a:pt x="5035" y="2364"/>
                </a:cubicBezTo>
                <a:cubicBezTo>
                  <a:pt x="4323" y="2369"/>
                  <a:pt x="3434" y="2426"/>
                  <a:pt x="2655" y="2478"/>
                </a:cubicBezTo>
                <a:cubicBezTo>
                  <a:pt x="2411" y="2494"/>
                  <a:pt x="2005" y="2556"/>
                  <a:pt x="1694" y="2624"/>
                </a:cubicBezTo>
                <a:cubicBezTo>
                  <a:pt x="1481" y="2665"/>
                  <a:pt x="1278" y="2728"/>
                  <a:pt x="1252" y="2738"/>
                </a:cubicBezTo>
                <a:cubicBezTo>
                  <a:pt x="1252" y="2738"/>
                  <a:pt x="1257" y="2733"/>
                  <a:pt x="1262" y="2733"/>
                </a:cubicBezTo>
                <a:cubicBezTo>
                  <a:pt x="1247" y="2738"/>
                  <a:pt x="1247" y="2738"/>
                  <a:pt x="1252" y="2738"/>
                </a:cubicBezTo>
                <a:cubicBezTo>
                  <a:pt x="1148" y="2769"/>
                  <a:pt x="1044" y="2790"/>
                  <a:pt x="940" y="2832"/>
                </a:cubicBezTo>
                <a:cubicBezTo>
                  <a:pt x="706" y="2925"/>
                  <a:pt x="1138" y="2800"/>
                  <a:pt x="1195" y="2780"/>
                </a:cubicBezTo>
                <a:cubicBezTo>
                  <a:pt x="1662" y="2650"/>
                  <a:pt x="2109" y="2546"/>
                  <a:pt x="2717" y="2494"/>
                </a:cubicBezTo>
                <a:cubicBezTo>
                  <a:pt x="3008" y="2468"/>
                  <a:pt x="3320" y="2463"/>
                  <a:pt x="3663" y="2447"/>
                </a:cubicBezTo>
                <a:cubicBezTo>
                  <a:pt x="3970" y="2432"/>
                  <a:pt x="4333" y="2380"/>
                  <a:pt x="4588" y="2416"/>
                </a:cubicBezTo>
                <a:cubicBezTo>
                  <a:pt x="4785" y="2442"/>
                  <a:pt x="4526" y="2447"/>
                  <a:pt x="4411" y="2447"/>
                </a:cubicBezTo>
                <a:cubicBezTo>
                  <a:pt x="4136" y="2447"/>
                  <a:pt x="3814" y="2452"/>
                  <a:pt x="3549" y="2494"/>
                </a:cubicBezTo>
                <a:cubicBezTo>
                  <a:pt x="3377" y="2520"/>
                  <a:pt x="3757" y="2499"/>
                  <a:pt x="3819" y="2494"/>
                </a:cubicBezTo>
                <a:cubicBezTo>
                  <a:pt x="4110" y="2484"/>
                  <a:pt x="4401" y="2484"/>
                  <a:pt x="4671" y="2494"/>
                </a:cubicBezTo>
                <a:cubicBezTo>
                  <a:pt x="5586" y="2535"/>
                  <a:pt x="6438" y="2686"/>
                  <a:pt x="7285" y="2878"/>
                </a:cubicBezTo>
                <a:cubicBezTo>
                  <a:pt x="7373" y="2899"/>
                  <a:pt x="7461" y="2920"/>
                  <a:pt x="7550" y="2941"/>
                </a:cubicBezTo>
                <a:cubicBezTo>
                  <a:pt x="7597" y="2941"/>
                  <a:pt x="7638" y="2951"/>
                  <a:pt x="7659" y="2972"/>
                </a:cubicBezTo>
                <a:cubicBezTo>
                  <a:pt x="7747" y="2956"/>
                  <a:pt x="7680" y="3024"/>
                  <a:pt x="7659" y="2972"/>
                </a:cubicBezTo>
                <a:cubicBezTo>
                  <a:pt x="7612" y="2977"/>
                  <a:pt x="7571" y="2967"/>
                  <a:pt x="7550" y="2941"/>
                </a:cubicBezTo>
                <a:cubicBezTo>
                  <a:pt x="7461" y="2920"/>
                  <a:pt x="7373" y="2899"/>
                  <a:pt x="7285" y="2878"/>
                </a:cubicBezTo>
                <a:cubicBezTo>
                  <a:pt x="6043" y="2608"/>
                  <a:pt x="4359" y="2546"/>
                  <a:pt x="2894" y="2655"/>
                </a:cubicBezTo>
                <a:cubicBezTo>
                  <a:pt x="2328" y="2697"/>
                  <a:pt x="1574" y="2790"/>
                  <a:pt x="1070" y="2956"/>
                </a:cubicBezTo>
                <a:cubicBezTo>
                  <a:pt x="821" y="3039"/>
                  <a:pt x="592" y="3117"/>
                  <a:pt x="556" y="3263"/>
                </a:cubicBezTo>
                <a:cubicBezTo>
                  <a:pt x="566" y="3232"/>
                  <a:pt x="561" y="3330"/>
                  <a:pt x="556" y="3325"/>
                </a:cubicBezTo>
                <a:cubicBezTo>
                  <a:pt x="571" y="3341"/>
                  <a:pt x="686" y="3310"/>
                  <a:pt x="670" y="3341"/>
                </a:cubicBezTo>
                <a:cubicBezTo>
                  <a:pt x="634" y="3398"/>
                  <a:pt x="504" y="3330"/>
                  <a:pt x="478" y="3372"/>
                </a:cubicBezTo>
                <a:cubicBezTo>
                  <a:pt x="431" y="3440"/>
                  <a:pt x="571" y="3455"/>
                  <a:pt x="602" y="3455"/>
                </a:cubicBezTo>
                <a:cubicBezTo>
                  <a:pt x="628" y="3455"/>
                  <a:pt x="841" y="3388"/>
                  <a:pt x="670" y="3455"/>
                </a:cubicBezTo>
                <a:cubicBezTo>
                  <a:pt x="660" y="3455"/>
                  <a:pt x="628" y="3486"/>
                  <a:pt x="618" y="3486"/>
                </a:cubicBezTo>
                <a:cubicBezTo>
                  <a:pt x="561" y="3502"/>
                  <a:pt x="467" y="3460"/>
                  <a:pt x="478" y="3580"/>
                </a:cubicBezTo>
                <a:cubicBezTo>
                  <a:pt x="478" y="3616"/>
                  <a:pt x="519" y="3611"/>
                  <a:pt x="509" y="3663"/>
                </a:cubicBezTo>
                <a:cubicBezTo>
                  <a:pt x="509" y="3668"/>
                  <a:pt x="447" y="3658"/>
                  <a:pt x="447" y="3663"/>
                </a:cubicBezTo>
                <a:cubicBezTo>
                  <a:pt x="426" y="3704"/>
                  <a:pt x="473" y="3673"/>
                  <a:pt x="478" y="3719"/>
                </a:cubicBezTo>
                <a:cubicBezTo>
                  <a:pt x="473" y="3704"/>
                  <a:pt x="426" y="3781"/>
                  <a:pt x="441" y="3776"/>
                </a:cubicBezTo>
                <a:cubicBezTo>
                  <a:pt x="374" y="3839"/>
                  <a:pt x="265" y="3823"/>
                  <a:pt x="270" y="3901"/>
                </a:cubicBezTo>
                <a:cubicBezTo>
                  <a:pt x="270" y="3948"/>
                  <a:pt x="379" y="3880"/>
                  <a:pt x="395" y="3948"/>
                </a:cubicBezTo>
                <a:cubicBezTo>
                  <a:pt x="400" y="3963"/>
                  <a:pt x="93" y="4078"/>
                  <a:pt x="285" y="4124"/>
                </a:cubicBezTo>
                <a:cubicBezTo>
                  <a:pt x="327" y="4135"/>
                  <a:pt x="358" y="4135"/>
                  <a:pt x="363" y="4135"/>
                </a:cubicBezTo>
                <a:cubicBezTo>
                  <a:pt x="358" y="4135"/>
                  <a:pt x="337" y="4140"/>
                  <a:pt x="301" y="4155"/>
                </a:cubicBezTo>
                <a:cubicBezTo>
                  <a:pt x="301" y="4155"/>
                  <a:pt x="249" y="4202"/>
                  <a:pt x="254" y="4208"/>
                </a:cubicBezTo>
                <a:cubicBezTo>
                  <a:pt x="265" y="4218"/>
                  <a:pt x="504" y="4130"/>
                  <a:pt x="379" y="4187"/>
                </a:cubicBezTo>
                <a:cubicBezTo>
                  <a:pt x="405" y="4176"/>
                  <a:pt x="166" y="4291"/>
                  <a:pt x="171" y="4270"/>
                </a:cubicBezTo>
                <a:cubicBezTo>
                  <a:pt x="145" y="4343"/>
                  <a:pt x="306" y="4322"/>
                  <a:pt x="301" y="4363"/>
                </a:cubicBezTo>
                <a:cubicBezTo>
                  <a:pt x="301" y="4363"/>
                  <a:pt x="0" y="4441"/>
                  <a:pt x="156" y="4462"/>
                </a:cubicBezTo>
                <a:cubicBezTo>
                  <a:pt x="228" y="4473"/>
                  <a:pt x="280" y="4530"/>
                  <a:pt x="332" y="4540"/>
                </a:cubicBezTo>
                <a:cubicBezTo>
                  <a:pt x="379" y="4550"/>
                  <a:pt x="431" y="4519"/>
                  <a:pt x="447" y="4524"/>
                </a:cubicBezTo>
                <a:cubicBezTo>
                  <a:pt x="493" y="4550"/>
                  <a:pt x="415" y="4592"/>
                  <a:pt x="509" y="4608"/>
                </a:cubicBezTo>
                <a:cubicBezTo>
                  <a:pt x="592" y="4618"/>
                  <a:pt x="769" y="4514"/>
                  <a:pt x="1003" y="4431"/>
                </a:cubicBezTo>
                <a:cubicBezTo>
                  <a:pt x="1792" y="4140"/>
                  <a:pt x="2806" y="4130"/>
                  <a:pt x="3788" y="4046"/>
                </a:cubicBezTo>
                <a:cubicBezTo>
                  <a:pt x="4250" y="4005"/>
                  <a:pt x="4707" y="4078"/>
                  <a:pt x="5149" y="4093"/>
                </a:cubicBezTo>
                <a:cubicBezTo>
                  <a:pt x="5414" y="4104"/>
                  <a:pt x="5669" y="4104"/>
                  <a:pt x="5918" y="4124"/>
                </a:cubicBezTo>
                <a:cubicBezTo>
                  <a:pt x="6287" y="4161"/>
                  <a:pt x="6635" y="4254"/>
                  <a:pt x="6989" y="4265"/>
                </a:cubicBezTo>
                <a:cubicBezTo>
                  <a:pt x="6978" y="4254"/>
                  <a:pt x="7020" y="4239"/>
                  <a:pt x="7051" y="4270"/>
                </a:cubicBezTo>
                <a:cubicBezTo>
                  <a:pt x="7186" y="4280"/>
                  <a:pt x="7004" y="4301"/>
                  <a:pt x="7134" y="4285"/>
                </a:cubicBezTo>
                <a:cubicBezTo>
                  <a:pt x="7269" y="4270"/>
                  <a:pt x="7072" y="4332"/>
                  <a:pt x="7212" y="4317"/>
                </a:cubicBezTo>
                <a:cubicBezTo>
                  <a:pt x="7233" y="4270"/>
                  <a:pt x="7300" y="4332"/>
                  <a:pt x="7212" y="4317"/>
                </a:cubicBezTo>
                <a:cubicBezTo>
                  <a:pt x="7243" y="4343"/>
                  <a:pt x="7290" y="4348"/>
                  <a:pt x="7342" y="4348"/>
                </a:cubicBezTo>
                <a:cubicBezTo>
                  <a:pt x="7342" y="4343"/>
                  <a:pt x="7342" y="4337"/>
                  <a:pt x="7342" y="4332"/>
                </a:cubicBezTo>
                <a:cubicBezTo>
                  <a:pt x="7259" y="4353"/>
                  <a:pt x="7321" y="4285"/>
                  <a:pt x="7342" y="4332"/>
                </a:cubicBezTo>
                <a:cubicBezTo>
                  <a:pt x="7363" y="4337"/>
                  <a:pt x="7399" y="4327"/>
                  <a:pt x="7404" y="4348"/>
                </a:cubicBezTo>
                <a:cubicBezTo>
                  <a:pt x="7425" y="4353"/>
                  <a:pt x="7446" y="4358"/>
                  <a:pt x="7461" y="4363"/>
                </a:cubicBezTo>
                <a:cubicBezTo>
                  <a:pt x="7446" y="4363"/>
                  <a:pt x="7415" y="4374"/>
                  <a:pt x="7420" y="4379"/>
                </a:cubicBezTo>
                <a:cubicBezTo>
                  <a:pt x="7430" y="4389"/>
                  <a:pt x="7477" y="4374"/>
                  <a:pt x="7467" y="4363"/>
                </a:cubicBezTo>
                <a:lnTo>
                  <a:pt x="7467" y="4363"/>
                </a:lnTo>
                <a:cubicBezTo>
                  <a:pt x="7919" y="4473"/>
                  <a:pt x="8371" y="4639"/>
                  <a:pt x="8781" y="4815"/>
                </a:cubicBezTo>
                <a:cubicBezTo>
                  <a:pt x="8916" y="4873"/>
                  <a:pt x="9041" y="4971"/>
                  <a:pt x="9181" y="5023"/>
                </a:cubicBezTo>
                <a:cubicBezTo>
                  <a:pt x="9291" y="5060"/>
                  <a:pt x="9400" y="5060"/>
                  <a:pt x="9504" y="5101"/>
                </a:cubicBezTo>
                <a:cubicBezTo>
                  <a:pt x="9670" y="5169"/>
                  <a:pt x="9836" y="5298"/>
                  <a:pt x="10012" y="5408"/>
                </a:cubicBezTo>
                <a:cubicBezTo>
                  <a:pt x="10506" y="5704"/>
                  <a:pt x="10968" y="6057"/>
                  <a:pt x="11451" y="6364"/>
                </a:cubicBezTo>
                <a:cubicBezTo>
                  <a:pt x="11997" y="6712"/>
                  <a:pt x="12631" y="7013"/>
                  <a:pt x="13421" y="7195"/>
                </a:cubicBezTo>
                <a:cubicBezTo>
                  <a:pt x="13545" y="7226"/>
                  <a:pt x="13873" y="7283"/>
                  <a:pt x="13712" y="7231"/>
                </a:cubicBezTo>
                <a:cubicBezTo>
                  <a:pt x="13166" y="7044"/>
                  <a:pt x="12672" y="6946"/>
                  <a:pt x="12205" y="6701"/>
                </a:cubicBezTo>
                <a:cubicBezTo>
                  <a:pt x="12158" y="6675"/>
                  <a:pt x="11924" y="6530"/>
                  <a:pt x="12127" y="6623"/>
                </a:cubicBezTo>
                <a:cubicBezTo>
                  <a:pt x="12470" y="6779"/>
                  <a:pt x="12937" y="6972"/>
                  <a:pt x="13358" y="7086"/>
                </a:cubicBezTo>
                <a:cubicBezTo>
                  <a:pt x="13597" y="7148"/>
                  <a:pt x="13868" y="7200"/>
                  <a:pt x="14112" y="7247"/>
                </a:cubicBezTo>
                <a:cubicBezTo>
                  <a:pt x="14741" y="7361"/>
                  <a:pt x="15291" y="7356"/>
                  <a:pt x="16014" y="7387"/>
                </a:cubicBezTo>
                <a:cubicBezTo>
                  <a:pt x="16419" y="7408"/>
                  <a:pt x="17281" y="7408"/>
                  <a:pt x="17645" y="7387"/>
                </a:cubicBezTo>
                <a:cubicBezTo>
                  <a:pt x="17640" y="7387"/>
                  <a:pt x="17983" y="7398"/>
                  <a:pt x="17983" y="7356"/>
                </a:cubicBezTo>
                <a:cubicBezTo>
                  <a:pt x="17983" y="7346"/>
                  <a:pt x="17718" y="7309"/>
                  <a:pt x="17692" y="7309"/>
                </a:cubicBezTo>
                <a:cubicBezTo>
                  <a:pt x="17661" y="7309"/>
                  <a:pt x="17635" y="7340"/>
                  <a:pt x="17614" y="7340"/>
                </a:cubicBezTo>
                <a:cubicBezTo>
                  <a:pt x="17494" y="7351"/>
                  <a:pt x="17333" y="7330"/>
                  <a:pt x="17183" y="7325"/>
                </a:cubicBezTo>
                <a:cubicBezTo>
                  <a:pt x="16564" y="7299"/>
                  <a:pt x="15858" y="7314"/>
                  <a:pt x="15198" y="7263"/>
                </a:cubicBezTo>
                <a:cubicBezTo>
                  <a:pt x="14969" y="7242"/>
                  <a:pt x="14668" y="7169"/>
                  <a:pt x="14429" y="7133"/>
                </a:cubicBezTo>
                <a:cubicBezTo>
                  <a:pt x="14403" y="7122"/>
                  <a:pt x="14335" y="7153"/>
                  <a:pt x="14335" y="7117"/>
                </a:cubicBezTo>
                <a:cubicBezTo>
                  <a:pt x="14304" y="7107"/>
                  <a:pt x="14242" y="7138"/>
                  <a:pt x="14236" y="7101"/>
                </a:cubicBezTo>
                <a:cubicBezTo>
                  <a:pt x="14210" y="7091"/>
                  <a:pt x="14143" y="7122"/>
                  <a:pt x="14143" y="7086"/>
                </a:cubicBezTo>
                <a:cubicBezTo>
                  <a:pt x="14039" y="7101"/>
                  <a:pt x="14106" y="7034"/>
                  <a:pt x="14143" y="7086"/>
                </a:cubicBezTo>
                <a:cubicBezTo>
                  <a:pt x="14169" y="7096"/>
                  <a:pt x="14236" y="7065"/>
                  <a:pt x="14236" y="7101"/>
                </a:cubicBezTo>
                <a:cubicBezTo>
                  <a:pt x="14268" y="7112"/>
                  <a:pt x="14330" y="7081"/>
                  <a:pt x="14335" y="7117"/>
                </a:cubicBezTo>
                <a:cubicBezTo>
                  <a:pt x="14361" y="7127"/>
                  <a:pt x="14429" y="7096"/>
                  <a:pt x="14429" y="7133"/>
                </a:cubicBezTo>
                <a:cubicBezTo>
                  <a:pt x="14470" y="7117"/>
                  <a:pt x="14637" y="7164"/>
                  <a:pt x="14668" y="7164"/>
                </a:cubicBezTo>
                <a:cubicBezTo>
                  <a:pt x="14829" y="7179"/>
                  <a:pt x="14564" y="7122"/>
                  <a:pt x="14413" y="7101"/>
                </a:cubicBezTo>
                <a:cubicBezTo>
                  <a:pt x="14257" y="7075"/>
                  <a:pt x="14169" y="7060"/>
                  <a:pt x="14060" y="7055"/>
                </a:cubicBezTo>
                <a:cubicBezTo>
                  <a:pt x="14008" y="7101"/>
                  <a:pt x="13940" y="7034"/>
                  <a:pt x="14060" y="7055"/>
                </a:cubicBezTo>
                <a:cubicBezTo>
                  <a:pt x="13862" y="6997"/>
                  <a:pt x="14304" y="7055"/>
                  <a:pt x="14429" y="7070"/>
                </a:cubicBezTo>
                <a:cubicBezTo>
                  <a:pt x="14631" y="7096"/>
                  <a:pt x="14824" y="7143"/>
                  <a:pt x="15037" y="7148"/>
                </a:cubicBezTo>
                <a:cubicBezTo>
                  <a:pt x="15260" y="7159"/>
                  <a:pt x="15395" y="7138"/>
                  <a:pt x="15645" y="7148"/>
                </a:cubicBezTo>
                <a:cubicBezTo>
                  <a:pt x="16492" y="7190"/>
                  <a:pt x="17500" y="7210"/>
                  <a:pt x="18175" y="7117"/>
                </a:cubicBezTo>
                <a:cubicBezTo>
                  <a:pt x="18399" y="7086"/>
                  <a:pt x="18617" y="7034"/>
                  <a:pt x="18830" y="7003"/>
                </a:cubicBezTo>
                <a:cubicBezTo>
                  <a:pt x="19074" y="6972"/>
                  <a:pt x="19313" y="6966"/>
                  <a:pt x="19500" y="6909"/>
                </a:cubicBezTo>
                <a:cubicBezTo>
                  <a:pt x="19511" y="6904"/>
                  <a:pt x="19547" y="6868"/>
                  <a:pt x="19599" y="6847"/>
                </a:cubicBezTo>
                <a:cubicBezTo>
                  <a:pt x="19573" y="6857"/>
                  <a:pt x="19739" y="6847"/>
                  <a:pt x="19693" y="679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867439" y="7409844"/>
            <a:ext cx="7285649" cy="173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13500"/>
              </a:lnSpc>
            </a:pPr>
            <a:r>
              <a:rPr lang="en-US" sz="12800" b="1" spc="500" dirty="0">
                <a:solidFill>
                  <a:schemeClr val="tx2"/>
                </a:solidFill>
                <a:latin typeface="Montserrat Semi Bold" charset="0"/>
                <a:ea typeface="Montserrat Semi Bold" charset="0"/>
                <a:cs typeface="Montserrat Semi Bold" charset="0"/>
                <a:sym typeface="Bebas Neue" charset="0"/>
              </a:rPr>
              <a:t>Selenium 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711325" y="9309335"/>
            <a:ext cx="10140950" cy="72436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40"/>
              </a:lnSpc>
            </a:pPr>
            <a:r>
              <a:rPr lang="zh-TW" altLang="en-US" sz="54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動態網頁爬蟲神器</a:t>
            </a:r>
            <a:endParaRPr lang="en-US" sz="54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43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6218629" y="884637"/>
            <a:ext cx="1201931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zh-TW" alt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我曾用</a:t>
            </a:r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  <a:r>
              <a:rPr lang="zh-TW" alt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爬過什麼？</a:t>
            </a:r>
            <a:endParaRPr lang="en-US" sz="7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FCC97CE-6B21-4AFD-AB81-DEF2DAB7DE55}"/>
              </a:ext>
            </a:extLst>
          </p:cNvPr>
          <p:cNvSpPr/>
          <p:nvPr/>
        </p:nvSpPr>
        <p:spPr>
          <a:xfrm>
            <a:off x="5701384" y="4194276"/>
            <a:ext cx="121888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氣象局網站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政府部門資料網站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104</a:t>
            </a:r>
            <a:r>
              <a:rPr lang="zh-TW" altLang="en-US" dirty="0"/>
              <a:t>人力銀行職缺查詢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網頁全畫面自動截圖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電影推薦網站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510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1">
            <a:extLst>
              <a:ext uri="{FF2B5EF4-FFF2-40B4-BE49-F238E27FC236}">
                <a16:creationId xmlns:a16="http://schemas.microsoft.com/office/drawing/2014/main" id="{20DAEF40-0A1F-4276-A904-9977A840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578" y="1868201"/>
            <a:ext cx="19392082" cy="280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12797" b="1" dirty="0">
                <a:latin typeface="Arial" panose="020B0604020202020204" pitchFamily="34" charset="0"/>
                <a:ea typeface="SimSun" panose="02010600030101010101" pitchFamily="2" charset="-122"/>
              </a:rPr>
              <a:t>本日</a:t>
            </a:r>
            <a:r>
              <a:rPr lang="en-US" altLang="zh-TW" sz="12797" b="1" dirty="0">
                <a:latin typeface="Arial" panose="020B0604020202020204" pitchFamily="34" charset="0"/>
                <a:ea typeface="SimSun" panose="02010600030101010101" pitchFamily="2" charset="-122"/>
              </a:rPr>
              <a:t>Demo</a:t>
            </a:r>
            <a:r>
              <a:rPr lang="zh-TW" altLang="en-US" sz="12797" b="1" dirty="0">
                <a:latin typeface="Arial" panose="020B0604020202020204" pitchFamily="34" charset="0"/>
                <a:ea typeface="SimSun" panose="02010600030101010101" pitchFamily="2" charset="-122"/>
              </a:rPr>
              <a:t>程式碼</a:t>
            </a:r>
            <a:endParaRPr lang="en-US" altLang="zh-TW" sz="4799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799" dirty="0">
                <a:latin typeface="Arial" panose="020B0604020202020204" pitchFamily="34" charset="0"/>
                <a:ea typeface="SimSun" panose="02010600030101010101" pitchFamily="2" charset="-122"/>
              </a:rPr>
              <a:t>https://reurl.cc/9EWqEX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71ECB8-1F82-43DE-8E92-40BEB9E02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46154"/>
            <a:ext cx="6226758" cy="622675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E5DFF2B-3AC6-4ACA-A7E2-7C28BBBFA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46154"/>
            <a:ext cx="6226758" cy="62267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0A9D65-A229-4008-8A37-A8C82EB6F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46154"/>
            <a:ext cx="6226758" cy="62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8844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3AA8FAF-B2A9-40CC-958A-33CCDECA904F}"/>
              </a:ext>
            </a:extLst>
          </p:cNvPr>
          <p:cNvSpPr/>
          <p:nvPr/>
        </p:nvSpPr>
        <p:spPr>
          <a:xfrm>
            <a:off x="3367685" y="293438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>
                <a:latin typeface="medium-content-serif-font"/>
              </a:rPr>
              <a:t>1.</a:t>
            </a:r>
            <a:r>
              <a:rPr lang="zh-TW" altLang="en-US" b="1" i="1" dirty="0">
                <a:latin typeface="medium-content-serif-font"/>
              </a:rPr>
              <a:t> 安裝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CC97CE-6B21-4AFD-AB81-DEF2DAB7DE55}"/>
              </a:ext>
            </a:extLst>
          </p:cNvPr>
          <p:cNvSpPr/>
          <p:nvPr/>
        </p:nvSpPr>
        <p:spPr>
          <a:xfrm>
            <a:off x="5701384" y="4194276"/>
            <a:ext cx="12188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pip install selenium</a:t>
            </a:r>
          </a:p>
          <a:p>
            <a:endParaRPr lang="en-US" altLang="zh-TW" dirty="0"/>
          </a:p>
          <a:p>
            <a:r>
              <a:rPr lang="zh-TW" altLang="en-US" dirty="0"/>
              <a:t>到 </a:t>
            </a:r>
            <a:r>
              <a:rPr lang="en-US" altLang="zh-TW" dirty="0"/>
              <a:t>https://reurl.cc/X62NOD</a:t>
            </a:r>
            <a:r>
              <a:rPr lang="zh-TW" altLang="en-US" dirty="0"/>
              <a:t> 下載驅動程式</a:t>
            </a:r>
          </a:p>
        </p:txBody>
      </p:sp>
    </p:spTree>
    <p:extLst>
      <p:ext uri="{BB962C8B-B14F-4D97-AF65-F5344CB8AC3E}">
        <p14:creationId xmlns:p14="http://schemas.microsoft.com/office/powerpoint/2010/main" val="1563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3AA8FAF-B2A9-40CC-958A-33CCDECA904F}"/>
              </a:ext>
            </a:extLst>
          </p:cNvPr>
          <p:cNvSpPr/>
          <p:nvPr/>
        </p:nvSpPr>
        <p:spPr>
          <a:xfrm>
            <a:off x="2971735" y="2934385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>
                <a:latin typeface="medium-content-serif-font"/>
              </a:rPr>
              <a:t>2.</a:t>
            </a:r>
            <a:r>
              <a:rPr lang="zh-TW" altLang="en-US" b="1" i="1" dirty="0">
                <a:latin typeface="medium-content-serif-font"/>
              </a:rPr>
              <a:t> 引入套件並初始化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CC97CE-6B21-4AFD-AB81-DEF2DAB7DE55}"/>
              </a:ext>
            </a:extLst>
          </p:cNvPr>
          <p:cNvSpPr/>
          <p:nvPr/>
        </p:nvSpPr>
        <p:spPr>
          <a:xfrm>
            <a:off x="5701384" y="4194276"/>
            <a:ext cx="142847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selenium import </a:t>
            </a:r>
            <a:r>
              <a:rPr lang="en-US" altLang="zh-TW" dirty="0" err="1"/>
              <a:t>webdriver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selenium.webdriver.common.keys</a:t>
            </a:r>
            <a:r>
              <a:rPr lang="en-US" altLang="zh-TW" dirty="0"/>
              <a:t> import Keys  #</a:t>
            </a:r>
            <a:r>
              <a:rPr lang="zh-TW" altLang="en-US" dirty="0"/>
              <a:t>進行鍵盤輸入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driver_path</a:t>
            </a:r>
            <a:r>
              <a:rPr lang="en-US" altLang="zh-TW" dirty="0"/>
              <a:t> = “X:/XXX/</a:t>
            </a:r>
            <a:r>
              <a:rPr lang="en-US" altLang="zh-TW" dirty="0" err="1"/>
              <a:t>pathToYourDriver</a:t>
            </a:r>
            <a:r>
              <a:rPr lang="en-US" altLang="zh-TW" dirty="0"/>
              <a:t>/chromedriver.exe”</a:t>
            </a:r>
          </a:p>
          <a:p>
            <a:r>
              <a:rPr lang="en-US" altLang="zh-TW" dirty="0"/>
              <a:t>driver = </a:t>
            </a:r>
            <a:r>
              <a:rPr lang="en-US" altLang="zh-TW" dirty="0" err="1"/>
              <a:t>webdriver.Chrome</a:t>
            </a:r>
            <a:r>
              <a:rPr lang="en-US" altLang="zh-TW" dirty="0"/>
              <a:t>(</a:t>
            </a:r>
            <a:r>
              <a:rPr lang="en-US" altLang="zh-TW" dirty="0" err="1"/>
              <a:t>driver_path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6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3AA8FAF-B2A9-40CC-958A-33CCDECA904F}"/>
              </a:ext>
            </a:extLst>
          </p:cNvPr>
          <p:cNvSpPr/>
          <p:nvPr/>
        </p:nvSpPr>
        <p:spPr>
          <a:xfrm>
            <a:off x="3136852" y="293438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>
                <a:latin typeface="medium-content-serif-font"/>
              </a:rPr>
              <a:t>3.</a:t>
            </a:r>
            <a:r>
              <a:rPr lang="zh-TW" altLang="en-US" b="1" i="1" dirty="0">
                <a:latin typeface="medium-content-serif-font"/>
              </a:rPr>
              <a:t> 開網頁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CC97CE-6B21-4AFD-AB81-DEF2DAB7DE55}"/>
              </a:ext>
            </a:extLst>
          </p:cNvPr>
          <p:cNvSpPr/>
          <p:nvPr/>
        </p:nvSpPr>
        <p:spPr>
          <a:xfrm>
            <a:off x="5701384" y="4194276"/>
            <a:ext cx="12188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driver.get</a:t>
            </a:r>
            <a:r>
              <a:rPr lang="en-US" altLang="zh-TW" dirty="0"/>
              <a:t>("https://www.google.com/")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44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3AA8FAF-B2A9-40CC-958A-33CCDECA904F}"/>
              </a:ext>
            </a:extLst>
          </p:cNvPr>
          <p:cNvSpPr/>
          <p:nvPr/>
        </p:nvSpPr>
        <p:spPr>
          <a:xfrm>
            <a:off x="2783845" y="2934385"/>
            <a:ext cx="4379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>
                <a:latin typeface="medium-content-serif-font"/>
              </a:rPr>
              <a:t>4.</a:t>
            </a:r>
            <a:r>
              <a:rPr lang="zh-TW" altLang="en-US" b="1" i="1" dirty="0">
                <a:latin typeface="medium-content-serif-font"/>
              </a:rPr>
              <a:t> 用 </a:t>
            </a:r>
            <a:r>
              <a:rPr lang="en-US" altLang="zh-TW" b="1" i="1" dirty="0" err="1">
                <a:solidFill>
                  <a:srgbClr val="FFFF00"/>
                </a:solidFill>
                <a:latin typeface="medium-content-serif-font"/>
              </a:rPr>
              <a:t>XPAth</a:t>
            </a:r>
            <a:r>
              <a:rPr lang="zh-TW" altLang="en-US" b="1" i="1" dirty="0">
                <a:latin typeface="medium-content-serif-font"/>
              </a:rPr>
              <a:t>找</a:t>
            </a:r>
            <a:r>
              <a:rPr lang="en-US" altLang="zh-TW" b="1" i="1" dirty="0">
                <a:latin typeface="medium-content-serif-font"/>
              </a:rPr>
              <a:t>element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CC97CE-6B21-4AFD-AB81-DEF2DAB7DE55}"/>
              </a:ext>
            </a:extLst>
          </p:cNvPr>
          <p:cNvSpPr/>
          <p:nvPr/>
        </p:nvSpPr>
        <p:spPr>
          <a:xfrm>
            <a:off x="2603634" y="8099460"/>
            <a:ext cx="208348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keywords = "Python</a:t>
            </a:r>
            <a:r>
              <a:rPr lang="zh-TW" altLang="en-US" sz="2800" dirty="0"/>
              <a:t>爬蟲</a:t>
            </a:r>
            <a:r>
              <a:rPr lang="en-US" altLang="zh-TW" sz="2800" dirty="0"/>
              <a:t>“</a:t>
            </a:r>
          </a:p>
          <a:p>
            <a:endParaRPr lang="en-US" altLang="zh-TW" sz="2800" dirty="0"/>
          </a:p>
          <a:p>
            <a:r>
              <a:rPr lang="en-US" altLang="zh-TW" sz="2800" dirty="0"/>
              <a:t>search_bar = driver.find_element_by_xpath("/html/body/div[1]/div[3]/form/div[2]/div[1]/div[1]/div/div[2]/input")</a:t>
            </a:r>
          </a:p>
          <a:p>
            <a:endParaRPr lang="en-US" altLang="zh-TW" sz="2800" dirty="0"/>
          </a:p>
          <a:p>
            <a:r>
              <a:rPr lang="en-US" altLang="zh-TW" sz="2800" dirty="0"/>
              <a:t>search_button = driver.find_element_by_xpath("/html/body/div/div[3]/form/div[2]/div[1]/div[2]/div[2]/div[2]/center/input[1]")</a:t>
            </a:r>
            <a:endParaRPr lang="zh-TW" altLang="en-US" sz="2800" dirty="0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011BB12D-AB13-4458-9202-B88F938071A5}"/>
              </a:ext>
            </a:extLst>
          </p:cNvPr>
          <p:cNvCxnSpPr>
            <a:cxnSpLocks/>
          </p:cNvCxnSpPr>
          <p:nvPr/>
        </p:nvCxnSpPr>
        <p:spPr>
          <a:xfrm rot="5400000">
            <a:off x="3441878" y="3591166"/>
            <a:ext cx="1196557" cy="1175657"/>
          </a:xfrm>
          <a:prstGeom prst="bentConnector3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7250E15-AAE9-4BAD-83F9-B5426A6A65FB}"/>
              </a:ext>
            </a:extLst>
          </p:cNvPr>
          <p:cNvSpPr/>
          <p:nvPr/>
        </p:nvSpPr>
        <p:spPr>
          <a:xfrm>
            <a:off x="782901" y="4842587"/>
            <a:ext cx="5664948" cy="2308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解決爬蟲新手不了解</a:t>
            </a:r>
            <a:endParaRPr lang="en-US" altLang="zh-TW" dirty="0"/>
          </a:p>
          <a:p>
            <a:pPr algn="ctr"/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CSS</a:t>
            </a:r>
            <a:r>
              <a:rPr lang="zh-TW" altLang="en-US" dirty="0"/>
              <a:t> 及 </a:t>
            </a:r>
            <a:r>
              <a:rPr lang="en-US" altLang="zh-TW" dirty="0"/>
              <a:t>JS</a:t>
            </a:r>
            <a:r>
              <a:rPr lang="zh-TW" altLang="en-US" dirty="0"/>
              <a:t>問題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94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3AA8FAF-B2A9-40CC-958A-33CCDECA904F}"/>
              </a:ext>
            </a:extLst>
          </p:cNvPr>
          <p:cNvSpPr/>
          <p:nvPr/>
        </p:nvSpPr>
        <p:spPr>
          <a:xfrm>
            <a:off x="3265455" y="2934385"/>
            <a:ext cx="3416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>
                <a:latin typeface="medium-content-serif-font"/>
              </a:rPr>
              <a:t>5.</a:t>
            </a:r>
            <a:r>
              <a:rPr lang="zh-TW" altLang="en-US" b="1" i="1" dirty="0">
                <a:latin typeface="medium-content-serif-font"/>
              </a:rPr>
              <a:t> 進行鍵盤操作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CC97CE-6B21-4AFD-AB81-DEF2DAB7DE55}"/>
              </a:ext>
            </a:extLst>
          </p:cNvPr>
          <p:cNvSpPr/>
          <p:nvPr/>
        </p:nvSpPr>
        <p:spPr>
          <a:xfrm>
            <a:off x="3542787" y="5206971"/>
            <a:ext cx="208348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search_bar.send_keys(keywords)   </a:t>
            </a:r>
            <a:r>
              <a:rPr lang="en-US" altLang="zh-TW" sz="2800" b="1" dirty="0"/>
              <a:t># </a:t>
            </a:r>
            <a:r>
              <a:rPr lang="zh-TW" altLang="en-US" sz="2800" b="1" dirty="0"/>
              <a:t>輸入搜尋關鍵字</a:t>
            </a:r>
            <a:endParaRPr lang="en-US" altLang="zh-TW" sz="2800" b="1" dirty="0"/>
          </a:p>
          <a:p>
            <a:endParaRPr lang="en-US" altLang="zh-TW" sz="2800" dirty="0"/>
          </a:p>
          <a:p>
            <a:r>
              <a:rPr lang="en-US" altLang="zh-TW" sz="2800" dirty="0"/>
              <a:t>search_bar.send_keys(Keys.ENTER)  </a:t>
            </a:r>
            <a:r>
              <a:rPr lang="en-US" altLang="zh-TW" sz="2800" b="1" dirty="0"/>
              <a:t># </a:t>
            </a:r>
            <a:r>
              <a:rPr lang="zh-TW" altLang="en-US" sz="2800" b="1" dirty="0"/>
              <a:t>按下</a:t>
            </a:r>
            <a:r>
              <a:rPr lang="en-US" altLang="zh-TW" sz="2800" b="1" dirty="0"/>
              <a:t>Enter</a:t>
            </a:r>
            <a:r>
              <a:rPr lang="zh-TW" altLang="en-US" sz="2800" b="1" dirty="0"/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312892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01845" y="9537174"/>
            <a:ext cx="20852882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專注於</a:t>
            </a:r>
            <a:r>
              <a:rPr lang="en-US" altLang="zh-TW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Python</a:t>
            </a:r>
            <a:r>
              <a:rPr lang="zh-TW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爬蟲、資料分析、機器學習、深度學習程式應用開發。</a:t>
            </a:r>
          </a:p>
          <a:p>
            <a:pPr algn="ctr"/>
            <a:endParaRPr lang="zh-TW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8342" y="7474440"/>
            <a:ext cx="6656030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Yanwei Liu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310820" y="884637"/>
            <a:ext cx="583493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altLang="zh-TW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Introduction</a:t>
            </a:r>
            <a:endParaRPr lang="en-US" sz="7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版面配置區 3">
            <a:extLst>
              <a:ext uri="{FF2B5EF4-FFF2-40B4-BE49-F238E27FC236}">
                <a16:creationId xmlns:a16="http://schemas.microsoft.com/office/drawing/2014/main" id="{C5020705-F9B3-4C9E-81C7-7A06B115E39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" b="3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5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3AA8FAF-B2A9-40CC-958A-33CCDECA904F}"/>
              </a:ext>
            </a:extLst>
          </p:cNvPr>
          <p:cNvSpPr/>
          <p:nvPr/>
        </p:nvSpPr>
        <p:spPr>
          <a:xfrm>
            <a:off x="3727121" y="293438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>
                <a:latin typeface="medium-content-serif-font"/>
              </a:rPr>
              <a:t>6.</a:t>
            </a:r>
            <a:r>
              <a:rPr lang="zh-TW" altLang="en-US" b="1" i="1" dirty="0">
                <a:latin typeface="medium-content-serif-font"/>
              </a:rPr>
              <a:t> 單頁爬蟲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9232F0-283D-4927-A67C-E9B77241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7" y="4762636"/>
            <a:ext cx="23537536" cy="54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3AA8FAF-B2A9-40CC-958A-33CCDECA904F}"/>
              </a:ext>
            </a:extLst>
          </p:cNvPr>
          <p:cNvSpPr/>
          <p:nvPr/>
        </p:nvSpPr>
        <p:spPr>
          <a:xfrm>
            <a:off x="3265455" y="2934385"/>
            <a:ext cx="3416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>
                <a:latin typeface="medium-content-serif-font"/>
              </a:rPr>
              <a:t>7.</a:t>
            </a:r>
            <a:r>
              <a:rPr lang="zh-TW" altLang="en-US" b="1" i="1" dirty="0">
                <a:latin typeface="medium-content-serif-font"/>
              </a:rPr>
              <a:t> 指定頁數爬蟲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9232F0-283D-4927-A67C-E9B77241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7" y="4762636"/>
            <a:ext cx="23537536" cy="54082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0770A6C-D5D9-4B4F-9C4B-CF4FDBC06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7" y="4762637"/>
            <a:ext cx="23537535" cy="54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/>
          </p:cNvSpPr>
          <p:nvPr/>
        </p:nvSpPr>
        <p:spPr bwMode="auto">
          <a:xfrm>
            <a:off x="9929576" y="884637"/>
            <a:ext cx="45974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Selenium 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3AA8FAF-B2A9-40CC-958A-33CCDECA904F}"/>
              </a:ext>
            </a:extLst>
          </p:cNvPr>
          <p:cNvSpPr/>
          <p:nvPr/>
        </p:nvSpPr>
        <p:spPr>
          <a:xfrm>
            <a:off x="3727123" y="293438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>
                <a:latin typeface="medium-content-serif-font"/>
              </a:rPr>
              <a:t>8.</a:t>
            </a:r>
            <a:r>
              <a:rPr lang="zh-TW" altLang="en-US" b="1" i="1" dirty="0">
                <a:latin typeface="medium-content-serif-font"/>
              </a:rPr>
              <a:t> 開始爬蟲</a:t>
            </a:r>
            <a:endParaRPr lang="zh-TW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C2CD8D-528E-41FF-8C4F-8DC2932D3E12}"/>
              </a:ext>
            </a:extLst>
          </p:cNvPr>
          <p:cNvSpPr/>
          <p:nvPr/>
        </p:nvSpPr>
        <p:spPr>
          <a:xfrm>
            <a:off x="6094413" y="6257836"/>
            <a:ext cx="12188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main()</a:t>
            </a:r>
          </a:p>
          <a:p>
            <a:r>
              <a:rPr lang="zh-TW" altLang="en-US" dirty="0"/>
              <a:t>driver.close()</a:t>
            </a:r>
          </a:p>
        </p:txBody>
      </p:sp>
    </p:spTree>
    <p:extLst>
      <p:ext uri="{BB962C8B-B14F-4D97-AF65-F5344CB8AC3E}">
        <p14:creationId xmlns:p14="http://schemas.microsoft.com/office/powerpoint/2010/main" val="20264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03330" y="345232"/>
            <a:ext cx="24274320" cy="9111002"/>
          </a:xfrm>
          <a:custGeom>
            <a:avLst/>
            <a:gdLst>
              <a:gd name="T0" fmla="*/ 18399 w 19740"/>
              <a:gd name="T1" fmla="*/ 6795 h 7409"/>
              <a:gd name="T2" fmla="*/ 18269 w 19740"/>
              <a:gd name="T3" fmla="*/ 6603 h 7409"/>
              <a:gd name="T4" fmla="*/ 18076 w 19740"/>
              <a:gd name="T5" fmla="*/ 6462 h 7409"/>
              <a:gd name="T6" fmla="*/ 19599 w 19740"/>
              <a:gd name="T7" fmla="*/ 6125 h 7409"/>
              <a:gd name="T8" fmla="*/ 18383 w 19740"/>
              <a:gd name="T9" fmla="*/ 6140 h 7409"/>
              <a:gd name="T10" fmla="*/ 19308 w 19740"/>
              <a:gd name="T11" fmla="*/ 5901 h 7409"/>
              <a:gd name="T12" fmla="*/ 18742 w 19740"/>
              <a:gd name="T13" fmla="*/ 5839 h 7409"/>
              <a:gd name="T14" fmla="*/ 18175 w 19740"/>
              <a:gd name="T15" fmla="*/ 5756 h 7409"/>
              <a:gd name="T16" fmla="*/ 16861 w 19740"/>
              <a:gd name="T17" fmla="*/ 5631 h 7409"/>
              <a:gd name="T18" fmla="*/ 18206 w 19740"/>
              <a:gd name="T19" fmla="*/ 5439 h 7409"/>
              <a:gd name="T20" fmla="*/ 17515 w 19740"/>
              <a:gd name="T21" fmla="*/ 5340 h 7409"/>
              <a:gd name="T22" fmla="*/ 18300 w 19740"/>
              <a:gd name="T23" fmla="*/ 5039 h 7409"/>
              <a:gd name="T24" fmla="*/ 18991 w 19740"/>
              <a:gd name="T25" fmla="*/ 4748 h 7409"/>
              <a:gd name="T26" fmla="*/ 17500 w 19740"/>
              <a:gd name="T27" fmla="*/ 4623 h 7409"/>
              <a:gd name="T28" fmla="*/ 16892 w 19740"/>
              <a:gd name="T29" fmla="*/ 4493 h 7409"/>
              <a:gd name="T30" fmla="*/ 18591 w 19740"/>
              <a:gd name="T31" fmla="*/ 4187 h 7409"/>
              <a:gd name="T32" fmla="*/ 18799 w 19740"/>
              <a:gd name="T33" fmla="*/ 3948 h 7409"/>
              <a:gd name="T34" fmla="*/ 17344 w 19740"/>
              <a:gd name="T35" fmla="*/ 3823 h 7409"/>
              <a:gd name="T36" fmla="*/ 18575 w 19740"/>
              <a:gd name="T37" fmla="*/ 3549 h 7409"/>
              <a:gd name="T38" fmla="*/ 17375 w 19740"/>
              <a:gd name="T39" fmla="*/ 3549 h 7409"/>
              <a:gd name="T40" fmla="*/ 15915 w 19740"/>
              <a:gd name="T41" fmla="*/ 3341 h 7409"/>
              <a:gd name="T42" fmla="*/ 16315 w 19740"/>
              <a:gd name="T43" fmla="*/ 3102 h 7409"/>
              <a:gd name="T44" fmla="*/ 15998 w 19740"/>
              <a:gd name="T45" fmla="*/ 2910 h 7409"/>
              <a:gd name="T46" fmla="*/ 15972 w 19740"/>
              <a:gd name="T47" fmla="*/ 2795 h 7409"/>
              <a:gd name="T48" fmla="*/ 15452 w 19740"/>
              <a:gd name="T49" fmla="*/ 2639 h 7409"/>
              <a:gd name="T50" fmla="*/ 10412 w 19740"/>
              <a:gd name="T51" fmla="*/ 431 h 7409"/>
              <a:gd name="T52" fmla="*/ 9582 w 19740"/>
              <a:gd name="T53" fmla="*/ 255 h 7409"/>
              <a:gd name="T54" fmla="*/ 9103 w 19740"/>
              <a:gd name="T55" fmla="*/ 447 h 7409"/>
              <a:gd name="T56" fmla="*/ 14429 w 19740"/>
              <a:gd name="T57" fmla="*/ 3149 h 7409"/>
              <a:gd name="T58" fmla="*/ 8158 w 19740"/>
              <a:gd name="T59" fmla="*/ 270 h 7409"/>
              <a:gd name="T60" fmla="*/ 8095 w 19740"/>
              <a:gd name="T61" fmla="*/ 556 h 7409"/>
              <a:gd name="T62" fmla="*/ 8667 w 19740"/>
              <a:gd name="T63" fmla="*/ 992 h 7409"/>
              <a:gd name="T64" fmla="*/ 6957 w 19740"/>
              <a:gd name="T65" fmla="*/ 748 h 7409"/>
              <a:gd name="T66" fmla="*/ 8459 w 19740"/>
              <a:gd name="T67" fmla="*/ 1247 h 7409"/>
              <a:gd name="T68" fmla="*/ 8766 w 19740"/>
              <a:gd name="T69" fmla="*/ 1502 h 7409"/>
              <a:gd name="T70" fmla="*/ 9467 w 19740"/>
              <a:gd name="T71" fmla="*/ 1933 h 7409"/>
              <a:gd name="T72" fmla="*/ 7404 w 19740"/>
              <a:gd name="T73" fmla="*/ 1439 h 7409"/>
              <a:gd name="T74" fmla="*/ 6781 w 19740"/>
              <a:gd name="T75" fmla="*/ 1408 h 7409"/>
              <a:gd name="T76" fmla="*/ 7565 w 19740"/>
              <a:gd name="T77" fmla="*/ 1855 h 7409"/>
              <a:gd name="T78" fmla="*/ 6350 w 19740"/>
              <a:gd name="T79" fmla="*/ 1886 h 7409"/>
              <a:gd name="T80" fmla="*/ 7295 w 19740"/>
              <a:gd name="T81" fmla="*/ 2255 h 7409"/>
              <a:gd name="T82" fmla="*/ 6251 w 19740"/>
              <a:gd name="T83" fmla="*/ 2224 h 7409"/>
              <a:gd name="T84" fmla="*/ 9327 w 19740"/>
              <a:gd name="T85" fmla="*/ 3263 h 7409"/>
              <a:gd name="T86" fmla="*/ 1694 w 19740"/>
              <a:gd name="T87" fmla="*/ 2624 h 7409"/>
              <a:gd name="T88" fmla="*/ 4588 w 19740"/>
              <a:gd name="T89" fmla="*/ 2416 h 7409"/>
              <a:gd name="T90" fmla="*/ 7659 w 19740"/>
              <a:gd name="T91" fmla="*/ 2972 h 7409"/>
              <a:gd name="T92" fmla="*/ 478 w 19740"/>
              <a:gd name="T93" fmla="*/ 3372 h 7409"/>
              <a:gd name="T94" fmla="*/ 441 w 19740"/>
              <a:gd name="T95" fmla="*/ 3776 h 7409"/>
              <a:gd name="T96" fmla="*/ 171 w 19740"/>
              <a:gd name="T97" fmla="*/ 4270 h 7409"/>
              <a:gd name="T98" fmla="*/ 5149 w 19740"/>
              <a:gd name="T99" fmla="*/ 4093 h 7409"/>
              <a:gd name="T100" fmla="*/ 7342 w 19740"/>
              <a:gd name="T101" fmla="*/ 4332 h 7409"/>
              <a:gd name="T102" fmla="*/ 9181 w 19740"/>
              <a:gd name="T103" fmla="*/ 5023 h 7409"/>
              <a:gd name="T104" fmla="*/ 13358 w 19740"/>
              <a:gd name="T105" fmla="*/ 7086 h 7409"/>
              <a:gd name="T106" fmla="*/ 15198 w 19740"/>
              <a:gd name="T107" fmla="*/ 7263 h 7409"/>
              <a:gd name="T108" fmla="*/ 14429 w 19740"/>
              <a:gd name="T109" fmla="*/ 7133 h 7409"/>
              <a:gd name="T110" fmla="*/ 18175 w 19740"/>
              <a:gd name="T111" fmla="*/ 7117 h 7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740" h="7409">
                <a:moveTo>
                  <a:pt x="19693" y="6795"/>
                </a:moveTo>
                <a:lnTo>
                  <a:pt x="19693" y="6795"/>
                </a:lnTo>
                <a:cubicBezTo>
                  <a:pt x="19672" y="6779"/>
                  <a:pt x="19168" y="6878"/>
                  <a:pt x="19422" y="6795"/>
                </a:cubicBezTo>
                <a:cubicBezTo>
                  <a:pt x="19568" y="6748"/>
                  <a:pt x="19194" y="6779"/>
                  <a:pt x="19100" y="6779"/>
                </a:cubicBezTo>
                <a:cubicBezTo>
                  <a:pt x="19053" y="6785"/>
                  <a:pt x="18986" y="6795"/>
                  <a:pt x="18991" y="6764"/>
                </a:cubicBezTo>
                <a:cubicBezTo>
                  <a:pt x="18986" y="6785"/>
                  <a:pt x="19084" y="6727"/>
                  <a:pt x="19100" y="6732"/>
                </a:cubicBezTo>
                <a:cubicBezTo>
                  <a:pt x="19022" y="6712"/>
                  <a:pt x="18887" y="6743"/>
                  <a:pt x="18799" y="6748"/>
                </a:cubicBezTo>
                <a:cubicBezTo>
                  <a:pt x="18700" y="6759"/>
                  <a:pt x="18529" y="6816"/>
                  <a:pt x="18399" y="6795"/>
                </a:cubicBezTo>
                <a:cubicBezTo>
                  <a:pt x="18310" y="6785"/>
                  <a:pt x="18549" y="6759"/>
                  <a:pt x="18591" y="6748"/>
                </a:cubicBezTo>
                <a:cubicBezTo>
                  <a:pt x="18627" y="6743"/>
                  <a:pt x="18762" y="6727"/>
                  <a:pt x="18560" y="6732"/>
                </a:cubicBezTo>
                <a:cubicBezTo>
                  <a:pt x="18331" y="6743"/>
                  <a:pt x="18316" y="6759"/>
                  <a:pt x="18160" y="6748"/>
                </a:cubicBezTo>
                <a:cubicBezTo>
                  <a:pt x="18149" y="6748"/>
                  <a:pt x="17588" y="6759"/>
                  <a:pt x="17915" y="6732"/>
                </a:cubicBezTo>
                <a:cubicBezTo>
                  <a:pt x="18097" y="6717"/>
                  <a:pt x="18570" y="6681"/>
                  <a:pt x="18783" y="6639"/>
                </a:cubicBezTo>
                <a:cubicBezTo>
                  <a:pt x="18840" y="6623"/>
                  <a:pt x="18929" y="6629"/>
                  <a:pt x="18799" y="6623"/>
                </a:cubicBezTo>
                <a:cubicBezTo>
                  <a:pt x="18710" y="6613"/>
                  <a:pt x="18523" y="6629"/>
                  <a:pt x="18430" y="6623"/>
                </a:cubicBezTo>
                <a:cubicBezTo>
                  <a:pt x="18388" y="6618"/>
                  <a:pt x="18009" y="6644"/>
                  <a:pt x="18269" y="6603"/>
                </a:cubicBezTo>
                <a:cubicBezTo>
                  <a:pt x="18279" y="6603"/>
                  <a:pt x="18357" y="6603"/>
                  <a:pt x="18316" y="6587"/>
                </a:cubicBezTo>
                <a:cubicBezTo>
                  <a:pt x="18180" y="6545"/>
                  <a:pt x="18045" y="6649"/>
                  <a:pt x="17936" y="6603"/>
                </a:cubicBezTo>
                <a:cubicBezTo>
                  <a:pt x="17936" y="6623"/>
                  <a:pt x="17910" y="6613"/>
                  <a:pt x="17936" y="6603"/>
                </a:cubicBezTo>
                <a:cubicBezTo>
                  <a:pt x="18414" y="6535"/>
                  <a:pt x="19027" y="6483"/>
                  <a:pt x="19568" y="6395"/>
                </a:cubicBezTo>
                <a:cubicBezTo>
                  <a:pt x="19568" y="6395"/>
                  <a:pt x="19687" y="6369"/>
                  <a:pt x="19677" y="6364"/>
                </a:cubicBezTo>
                <a:cubicBezTo>
                  <a:pt x="19640" y="6332"/>
                  <a:pt x="19459" y="6405"/>
                  <a:pt x="19500" y="6348"/>
                </a:cubicBezTo>
                <a:cubicBezTo>
                  <a:pt x="19131" y="6348"/>
                  <a:pt x="18674" y="6457"/>
                  <a:pt x="18238" y="6478"/>
                </a:cubicBezTo>
                <a:cubicBezTo>
                  <a:pt x="18227" y="6478"/>
                  <a:pt x="18066" y="6483"/>
                  <a:pt x="18076" y="6462"/>
                </a:cubicBezTo>
                <a:cubicBezTo>
                  <a:pt x="18087" y="6447"/>
                  <a:pt x="18555" y="6421"/>
                  <a:pt x="18607" y="6416"/>
                </a:cubicBezTo>
                <a:cubicBezTo>
                  <a:pt x="18747" y="6395"/>
                  <a:pt x="18970" y="6379"/>
                  <a:pt x="19100" y="6348"/>
                </a:cubicBezTo>
                <a:cubicBezTo>
                  <a:pt x="19121" y="6343"/>
                  <a:pt x="19152" y="6312"/>
                  <a:pt x="19199" y="6301"/>
                </a:cubicBezTo>
                <a:cubicBezTo>
                  <a:pt x="19272" y="6281"/>
                  <a:pt x="19417" y="6281"/>
                  <a:pt x="19531" y="6254"/>
                </a:cubicBezTo>
                <a:cubicBezTo>
                  <a:pt x="19693" y="6218"/>
                  <a:pt x="19557" y="6254"/>
                  <a:pt x="19453" y="6223"/>
                </a:cubicBezTo>
                <a:cubicBezTo>
                  <a:pt x="19402" y="6203"/>
                  <a:pt x="19511" y="6197"/>
                  <a:pt x="19422" y="6187"/>
                </a:cubicBezTo>
                <a:cubicBezTo>
                  <a:pt x="19427" y="6192"/>
                  <a:pt x="19256" y="6229"/>
                  <a:pt x="19277" y="6187"/>
                </a:cubicBezTo>
                <a:cubicBezTo>
                  <a:pt x="19282" y="6182"/>
                  <a:pt x="19589" y="6166"/>
                  <a:pt x="19599" y="6125"/>
                </a:cubicBezTo>
                <a:cubicBezTo>
                  <a:pt x="19599" y="6125"/>
                  <a:pt x="19526" y="6125"/>
                  <a:pt x="19516" y="6125"/>
                </a:cubicBezTo>
                <a:cubicBezTo>
                  <a:pt x="19480" y="6114"/>
                  <a:pt x="19542" y="6099"/>
                  <a:pt x="19485" y="6094"/>
                </a:cubicBezTo>
                <a:cubicBezTo>
                  <a:pt x="19370" y="6078"/>
                  <a:pt x="19136" y="6114"/>
                  <a:pt x="18991" y="6125"/>
                </a:cubicBezTo>
                <a:cubicBezTo>
                  <a:pt x="18726" y="6145"/>
                  <a:pt x="18544" y="6197"/>
                  <a:pt x="18284" y="6208"/>
                </a:cubicBezTo>
                <a:cubicBezTo>
                  <a:pt x="18051" y="6208"/>
                  <a:pt x="18549" y="6145"/>
                  <a:pt x="18591" y="6140"/>
                </a:cubicBezTo>
                <a:cubicBezTo>
                  <a:pt x="18710" y="6130"/>
                  <a:pt x="18768" y="6135"/>
                  <a:pt x="18960" y="6094"/>
                </a:cubicBezTo>
                <a:cubicBezTo>
                  <a:pt x="18871" y="6078"/>
                  <a:pt x="18778" y="6114"/>
                  <a:pt x="18669" y="6125"/>
                </a:cubicBezTo>
                <a:cubicBezTo>
                  <a:pt x="18570" y="6135"/>
                  <a:pt x="18419" y="6166"/>
                  <a:pt x="18383" y="6140"/>
                </a:cubicBezTo>
                <a:cubicBezTo>
                  <a:pt x="18393" y="6145"/>
                  <a:pt x="18419" y="6094"/>
                  <a:pt x="18414" y="6094"/>
                </a:cubicBezTo>
                <a:cubicBezTo>
                  <a:pt x="18305" y="6083"/>
                  <a:pt x="18373" y="6119"/>
                  <a:pt x="18316" y="6125"/>
                </a:cubicBezTo>
                <a:cubicBezTo>
                  <a:pt x="18227" y="6135"/>
                  <a:pt x="17915" y="6130"/>
                  <a:pt x="17822" y="6140"/>
                </a:cubicBezTo>
                <a:cubicBezTo>
                  <a:pt x="17728" y="6151"/>
                  <a:pt x="17552" y="6151"/>
                  <a:pt x="17760" y="6125"/>
                </a:cubicBezTo>
                <a:cubicBezTo>
                  <a:pt x="17832" y="6119"/>
                  <a:pt x="17941" y="6109"/>
                  <a:pt x="18030" y="6094"/>
                </a:cubicBezTo>
                <a:cubicBezTo>
                  <a:pt x="18045" y="6088"/>
                  <a:pt x="18035" y="6067"/>
                  <a:pt x="18061" y="6062"/>
                </a:cubicBezTo>
                <a:cubicBezTo>
                  <a:pt x="18253" y="6005"/>
                  <a:pt x="18430" y="6036"/>
                  <a:pt x="18752" y="5995"/>
                </a:cubicBezTo>
                <a:cubicBezTo>
                  <a:pt x="18882" y="5979"/>
                  <a:pt x="19183" y="5927"/>
                  <a:pt x="19308" y="5901"/>
                </a:cubicBezTo>
                <a:cubicBezTo>
                  <a:pt x="19485" y="5865"/>
                  <a:pt x="19220" y="5907"/>
                  <a:pt x="19069" y="5901"/>
                </a:cubicBezTo>
                <a:cubicBezTo>
                  <a:pt x="19012" y="5901"/>
                  <a:pt x="18908" y="5870"/>
                  <a:pt x="18845" y="5870"/>
                </a:cubicBezTo>
                <a:cubicBezTo>
                  <a:pt x="18716" y="5870"/>
                  <a:pt x="18560" y="5927"/>
                  <a:pt x="18399" y="5917"/>
                </a:cubicBezTo>
                <a:cubicBezTo>
                  <a:pt x="18258" y="5907"/>
                  <a:pt x="18477" y="5891"/>
                  <a:pt x="18508" y="5886"/>
                </a:cubicBezTo>
                <a:cubicBezTo>
                  <a:pt x="18560" y="5880"/>
                  <a:pt x="18601" y="5901"/>
                  <a:pt x="18653" y="5870"/>
                </a:cubicBezTo>
                <a:cubicBezTo>
                  <a:pt x="18570" y="5886"/>
                  <a:pt x="18632" y="5818"/>
                  <a:pt x="18653" y="5870"/>
                </a:cubicBezTo>
                <a:cubicBezTo>
                  <a:pt x="18716" y="5880"/>
                  <a:pt x="18773" y="5860"/>
                  <a:pt x="18783" y="5854"/>
                </a:cubicBezTo>
                <a:cubicBezTo>
                  <a:pt x="18788" y="5849"/>
                  <a:pt x="18762" y="5844"/>
                  <a:pt x="18742" y="5839"/>
                </a:cubicBezTo>
                <a:cubicBezTo>
                  <a:pt x="18716" y="5844"/>
                  <a:pt x="18700" y="5844"/>
                  <a:pt x="18700" y="5839"/>
                </a:cubicBezTo>
                <a:cubicBezTo>
                  <a:pt x="18705" y="5834"/>
                  <a:pt x="18721" y="5834"/>
                  <a:pt x="18742" y="5839"/>
                </a:cubicBezTo>
                <a:cubicBezTo>
                  <a:pt x="18830" y="5834"/>
                  <a:pt x="19027" y="5792"/>
                  <a:pt x="19007" y="5771"/>
                </a:cubicBezTo>
                <a:cubicBezTo>
                  <a:pt x="19012" y="5782"/>
                  <a:pt x="18747" y="5782"/>
                  <a:pt x="18669" y="5787"/>
                </a:cubicBezTo>
                <a:cubicBezTo>
                  <a:pt x="18560" y="5797"/>
                  <a:pt x="18388" y="5849"/>
                  <a:pt x="18238" y="5839"/>
                </a:cubicBezTo>
                <a:cubicBezTo>
                  <a:pt x="18108" y="5829"/>
                  <a:pt x="18341" y="5808"/>
                  <a:pt x="18367" y="5808"/>
                </a:cubicBezTo>
                <a:cubicBezTo>
                  <a:pt x="18404" y="5803"/>
                  <a:pt x="18440" y="5823"/>
                  <a:pt x="18477" y="5787"/>
                </a:cubicBezTo>
                <a:cubicBezTo>
                  <a:pt x="18419" y="5803"/>
                  <a:pt x="17957" y="5818"/>
                  <a:pt x="18175" y="5756"/>
                </a:cubicBezTo>
                <a:cubicBezTo>
                  <a:pt x="18217" y="5745"/>
                  <a:pt x="18326" y="5709"/>
                  <a:pt x="18367" y="5693"/>
                </a:cubicBezTo>
                <a:cubicBezTo>
                  <a:pt x="18362" y="5693"/>
                  <a:pt x="18388" y="5657"/>
                  <a:pt x="18414" y="5657"/>
                </a:cubicBezTo>
                <a:cubicBezTo>
                  <a:pt x="18305" y="5631"/>
                  <a:pt x="17702" y="5709"/>
                  <a:pt x="17567" y="5709"/>
                </a:cubicBezTo>
                <a:cubicBezTo>
                  <a:pt x="17391" y="5709"/>
                  <a:pt x="17193" y="5678"/>
                  <a:pt x="17006" y="5693"/>
                </a:cubicBezTo>
                <a:cubicBezTo>
                  <a:pt x="16975" y="5693"/>
                  <a:pt x="16699" y="5683"/>
                  <a:pt x="16674" y="5678"/>
                </a:cubicBezTo>
                <a:cubicBezTo>
                  <a:pt x="16694" y="5683"/>
                  <a:pt x="16871" y="5673"/>
                  <a:pt x="16829" y="5662"/>
                </a:cubicBezTo>
                <a:cubicBezTo>
                  <a:pt x="16855" y="5673"/>
                  <a:pt x="16362" y="5647"/>
                  <a:pt x="16367" y="5647"/>
                </a:cubicBezTo>
                <a:cubicBezTo>
                  <a:pt x="16388" y="5626"/>
                  <a:pt x="16840" y="5631"/>
                  <a:pt x="16861" y="5631"/>
                </a:cubicBezTo>
                <a:cubicBezTo>
                  <a:pt x="16980" y="5621"/>
                  <a:pt x="17016" y="5636"/>
                  <a:pt x="17152" y="5631"/>
                </a:cubicBezTo>
                <a:cubicBezTo>
                  <a:pt x="17474" y="5616"/>
                  <a:pt x="16970" y="5616"/>
                  <a:pt x="16861" y="5616"/>
                </a:cubicBezTo>
                <a:cubicBezTo>
                  <a:pt x="16834" y="5616"/>
                  <a:pt x="16601" y="5605"/>
                  <a:pt x="16606" y="5595"/>
                </a:cubicBezTo>
                <a:cubicBezTo>
                  <a:pt x="16627" y="5574"/>
                  <a:pt x="17053" y="5589"/>
                  <a:pt x="17136" y="5579"/>
                </a:cubicBezTo>
                <a:cubicBezTo>
                  <a:pt x="17167" y="5579"/>
                  <a:pt x="17188" y="5558"/>
                  <a:pt x="17229" y="5548"/>
                </a:cubicBezTo>
                <a:cubicBezTo>
                  <a:pt x="17453" y="5517"/>
                  <a:pt x="17832" y="5522"/>
                  <a:pt x="18076" y="5501"/>
                </a:cubicBezTo>
                <a:cubicBezTo>
                  <a:pt x="18274" y="5486"/>
                  <a:pt x="17910" y="5506"/>
                  <a:pt x="17936" y="5454"/>
                </a:cubicBezTo>
                <a:cubicBezTo>
                  <a:pt x="17936" y="5449"/>
                  <a:pt x="18201" y="5439"/>
                  <a:pt x="18206" y="5439"/>
                </a:cubicBezTo>
                <a:cubicBezTo>
                  <a:pt x="18362" y="5423"/>
                  <a:pt x="18555" y="5397"/>
                  <a:pt x="18716" y="5371"/>
                </a:cubicBezTo>
                <a:cubicBezTo>
                  <a:pt x="18804" y="5361"/>
                  <a:pt x="18955" y="5376"/>
                  <a:pt x="18923" y="5309"/>
                </a:cubicBezTo>
                <a:cubicBezTo>
                  <a:pt x="18903" y="5262"/>
                  <a:pt x="18378" y="5335"/>
                  <a:pt x="18284" y="5340"/>
                </a:cubicBezTo>
                <a:cubicBezTo>
                  <a:pt x="18160" y="5351"/>
                  <a:pt x="17910" y="5371"/>
                  <a:pt x="17837" y="5371"/>
                </a:cubicBezTo>
                <a:cubicBezTo>
                  <a:pt x="17775" y="5376"/>
                  <a:pt x="17583" y="5397"/>
                  <a:pt x="17505" y="5387"/>
                </a:cubicBezTo>
                <a:cubicBezTo>
                  <a:pt x="17494" y="5387"/>
                  <a:pt x="17479" y="5387"/>
                  <a:pt x="17469" y="5371"/>
                </a:cubicBezTo>
                <a:cubicBezTo>
                  <a:pt x="17474" y="5382"/>
                  <a:pt x="17489" y="5382"/>
                  <a:pt x="17505" y="5387"/>
                </a:cubicBezTo>
                <a:cubicBezTo>
                  <a:pt x="17536" y="5382"/>
                  <a:pt x="17557" y="5330"/>
                  <a:pt x="17515" y="5340"/>
                </a:cubicBezTo>
                <a:cubicBezTo>
                  <a:pt x="17687" y="5293"/>
                  <a:pt x="17770" y="5340"/>
                  <a:pt x="17900" y="5309"/>
                </a:cubicBezTo>
                <a:cubicBezTo>
                  <a:pt x="18149" y="5247"/>
                  <a:pt x="18544" y="5210"/>
                  <a:pt x="18830" y="5148"/>
                </a:cubicBezTo>
                <a:cubicBezTo>
                  <a:pt x="18996" y="5111"/>
                  <a:pt x="18658" y="5138"/>
                  <a:pt x="18591" y="5132"/>
                </a:cubicBezTo>
                <a:cubicBezTo>
                  <a:pt x="18544" y="5127"/>
                  <a:pt x="18451" y="5132"/>
                  <a:pt x="18383" y="5132"/>
                </a:cubicBezTo>
                <a:cubicBezTo>
                  <a:pt x="18378" y="5132"/>
                  <a:pt x="18175" y="5096"/>
                  <a:pt x="18175" y="5101"/>
                </a:cubicBezTo>
                <a:cubicBezTo>
                  <a:pt x="18180" y="5080"/>
                  <a:pt x="18679" y="5028"/>
                  <a:pt x="18752" y="5023"/>
                </a:cubicBezTo>
                <a:cubicBezTo>
                  <a:pt x="18736" y="5023"/>
                  <a:pt x="18851" y="5034"/>
                  <a:pt x="18845" y="5008"/>
                </a:cubicBezTo>
                <a:cubicBezTo>
                  <a:pt x="18747" y="4976"/>
                  <a:pt x="18430" y="5075"/>
                  <a:pt x="18300" y="5039"/>
                </a:cubicBezTo>
                <a:cubicBezTo>
                  <a:pt x="18264" y="5023"/>
                  <a:pt x="18331" y="5008"/>
                  <a:pt x="18269" y="5008"/>
                </a:cubicBezTo>
                <a:cubicBezTo>
                  <a:pt x="18222" y="5002"/>
                  <a:pt x="18030" y="5023"/>
                  <a:pt x="18045" y="5008"/>
                </a:cubicBezTo>
                <a:cubicBezTo>
                  <a:pt x="18082" y="4961"/>
                  <a:pt x="18607" y="5002"/>
                  <a:pt x="18669" y="4924"/>
                </a:cubicBezTo>
                <a:cubicBezTo>
                  <a:pt x="18658" y="4935"/>
                  <a:pt x="18373" y="4940"/>
                  <a:pt x="18607" y="4909"/>
                </a:cubicBezTo>
                <a:cubicBezTo>
                  <a:pt x="18664" y="4904"/>
                  <a:pt x="18965" y="4873"/>
                  <a:pt x="18783" y="4847"/>
                </a:cubicBezTo>
                <a:cubicBezTo>
                  <a:pt x="18617" y="4821"/>
                  <a:pt x="18913" y="4784"/>
                  <a:pt x="18975" y="4779"/>
                </a:cubicBezTo>
                <a:cubicBezTo>
                  <a:pt x="18934" y="4784"/>
                  <a:pt x="19053" y="4805"/>
                  <a:pt x="19069" y="4779"/>
                </a:cubicBezTo>
                <a:cubicBezTo>
                  <a:pt x="19095" y="4748"/>
                  <a:pt x="18939" y="4732"/>
                  <a:pt x="18991" y="4748"/>
                </a:cubicBezTo>
                <a:cubicBezTo>
                  <a:pt x="18949" y="4732"/>
                  <a:pt x="18960" y="4722"/>
                  <a:pt x="18923" y="4717"/>
                </a:cubicBezTo>
                <a:cubicBezTo>
                  <a:pt x="18898" y="4717"/>
                  <a:pt x="18435" y="4784"/>
                  <a:pt x="18731" y="4732"/>
                </a:cubicBezTo>
                <a:cubicBezTo>
                  <a:pt x="18944" y="4696"/>
                  <a:pt x="18617" y="4722"/>
                  <a:pt x="18622" y="4670"/>
                </a:cubicBezTo>
                <a:cubicBezTo>
                  <a:pt x="18622" y="4686"/>
                  <a:pt x="18700" y="4649"/>
                  <a:pt x="18669" y="4639"/>
                </a:cubicBezTo>
                <a:cubicBezTo>
                  <a:pt x="18664" y="4633"/>
                  <a:pt x="18617" y="4675"/>
                  <a:pt x="18523" y="4639"/>
                </a:cubicBezTo>
                <a:cubicBezTo>
                  <a:pt x="18492" y="4623"/>
                  <a:pt x="18497" y="4592"/>
                  <a:pt x="18461" y="4587"/>
                </a:cubicBezTo>
                <a:cubicBezTo>
                  <a:pt x="18367" y="4576"/>
                  <a:pt x="18300" y="4623"/>
                  <a:pt x="18175" y="4623"/>
                </a:cubicBezTo>
                <a:cubicBezTo>
                  <a:pt x="17962" y="4623"/>
                  <a:pt x="17734" y="4613"/>
                  <a:pt x="17500" y="4623"/>
                </a:cubicBezTo>
                <a:cubicBezTo>
                  <a:pt x="16928" y="4644"/>
                  <a:pt x="16455" y="4623"/>
                  <a:pt x="15982" y="4608"/>
                </a:cubicBezTo>
                <a:cubicBezTo>
                  <a:pt x="15972" y="4602"/>
                  <a:pt x="15806" y="4602"/>
                  <a:pt x="15837" y="4571"/>
                </a:cubicBezTo>
                <a:cubicBezTo>
                  <a:pt x="15852" y="4556"/>
                  <a:pt x="15946" y="4587"/>
                  <a:pt x="15998" y="4587"/>
                </a:cubicBezTo>
                <a:cubicBezTo>
                  <a:pt x="16164" y="4597"/>
                  <a:pt x="16616" y="4602"/>
                  <a:pt x="16767" y="4608"/>
                </a:cubicBezTo>
                <a:cubicBezTo>
                  <a:pt x="16944" y="4608"/>
                  <a:pt x="17396" y="4618"/>
                  <a:pt x="17552" y="4571"/>
                </a:cubicBezTo>
                <a:cubicBezTo>
                  <a:pt x="17500" y="4582"/>
                  <a:pt x="17547" y="4488"/>
                  <a:pt x="17598" y="4509"/>
                </a:cubicBezTo>
                <a:cubicBezTo>
                  <a:pt x="17474" y="4462"/>
                  <a:pt x="17354" y="4509"/>
                  <a:pt x="17229" y="4509"/>
                </a:cubicBezTo>
                <a:cubicBezTo>
                  <a:pt x="17219" y="4509"/>
                  <a:pt x="16892" y="4493"/>
                  <a:pt x="16892" y="4493"/>
                </a:cubicBezTo>
                <a:cubicBezTo>
                  <a:pt x="16923" y="4462"/>
                  <a:pt x="17131" y="4493"/>
                  <a:pt x="17152" y="4493"/>
                </a:cubicBezTo>
                <a:cubicBezTo>
                  <a:pt x="17344" y="4493"/>
                  <a:pt x="17411" y="4467"/>
                  <a:pt x="17536" y="4446"/>
                </a:cubicBezTo>
                <a:cubicBezTo>
                  <a:pt x="17863" y="4384"/>
                  <a:pt x="18378" y="4410"/>
                  <a:pt x="18752" y="4332"/>
                </a:cubicBezTo>
                <a:cubicBezTo>
                  <a:pt x="18809" y="4322"/>
                  <a:pt x="18845" y="4301"/>
                  <a:pt x="18960" y="4285"/>
                </a:cubicBezTo>
                <a:cubicBezTo>
                  <a:pt x="19111" y="4265"/>
                  <a:pt x="18887" y="4249"/>
                  <a:pt x="18799" y="4254"/>
                </a:cubicBezTo>
                <a:cubicBezTo>
                  <a:pt x="18513" y="4270"/>
                  <a:pt x="18347" y="4296"/>
                  <a:pt x="18030" y="4301"/>
                </a:cubicBezTo>
                <a:cubicBezTo>
                  <a:pt x="17863" y="4301"/>
                  <a:pt x="18097" y="4265"/>
                  <a:pt x="18175" y="4254"/>
                </a:cubicBezTo>
                <a:cubicBezTo>
                  <a:pt x="18341" y="4223"/>
                  <a:pt x="18393" y="4223"/>
                  <a:pt x="18591" y="4187"/>
                </a:cubicBezTo>
                <a:cubicBezTo>
                  <a:pt x="18658" y="4176"/>
                  <a:pt x="18762" y="4140"/>
                  <a:pt x="18768" y="4140"/>
                </a:cubicBezTo>
                <a:cubicBezTo>
                  <a:pt x="18747" y="4119"/>
                  <a:pt x="18555" y="4171"/>
                  <a:pt x="18523" y="4171"/>
                </a:cubicBezTo>
                <a:cubicBezTo>
                  <a:pt x="18149" y="4213"/>
                  <a:pt x="17853" y="4145"/>
                  <a:pt x="17453" y="4155"/>
                </a:cubicBezTo>
                <a:cubicBezTo>
                  <a:pt x="17297" y="4161"/>
                  <a:pt x="17115" y="4150"/>
                  <a:pt x="16928" y="4140"/>
                </a:cubicBezTo>
                <a:cubicBezTo>
                  <a:pt x="16850" y="4140"/>
                  <a:pt x="16533" y="4135"/>
                  <a:pt x="16544" y="4124"/>
                </a:cubicBezTo>
                <a:cubicBezTo>
                  <a:pt x="16575" y="4093"/>
                  <a:pt x="17136" y="4135"/>
                  <a:pt x="17214" y="4124"/>
                </a:cubicBezTo>
                <a:cubicBezTo>
                  <a:pt x="17640" y="4083"/>
                  <a:pt x="18149" y="4072"/>
                  <a:pt x="18591" y="4015"/>
                </a:cubicBezTo>
                <a:cubicBezTo>
                  <a:pt x="18684" y="4000"/>
                  <a:pt x="19012" y="3948"/>
                  <a:pt x="18799" y="3948"/>
                </a:cubicBezTo>
                <a:cubicBezTo>
                  <a:pt x="18788" y="3948"/>
                  <a:pt x="18726" y="3958"/>
                  <a:pt x="18716" y="3948"/>
                </a:cubicBezTo>
                <a:cubicBezTo>
                  <a:pt x="18726" y="3958"/>
                  <a:pt x="18757" y="3906"/>
                  <a:pt x="18752" y="3901"/>
                </a:cubicBezTo>
                <a:cubicBezTo>
                  <a:pt x="18736" y="3906"/>
                  <a:pt x="18300" y="3922"/>
                  <a:pt x="18544" y="3901"/>
                </a:cubicBezTo>
                <a:cubicBezTo>
                  <a:pt x="18601" y="3896"/>
                  <a:pt x="18747" y="3880"/>
                  <a:pt x="18799" y="3854"/>
                </a:cubicBezTo>
                <a:cubicBezTo>
                  <a:pt x="18960" y="3771"/>
                  <a:pt x="18419" y="3859"/>
                  <a:pt x="18269" y="3870"/>
                </a:cubicBezTo>
                <a:cubicBezTo>
                  <a:pt x="17827" y="3896"/>
                  <a:pt x="17416" y="3896"/>
                  <a:pt x="16928" y="3870"/>
                </a:cubicBezTo>
                <a:cubicBezTo>
                  <a:pt x="16840" y="3865"/>
                  <a:pt x="16653" y="3839"/>
                  <a:pt x="16653" y="3839"/>
                </a:cubicBezTo>
                <a:cubicBezTo>
                  <a:pt x="16658" y="3828"/>
                  <a:pt x="17224" y="3828"/>
                  <a:pt x="17344" y="3823"/>
                </a:cubicBezTo>
                <a:cubicBezTo>
                  <a:pt x="17707" y="3802"/>
                  <a:pt x="17760" y="3818"/>
                  <a:pt x="17931" y="3792"/>
                </a:cubicBezTo>
                <a:cubicBezTo>
                  <a:pt x="17915" y="3792"/>
                  <a:pt x="18238" y="3740"/>
                  <a:pt x="18222" y="3724"/>
                </a:cubicBezTo>
                <a:cubicBezTo>
                  <a:pt x="18175" y="3694"/>
                  <a:pt x="18066" y="3750"/>
                  <a:pt x="18014" y="3724"/>
                </a:cubicBezTo>
                <a:cubicBezTo>
                  <a:pt x="17931" y="3776"/>
                  <a:pt x="17858" y="3704"/>
                  <a:pt x="18014" y="3724"/>
                </a:cubicBezTo>
                <a:cubicBezTo>
                  <a:pt x="18170" y="3673"/>
                  <a:pt x="18456" y="3714"/>
                  <a:pt x="18591" y="3663"/>
                </a:cubicBezTo>
                <a:cubicBezTo>
                  <a:pt x="18617" y="3653"/>
                  <a:pt x="18586" y="3637"/>
                  <a:pt x="18622" y="3632"/>
                </a:cubicBezTo>
                <a:cubicBezTo>
                  <a:pt x="18674" y="3616"/>
                  <a:pt x="18794" y="3601"/>
                  <a:pt x="18783" y="3601"/>
                </a:cubicBezTo>
                <a:cubicBezTo>
                  <a:pt x="18788" y="3601"/>
                  <a:pt x="18357" y="3595"/>
                  <a:pt x="18575" y="3549"/>
                </a:cubicBezTo>
                <a:cubicBezTo>
                  <a:pt x="18627" y="3538"/>
                  <a:pt x="18799" y="3559"/>
                  <a:pt x="18783" y="3502"/>
                </a:cubicBezTo>
                <a:cubicBezTo>
                  <a:pt x="18773" y="3471"/>
                  <a:pt x="18409" y="3528"/>
                  <a:pt x="18300" y="3533"/>
                </a:cubicBezTo>
                <a:cubicBezTo>
                  <a:pt x="18061" y="3549"/>
                  <a:pt x="17895" y="3538"/>
                  <a:pt x="17630" y="3549"/>
                </a:cubicBezTo>
                <a:cubicBezTo>
                  <a:pt x="17572" y="3554"/>
                  <a:pt x="17469" y="3554"/>
                  <a:pt x="17375" y="3549"/>
                </a:cubicBezTo>
                <a:cubicBezTo>
                  <a:pt x="17344" y="3554"/>
                  <a:pt x="17313" y="3549"/>
                  <a:pt x="17276" y="3549"/>
                </a:cubicBezTo>
                <a:cubicBezTo>
                  <a:pt x="17198" y="3549"/>
                  <a:pt x="17136" y="3549"/>
                  <a:pt x="17136" y="3549"/>
                </a:cubicBezTo>
                <a:cubicBezTo>
                  <a:pt x="17146" y="3538"/>
                  <a:pt x="17209" y="3543"/>
                  <a:pt x="17276" y="3549"/>
                </a:cubicBezTo>
                <a:cubicBezTo>
                  <a:pt x="17307" y="3549"/>
                  <a:pt x="17339" y="3549"/>
                  <a:pt x="17375" y="3549"/>
                </a:cubicBezTo>
                <a:lnTo>
                  <a:pt x="17375" y="3549"/>
                </a:lnTo>
                <a:cubicBezTo>
                  <a:pt x="17526" y="3543"/>
                  <a:pt x="17998" y="3502"/>
                  <a:pt x="18238" y="3486"/>
                </a:cubicBezTo>
                <a:cubicBezTo>
                  <a:pt x="18388" y="3476"/>
                  <a:pt x="18362" y="3491"/>
                  <a:pt x="18430" y="3455"/>
                </a:cubicBezTo>
                <a:cubicBezTo>
                  <a:pt x="18544" y="3388"/>
                  <a:pt x="18253" y="3450"/>
                  <a:pt x="18160" y="3455"/>
                </a:cubicBezTo>
                <a:cubicBezTo>
                  <a:pt x="17754" y="3471"/>
                  <a:pt x="17219" y="3445"/>
                  <a:pt x="16861" y="3424"/>
                </a:cubicBezTo>
                <a:cubicBezTo>
                  <a:pt x="16559" y="3403"/>
                  <a:pt x="16393" y="3393"/>
                  <a:pt x="16014" y="3372"/>
                </a:cubicBezTo>
                <a:cubicBezTo>
                  <a:pt x="15863" y="3367"/>
                  <a:pt x="15400" y="3382"/>
                  <a:pt x="15551" y="3325"/>
                </a:cubicBezTo>
                <a:cubicBezTo>
                  <a:pt x="15624" y="3299"/>
                  <a:pt x="15847" y="3341"/>
                  <a:pt x="15915" y="3341"/>
                </a:cubicBezTo>
                <a:cubicBezTo>
                  <a:pt x="15967" y="3341"/>
                  <a:pt x="16310" y="3336"/>
                  <a:pt x="16060" y="3294"/>
                </a:cubicBezTo>
                <a:cubicBezTo>
                  <a:pt x="15795" y="3247"/>
                  <a:pt x="16320" y="3273"/>
                  <a:pt x="16315" y="3263"/>
                </a:cubicBezTo>
                <a:cubicBezTo>
                  <a:pt x="16305" y="3242"/>
                  <a:pt x="15962" y="3232"/>
                  <a:pt x="15899" y="3232"/>
                </a:cubicBezTo>
                <a:cubicBezTo>
                  <a:pt x="15733" y="3221"/>
                  <a:pt x="15556" y="3190"/>
                  <a:pt x="15406" y="3164"/>
                </a:cubicBezTo>
                <a:cubicBezTo>
                  <a:pt x="15270" y="3143"/>
                  <a:pt x="15504" y="3133"/>
                  <a:pt x="15536" y="3133"/>
                </a:cubicBezTo>
                <a:cubicBezTo>
                  <a:pt x="15707" y="3133"/>
                  <a:pt x="16071" y="3180"/>
                  <a:pt x="16143" y="3164"/>
                </a:cubicBezTo>
                <a:cubicBezTo>
                  <a:pt x="16154" y="3164"/>
                  <a:pt x="16123" y="3117"/>
                  <a:pt x="16159" y="3102"/>
                </a:cubicBezTo>
                <a:cubicBezTo>
                  <a:pt x="16201" y="3081"/>
                  <a:pt x="16242" y="3112"/>
                  <a:pt x="16315" y="3102"/>
                </a:cubicBezTo>
                <a:cubicBezTo>
                  <a:pt x="16356" y="3097"/>
                  <a:pt x="16393" y="3065"/>
                  <a:pt x="16445" y="3055"/>
                </a:cubicBezTo>
                <a:cubicBezTo>
                  <a:pt x="16533" y="3034"/>
                  <a:pt x="16647" y="3034"/>
                  <a:pt x="16684" y="3024"/>
                </a:cubicBezTo>
                <a:cubicBezTo>
                  <a:pt x="16746" y="3003"/>
                  <a:pt x="16621" y="3003"/>
                  <a:pt x="16715" y="2993"/>
                </a:cubicBezTo>
                <a:cubicBezTo>
                  <a:pt x="16933" y="2962"/>
                  <a:pt x="17105" y="2993"/>
                  <a:pt x="17307" y="2993"/>
                </a:cubicBezTo>
                <a:cubicBezTo>
                  <a:pt x="17520" y="2993"/>
                  <a:pt x="17136" y="2972"/>
                  <a:pt x="17068" y="2972"/>
                </a:cubicBezTo>
                <a:cubicBezTo>
                  <a:pt x="16928" y="2972"/>
                  <a:pt x="16767" y="2962"/>
                  <a:pt x="16653" y="2956"/>
                </a:cubicBezTo>
                <a:cubicBezTo>
                  <a:pt x="16663" y="2956"/>
                  <a:pt x="16398" y="2977"/>
                  <a:pt x="16383" y="2941"/>
                </a:cubicBezTo>
                <a:cubicBezTo>
                  <a:pt x="16367" y="2904"/>
                  <a:pt x="16071" y="2925"/>
                  <a:pt x="15998" y="2910"/>
                </a:cubicBezTo>
                <a:cubicBezTo>
                  <a:pt x="16008" y="2915"/>
                  <a:pt x="15920" y="2863"/>
                  <a:pt x="15915" y="2863"/>
                </a:cubicBezTo>
                <a:cubicBezTo>
                  <a:pt x="15936" y="2842"/>
                  <a:pt x="16149" y="2873"/>
                  <a:pt x="16206" y="2878"/>
                </a:cubicBezTo>
                <a:cubicBezTo>
                  <a:pt x="16637" y="2899"/>
                  <a:pt x="16918" y="2894"/>
                  <a:pt x="17167" y="2894"/>
                </a:cubicBezTo>
                <a:cubicBezTo>
                  <a:pt x="17339" y="2894"/>
                  <a:pt x="17614" y="2894"/>
                  <a:pt x="17770" y="2873"/>
                </a:cubicBezTo>
                <a:cubicBezTo>
                  <a:pt x="17692" y="2878"/>
                  <a:pt x="17827" y="2811"/>
                  <a:pt x="17869" y="2832"/>
                </a:cubicBezTo>
                <a:cubicBezTo>
                  <a:pt x="17853" y="2821"/>
                  <a:pt x="17780" y="2816"/>
                  <a:pt x="17760" y="2816"/>
                </a:cubicBezTo>
                <a:cubicBezTo>
                  <a:pt x="17489" y="2811"/>
                  <a:pt x="16871" y="2853"/>
                  <a:pt x="16445" y="2832"/>
                </a:cubicBezTo>
                <a:cubicBezTo>
                  <a:pt x="16315" y="2826"/>
                  <a:pt x="16097" y="2837"/>
                  <a:pt x="15972" y="2795"/>
                </a:cubicBezTo>
                <a:cubicBezTo>
                  <a:pt x="15967" y="2795"/>
                  <a:pt x="15951" y="2790"/>
                  <a:pt x="15936" y="2780"/>
                </a:cubicBezTo>
                <a:cubicBezTo>
                  <a:pt x="15946" y="2790"/>
                  <a:pt x="15956" y="2790"/>
                  <a:pt x="15972" y="2795"/>
                </a:cubicBezTo>
                <a:cubicBezTo>
                  <a:pt x="15988" y="2795"/>
                  <a:pt x="15956" y="2764"/>
                  <a:pt x="15930" y="2749"/>
                </a:cubicBezTo>
                <a:cubicBezTo>
                  <a:pt x="15915" y="2754"/>
                  <a:pt x="15899" y="2754"/>
                  <a:pt x="15899" y="2749"/>
                </a:cubicBezTo>
                <a:cubicBezTo>
                  <a:pt x="15904" y="2738"/>
                  <a:pt x="15915" y="2743"/>
                  <a:pt x="15930" y="2749"/>
                </a:cubicBezTo>
                <a:cubicBezTo>
                  <a:pt x="15951" y="2749"/>
                  <a:pt x="15977" y="2738"/>
                  <a:pt x="15967" y="2733"/>
                </a:cubicBezTo>
                <a:cubicBezTo>
                  <a:pt x="15920" y="2712"/>
                  <a:pt x="15863" y="2728"/>
                  <a:pt x="15806" y="2717"/>
                </a:cubicBezTo>
                <a:cubicBezTo>
                  <a:pt x="15697" y="2697"/>
                  <a:pt x="15567" y="2655"/>
                  <a:pt x="15452" y="2639"/>
                </a:cubicBezTo>
                <a:cubicBezTo>
                  <a:pt x="15270" y="2613"/>
                  <a:pt x="15063" y="2593"/>
                  <a:pt x="14860" y="2556"/>
                </a:cubicBezTo>
                <a:cubicBezTo>
                  <a:pt x="14735" y="2535"/>
                  <a:pt x="14860" y="2520"/>
                  <a:pt x="14876" y="2525"/>
                </a:cubicBezTo>
                <a:cubicBezTo>
                  <a:pt x="14860" y="2520"/>
                  <a:pt x="14782" y="2499"/>
                  <a:pt x="14766" y="2494"/>
                </a:cubicBezTo>
                <a:cubicBezTo>
                  <a:pt x="14507" y="2442"/>
                  <a:pt x="14257" y="2437"/>
                  <a:pt x="14029" y="2380"/>
                </a:cubicBezTo>
                <a:cubicBezTo>
                  <a:pt x="13919" y="2359"/>
                  <a:pt x="13800" y="2317"/>
                  <a:pt x="13691" y="2286"/>
                </a:cubicBezTo>
                <a:cubicBezTo>
                  <a:pt x="13488" y="2229"/>
                  <a:pt x="13322" y="2156"/>
                  <a:pt x="13135" y="2078"/>
                </a:cubicBezTo>
                <a:cubicBezTo>
                  <a:pt x="12272" y="1715"/>
                  <a:pt x="11607" y="1174"/>
                  <a:pt x="10828" y="686"/>
                </a:cubicBezTo>
                <a:cubicBezTo>
                  <a:pt x="10698" y="603"/>
                  <a:pt x="10557" y="514"/>
                  <a:pt x="10412" y="431"/>
                </a:cubicBezTo>
                <a:cubicBezTo>
                  <a:pt x="10272" y="348"/>
                  <a:pt x="10116" y="239"/>
                  <a:pt x="9981" y="192"/>
                </a:cubicBezTo>
                <a:cubicBezTo>
                  <a:pt x="9939" y="177"/>
                  <a:pt x="9893" y="187"/>
                  <a:pt x="9852" y="177"/>
                </a:cubicBezTo>
                <a:cubicBezTo>
                  <a:pt x="9815" y="161"/>
                  <a:pt x="9779" y="125"/>
                  <a:pt x="9743" y="109"/>
                </a:cubicBezTo>
                <a:cubicBezTo>
                  <a:pt x="9680" y="88"/>
                  <a:pt x="9608" y="88"/>
                  <a:pt x="9535" y="62"/>
                </a:cubicBezTo>
                <a:cubicBezTo>
                  <a:pt x="9467" y="42"/>
                  <a:pt x="9420" y="0"/>
                  <a:pt x="9343" y="0"/>
                </a:cubicBezTo>
                <a:cubicBezTo>
                  <a:pt x="9374" y="47"/>
                  <a:pt x="9556" y="68"/>
                  <a:pt x="9519" y="109"/>
                </a:cubicBezTo>
                <a:cubicBezTo>
                  <a:pt x="9509" y="120"/>
                  <a:pt x="9420" y="114"/>
                  <a:pt x="9420" y="109"/>
                </a:cubicBezTo>
                <a:cubicBezTo>
                  <a:pt x="9431" y="130"/>
                  <a:pt x="9634" y="234"/>
                  <a:pt x="9582" y="255"/>
                </a:cubicBezTo>
                <a:cubicBezTo>
                  <a:pt x="9587" y="249"/>
                  <a:pt x="9098" y="57"/>
                  <a:pt x="9343" y="192"/>
                </a:cubicBezTo>
                <a:cubicBezTo>
                  <a:pt x="9410" y="229"/>
                  <a:pt x="9504" y="244"/>
                  <a:pt x="9566" y="301"/>
                </a:cubicBezTo>
                <a:cubicBezTo>
                  <a:pt x="9634" y="286"/>
                  <a:pt x="9571" y="348"/>
                  <a:pt x="9566" y="301"/>
                </a:cubicBezTo>
                <a:cubicBezTo>
                  <a:pt x="9322" y="265"/>
                  <a:pt x="9156" y="161"/>
                  <a:pt x="8927" y="109"/>
                </a:cubicBezTo>
                <a:cubicBezTo>
                  <a:pt x="8771" y="130"/>
                  <a:pt x="9046" y="223"/>
                  <a:pt x="9103" y="255"/>
                </a:cubicBezTo>
                <a:cubicBezTo>
                  <a:pt x="9301" y="359"/>
                  <a:pt x="9561" y="572"/>
                  <a:pt x="9727" y="639"/>
                </a:cubicBezTo>
                <a:cubicBezTo>
                  <a:pt x="9795" y="623"/>
                  <a:pt x="9727" y="686"/>
                  <a:pt x="9727" y="639"/>
                </a:cubicBezTo>
                <a:cubicBezTo>
                  <a:pt x="9561" y="660"/>
                  <a:pt x="9317" y="509"/>
                  <a:pt x="9103" y="447"/>
                </a:cubicBezTo>
                <a:cubicBezTo>
                  <a:pt x="8968" y="405"/>
                  <a:pt x="9156" y="504"/>
                  <a:pt x="9197" y="525"/>
                </a:cubicBezTo>
                <a:cubicBezTo>
                  <a:pt x="9545" y="696"/>
                  <a:pt x="9924" y="852"/>
                  <a:pt x="10251" y="1039"/>
                </a:cubicBezTo>
                <a:cubicBezTo>
                  <a:pt x="11326" y="1647"/>
                  <a:pt x="12127" y="2426"/>
                  <a:pt x="13389" y="2863"/>
                </a:cubicBezTo>
                <a:cubicBezTo>
                  <a:pt x="13545" y="2915"/>
                  <a:pt x="13696" y="2930"/>
                  <a:pt x="13727" y="2972"/>
                </a:cubicBezTo>
                <a:cubicBezTo>
                  <a:pt x="13722" y="2967"/>
                  <a:pt x="13686" y="2982"/>
                  <a:pt x="13675" y="2972"/>
                </a:cubicBezTo>
                <a:cubicBezTo>
                  <a:pt x="13883" y="3045"/>
                  <a:pt x="14138" y="3071"/>
                  <a:pt x="14351" y="3133"/>
                </a:cubicBezTo>
                <a:cubicBezTo>
                  <a:pt x="14372" y="3143"/>
                  <a:pt x="14434" y="3117"/>
                  <a:pt x="14429" y="3149"/>
                </a:cubicBezTo>
                <a:cubicBezTo>
                  <a:pt x="14564" y="3133"/>
                  <a:pt x="14496" y="3200"/>
                  <a:pt x="14429" y="3149"/>
                </a:cubicBezTo>
                <a:cubicBezTo>
                  <a:pt x="14408" y="3143"/>
                  <a:pt x="14346" y="3169"/>
                  <a:pt x="14351" y="3133"/>
                </a:cubicBezTo>
                <a:cubicBezTo>
                  <a:pt x="14153" y="3128"/>
                  <a:pt x="13810" y="3029"/>
                  <a:pt x="13597" y="2972"/>
                </a:cubicBezTo>
                <a:cubicBezTo>
                  <a:pt x="13545" y="2962"/>
                  <a:pt x="13358" y="2910"/>
                  <a:pt x="13358" y="2910"/>
                </a:cubicBezTo>
                <a:cubicBezTo>
                  <a:pt x="13369" y="2904"/>
                  <a:pt x="13379" y="2899"/>
                  <a:pt x="13389" y="2899"/>
                </a:cubicBezTo>
                <a:cubicBezTo>
                  <a:pt x="12922" y="2769"/>
                  <a:pt x="12480" y="2546"/>
                  <a:pt x="12090" y="2302"/>
                </a:cubicBezTo>
                <a:cubicBezTo>
                  <a:pt x="11306" y="1813"/>
                  <a:pt x="10531" y="1190"/>
                  <a:pt x="9613" y="800"/>
                </a:cubicBezTo>
                <a:cubicBezTo>
                  <a:pt x="9270" y="650"/>
                  <a:pt x="8922" y="530"/>
                  <a:pt x="8527" y="400"/>
                </a:cubicBezTo>
                <a:cubicBezTo>
                  <a:pt x="8402" y="359"/>
                  <a:pt x="8277" y="291"/>
                  <a:pt x="8158" y="270"/>
                </a:cubicBezTo>
                <a:cubicBezTo>
                  <a:pt x="7877" y="213"/>
                  <a:pt x="8283" y="405"/>
                  <a:pt x="8350" y="431"/>
                </a:cubicBezTo>
                <a:cubicBezTo>
                  <a:pt x="8438" y="463"/>
                  <a:pt x="8537" y="494"/>
                  <a:pt x="8636" y="540"/>
                </a:cubicBezTo>
                <a:cubicBezTo>
                  <a:pt x="8740" y="592"/>
                  <a:pt x="8516" y="520"/>
                  <a:pt x="8444" y="494"/>
                </a:cubicBezTo>
                <a:cubicBezTo>
                  <a:pt x="8371" y="468"/>
                  <a:pt x="8308" y="452"/>
                  <a:pt x="8236" y="431"/>
                </a:cubicBezTo>
                <a:cubicBezTo>
                  <a:pt x="8116" y="390"/>
                  <a:pt x="7612" y="244"/>
                  <a:pt x="7888" y="400"/>
                </a:cubicBezTo>
                <a:cubicBezTo>
                  <a:pt x="8080" y="504"/>
                  <a:pt x="8308" y="514"/>
                  <a:pt x="8527" y="608"/>
                </a:cubicBezTo>
                <a:cubicBezTo>
                  <a:pt x="8631" y="650"/>
                  <a:pt x="8433" y="634"/>
                  <a:pt x="8366" y="623"/>
                </a:cubicBezTo>
                <a:cubicBezTo>
                  <a:pt x="8288" y="608"/>
                  <a:pt x="8205" y="551"/>
                  <a:pt x="8095" y="556"/>
                </a:cubicBezTo>
                <a:cubicBezTo>
                  <a:pt x="8070" y="525"/>
                  <a:pt x="8033" y="546"/>
                  <a:pt x="8038" y="556"/>
                </a:cubicBezTo>
                <a:cubicBezTo>
                  <a:pt x="7732" y="540"/>
                  <a:pt x="7306" y="452"/>
                  <a:pt x="6926" y="416"/>
                </a:cubicBezTo>
                <a:cubicBezTo>
                  <a:pt x="6822" y="405"/>
                  <a:pt x="7004" y="457"/>
                  <a:pt x="7020" y="463"/>
                </a:cubicBezTo>
                <a:cubicBezTo>
                  <a:pt x="7238" y="509"/>
                  <a:pt x="7711" y="613"/>
                  <a:pt x="7919" y="670"/>
                </a:cubicBezTo>
                <a:cubicBezTo>
                  <a:pt x="8340" y="779"/>
                  <a:pt x="8641" y="878"/>
                  <a:pt x="8828" y="1008"/>
                </a:cubicBezTo>
                <a:cubicBezTo>
                  <a:pt x="8812" y="998"/>
                  <a:pt x="8776" y="1013"/>
                  <a:pt x="8781" y="1024"/>
                </a:cubicBezTo>
                <a:cubicBezTo>
                  <a:pt x="8797" y="1034"/>
                  <a:pt x="8968" y="1070"/>
                  <a:pt x="8896" y="1086"/>
                </a:cubicBezTo>
                <a:cubicBezTo>
                  <a:pt x="8854" y="1091"/>
                  <a:pt x="8698" y="998"/>
                  <a:pt x="8667" y="992"/>
                </a:cubicBezTo>
                <a:cubicBezTo>
                  <a:pt x="8615" y="977"/>
                  <a:pt x="8568" y="998"/>
                  <a:pt x="8527" y="992"/>
                </a:cubicBezTo>
                <a:cubicBezTo>
                  <a:pt x="8438" y="977"/>
                  <a:pt x="8371" y="909"/>
                  <a:pt x="8251" y="909"/>
                </a:cubicBezTo>
                <a:cubicBezTo>
                  <a:pt x="8350" y="961"/>
                  <a:pt x="8444" y="1018"/>
                  <a:pt x="8542" y="1070"/>
                </a:cubicBezTo>
                <a:cubicBezTo>
                  <a:pt x="8563" y="1070"/>
                  <a:pt x="8553" y="1091"/>
                  <a:pt x="8542" y="1070"/>
                </a:cubicBezTo>
                <a:cubicBezTo>
                  <a:pt x="8345" y="1029"/>
                  <a:pt x="8194" y="935"/>
                  <a:pt x="7981" y="909"/>
                </a:cubicBezTo>
                <a:cubicBezTo>
                  <a:pt x="8194" y="972"/>
                  <a:pt x="8392" y="1055"/>
                  <a:pt x="8589" y="1148"/>
                </a:cubicBezTo>
                <a:cubicBezTo>
                  <a:pt x="8667" y="1190"/>
                  <a:pt x="8433" y="1112"/>
                  <a:pt x="8397" y="1101"/>
                </a:cubicBezTo>
                <a:cubicBezTo>
                  <a:pt x="7939" y="946"/>
                  <a:pt x="7513" y="831"/>
                  <a:pt x="6957" y="748"/>
                </a:cubicBezTo>
                <a:cubicBezTo>
                  <a:pt x="6724" y="717"/>
                  <a:pt x="7046" y="790"/>
                  <a:pt x="7103" y="800"/>
                </a:cubicBezTo>
                <a:cubicBezTo>
                  <a:pt x="7326" y="842"/>
                  <a:pt x="7519" y="878"/>
                  <a:pt x="7758" y="941"/>
                </a:cubicBezTo>
                <a:cubicBezTo>
                  <a:pt x="7908" y="982"/>
                  <a:pt x="7534" y="941"/>
                  <a:pt x="7534" y="941"/>
                </a:cubicBezTo>
                <a:cubicBezTo>
                  <a:pt x="7534" y="961"/>
                  <a:pt x="7945" y="1065"/>
                  <a:pt x="7966" y="1070"/>
                </a:cubicBezTo>
                <a:cubicBezTo>
                  <a:pt x="8147" y="1122"/>
                  <a:pt x="8230" y="1143"/>
                  <a:pt x="8366" y="1216"/>
                </a:cubicBezTo>
                <a:cubicBezTo>
                  <a:pt x="8386" y="1216"/>
                  <a:pt x="8412" y="1211"/>
                  <a:pt x="8412" y="1231"/>
                </a:cubicBezTo>
                <a:cubicBezTo>
                  <a:pt x="8433" y="1231"/>
                  <a:pt x="8459" y="1226"/>
                  <a:pt x="8459" y="1247"/>
                </a:cubicBezTo>
                <a:cubicBezTo>
                  <a:pt x="8527" y="1231"/>
                  <a:pt x="8464" y="1294"/>
                  <a:pt x="8459" y="1247"/>
                </a:cubicBezTo>
                <a:cubicBezTo>
                  <a:pt x="8444" y="1242"/>
                  <a:pt x="8418" y="1247"/>
                  <a:pt x="8412" y="1231"/>
                </a:cubicBezTo>
                <a:cubicBezTo>
                  <a:pt x="8397" y="1226"/>
                  <a:pt x="8366" y="1231"/>
                  <a:pt x="8366" y="1216"/>
                </a:cubicBezTo>
                <a:cubicBezTo>
                  <a:pt x="8241" y="1205"/>
                  <a:pt x="7945" y="1070"/>
                  <a:pt x="7758" y="1070"/>
                </a:cubicBezTo>
                <a:cubicBezTo>
                  <a:pt x="7669" y="1070"/>
                  <a:pt x="7711" y="1117"/>
                  <a:pt x="7820" y="1117"/>
                </a:cubicBezTo>
                <a:cubicBezTo>
                  <a:pt x="7825" y="1070"/>
                  <a:pt x="7888" y="1133"/>
                  <a:pt x="7820" y="1117"/>
                </a:cubicBezTo>
                <a:cubicBezTo>
                  <a:pt x="8111" y="1231"/>
                  <a:pt x="8407" y="1330"/>
                  <a:pt x="8667" y="1470"/>
                </a:cubicBezTo>
                <a:cubicBezTo>
                  <a:pt x="8688" y="1470"/>
                  <a:pt x="8714" y="1465"/>
                  <a:pt x="8719" y="1486"/>
                </a:cubicBezTo>
                <a:cubicBezTo>
                  <a:pt x="8735" y="1491"/>
                  <a:pt x="8761" y="1481"/>
                  <a:pt x="8766" y="1502"/>
                </a:cubicBezTo>
                <a:cubicBezTo>
                  <a:pt x="8787" y="1502"/>
                  <a:pt x="8776" y="1528"/>
                  <a:pt x="8766" y="1502"/>
                </a:cubicBezTo>
                <a:cubicBezTo>
                  <a:pt x="8745" y="1502"/>
                  <a:pt x="8719" y="1507"/>
                  <a:pt x="8719" y="1486"/>
                </a:cubicBezTo>
                <a:cubicBezTo>
                  <a:pt x="8698" y="1486"/>
                  <a:pt x="8672" y="1491"/>
                  <a:pt x="8667" y="1470"/>
                </a:cubicBezTo>
                <a:cubicBezTo>
                  <a:pt x="8101" y="1289"/>
                  <a:pt x="7529" y="1107"/>
                  <a:pt x="6859" y="1024"/>
                </a:cubicBezTo>
                <a:cubicBezTo>
                  <a:pt x="6911" y="1044"/>
                  <a:pt x="7176" y="1091"/>
                  <a:pt x="7295" y="1117"/>
                </a:cubicBezTo>
                <a:cubicBezTo>
                  <a:pt x="7404" y="1143"/>
                  <a:pt x="7259" y="1148"/>
                  <a:pt x="7259" y="1148"/>
                </a:cubicBezTo>
                <a:cubicBezTo>
                  <a:pt x="7295" y="1164"/>
                  <a:pt x="7373" y="1169"/>
                  <a:pt x="7420" y="1185"/>
                </a:cubicBezTo>
                <a:cubicBezTo>
                  <a:pt x="8163" y="1382"/>
                  <a:pt x="8828" y="1616"/>
                  <a:pt x="9467" y="1933"/>
                </a:cubicBezTo>
                <a:cubicBezTo>
                  <a:pt x="10002" y="2198"/>
                  <a:pt x="10391" y="2458"/>
                  <a:pt x="10875" y="2780"/>
                </a:cubicBezTo>
                <a:cubicBezTo>
                  <a:pt x="10947" y="2832"/>
                  <a:pt x="11155" y="2956"/>
                  <a:pt x="11259" y="3055"/>
                </a:cubicBezTo>
                <a:cubicBezTo>
                  <a:pt x="11275" y="3065"/>
                  <a:pt x="11306" y="3076"/>
                  <a:pt x="11275" y="3086"/>
                </a:cubicBezTo>
                <a:cubicBezTo>
                  <a:pt x="11223" y="3102"/>
                  <a:pt x="10885" y="2842"/>
                  <a:pt x="10812" y="2800"/>
                </a:cubicBezTo>
                <a:cubicBezTo>
                  <a:pt x="10355" y="2510"/>
                  <a:pt x="9955" y="2234"/>
                  <a:pt x="9389" y="2000"/>
                </a:cubicBezTo>
                <a:cubicBezTo>
                  <a:pt x="9062" y="1860"/>
                  <a:pt x="8688" y="1699"/>
                  <a:pt x="8319" y="1579"/>
                </a:cubicBezTo>
                <a:cubicBezTo>
                  <a:pt x="7820" y="1429"/>
                  <a:pt x="7404" y="1304"/>
                  <a:pt x="6812" y="1294"/>
                </a:cubicBezTo>
                <a:cubicBezTo>
                  <a:pt x="7004" y="1346"/>
                  <a:pt x="7233" y="1361"/>
                  <a:pt x="7404" y="1439"/>
                </a:cubicBezTo>
                <a:cubicBezTo>
                  <a:pt x="7467" y="1439"/>
                  <a:pt x="7513" y="1444"/>
                  <a:pt x="7550" y="1470"/>
                </a:cubicBezTo>
                <a:cubicBezTo>
                  <a:pt x="7633" y="1455"/>
                  <a:pt x="7571" y="1517"/>
                  <a:pt x="7550" y="1470"/>
                </a:cubicBezTo>
                <a:cubicBezTo>
                  <a:pt x="7488" y="1470"/>
                  <a:pt x="7441" y="1465"/>
                  <a:pt x="7404" y="1439"/>
                </a:cubicBezTo>
                <a:cubicBezTo>
                  <a:pt x="7326" y="1439"/>
                  <a:pt x="7046" y="1356"/>
                  <a:pt x="6911" y="1356"/>
                </a:cubicBezTo>
                <a:cubicBezTo>
                  <a:pt x="6760" y="1356"/>
                  <a:pt x="6937" y="1377"/>
                  <a:pt x="6973" y="1408"/>
                </a:cubicBezTo>
                <a:cubicBezTo>
                  <a:pt x="7077" y="1387"/>
                  <a:pt x="7009" y="1455"/>
                  <a:pt x="6973" y="1408"/>
                </a:cubicBezTo>
                <a:cubicBezTo>
                  <a:pt x="6833" y="1392"/>
                  <a:pt x="6786" y="1372"/>
                  <a:pt x="6687" y="1392"/>
                </a:cubicBezTo>
                <a:cubicBezTo>
                  <a:pt x="6692" y="1387"/>
                  <a:pt x="6786" y="1387"/>
                  <a:pt x="6781" y="1408"/>
                </a:cubicBezTo>
                <a:cubicBezTo>
                  <a:pt x="6770" y="1439"/>
                  <a:pt x="6428" y="1408"/>
                  <a:pt x="6620" y="1470"/>
                </a:cubicBezTo>
                <a:cubicBezTo>
                  <a:pt x="6744" y="1507"/>
                  <a:pt x="6942" y="1517"/>
                  <a:pt x="7067" y="1548"/>
                </a:cubicBezTo>
                <a:cubicBezTo>
                  <a:pt x="7170" y="1574"/>
                  <a:pt x="7316" y="1637"/>
                  <a:pt x="7467" y="1678"/>
                </a:cubicBezTo>
                <a:cubicBezTo>
                  <a:pt x="7524" y="1694"/>
                  <a:pt x="7643" y="1715"/>
                  <a:pt x="7711" y="1741"/>
                </a:cubicBezTo>
                <a:cubicBezTo>
                  <a:pt x="7898" y="1813"/>
                  <a:pt x="7586" y="1725"/>
                  <a:pt x="7503" y="1709"/>
                </a:cubicBezTo>
                <a:cubicBezTo>
                  <a:pt x="7290" y="1668"/>
                  <a:pt x="7212" y="1668"/>
                  <a:pt x="6989" y="1647"/>
                </a:cubicBezTo>
                <a:cubicBezTo>
                  <a:pt x="6900" y="1637"/>
                  <a:pt x="6682" y="1621"/>
                  <a:pt x="6859" y="1678"/>
                </a:cubicBezTo>
                <a:cubicBezTo>
                  <a:pt x="7093" y="1751"/>
                  <a:pt x="7326" y="1761"/>
                  <a:pt x="7565" y="1855"/>
                </a:cubicBezTo>
                <a:cubicBezTo>
                  <a:pt x="7711" y="1912"/>
                  <a:pt x="7389" y="1834"/>
                  <a:pt x="7243" y="1808"/>
                </a:cubicBezTo>
                <a:cubicBezTo>
                  <a:pt x="7160" y="1787"/>
                  <a:pt x="6687" y="1735"/>
                  <a:pt x="6942" y="1808"/>
                </a:cubicBezTo>
                <a:cubicBezTo>
                  <a:pt x="6994" y="1824"/>
                  <a:pt x="7207" y="1860"/>
                  <a:pt x="7197" y="1870"/>
                </a:cubicBezTo>
                <a:cubicBezTo>
                  <a:pt x="7170" y="1897"/>
                  <a:pt x="7004" y="1855"/>
                  <a:pt x="6989" y="1855"/>
                </a:cubicBezTo>
                <a:cubicBezTo>
                  <a:pt x="6656" y="1808"/>
                  <a:pt x="6355" y="1782"/>
                  <a:pt x="5996" y="1756"/>
                </a:cubicBezTo>
                <a:cubicBezTo>
                  <a:pt x="5877" y="1751"/>
                  <a:pt x="5804" y="1735"/>
                  <a:pt x="5710" y="1741"/>
                </a:cubicBezTo>
                <a:cubicBezTo>
                  <a:pt x="5705" y="1741"/>
                  <a:pt x="5643" y="1761"/>
                  <a:pt x="5643" y="1772"/>
                </a:cubicBezTo>
                <a:cubicBezTo>
                  <a:pt x="5653" y="1793"/>
                  <a:pt x="6308" y="1876"/>
                  <a:pt x="6350" y="1886"/>
                </a:cubicBezTo>
                <a:cubicBezTo>
                  <a:pt x="6687" y="1959"/>
                  <a:pt x="6708" y="1954"/>
                  <a:pt x="7020" y="2016"/>
                </a:cubicBezTo>
                <a:cubicBezTo>
                  <a:pt x="7508" y="2109"/>
                  <a:pt x="7836" y="2208"/>
                  <a:pt x="8267" y="2364"/>
                </a:cubicBezTo>
                <a:cubicBezTo>
                  <a:pt x="8334" y="2348"/>
                  <a:pt x="8272" y="2416"/>
                  <a:pt x="8267" y="2364"/>
                </a:cubicBezTo>
                <a:cubicBezTo>
                  <a:pt x="7784" y="2239"/>
                  <a:pt x="7342" y="2078"/>
                  <a:pt x="6781" y="2032"/>
                </a:cubicBezTo>
                <a:cubicBezTo>
                  <a:pt x="6729" y="1980"/>
                  <a:pt x="6661" y="2047"/>
                  <a:pt x="6781" y="2032"/>
                </a:cubicBezTo>
                <a:cubicBezTo>
                  <a:pt x="6791" y="2037"/>
                  <a:pt x="7145" y="2130"/>
                  <a:pt x="7150" y="2125"/>
                </a:cubicBezTo>
                <a:cubicBezTo>
                  <a:pt x="7139" y="2135"/>
                  <a:pt x="6672" y="2078"/>
                  <a:pt x="6942" y="2172"/>
                </a:cubicBezTo>
                <a:cubicBezTo>
                  <a:pt x="7035" y="2208"/>
                  <a:pt x="7165" y="2229"/>
                  <a:pt x="7295" y="2255"/>
                </a:cubicBezTo>
                <a:cubicBezTo>
                  <a:pt x="7446" y="2286"/>
                  <a:pt x="7404" y="2281"/>
                  <a:pt x="7488" y="2302"/>
                </a:cubicBezTo>
                <a:cubicBezTo>
                  <a:pt x="7649" y="2348"/>
                  <a:pt x="7295" y="2276"/>
                  <a:pt x="7280" y="2271"/>
                </a:cubicBezTo>
                <a:cubicBezTo>
                  <a:pt x="7041" y="2224"/>
                  <a:pt x="6781" y="2177"/>
                  <a:pt x="6495" y="2156"/>
                </a:cubicBezTo>
                <a:cubicBezTo>
                  <a:pt x="7124" y="2302"/>
                  <a:pt x="7851" y="2442"/>
                  <a:pt x="8459" y="2671"/>
                </a:cubicBezTo>
                <a:cubicBezTo>
                  <a:pt x="8605" y="2722"/>
                  <a:pt x="8761" y="2769"/>
                  <a:pt x="8875" y="2863"/>
                </a:cubicBezTo>
                <a:cubicBezTo>
                  <a:pt x="8942" y="2847"/>
                  <a:pt x="8880" y="2910"/>
                  <a:pt x="8875" y="2863"/>
                </a:cubicBezTo>
                <a:cubicBezTo>
                  <a:pt x="8308" y="2650"/>
                  <a:pt x="7669" y="2432"/>
                  <a:pt x="6973" y="2317"/>
                </a:cubicBezTo>
                <a:cubicBezTo>
                  <a:pt x="6734" y="2281"/>
                  <a:pt x="6479" y="2234"/>
                  <a:pt x="6251" y="2224"/>
                </a:cubicBezTo>
                <a:cubicBezTo>
                  <a:pt x="6230" y="2219"/>
                  <a:pt x="6116" y="2208"/>
                  <a:pt x="6095" y="2234"/>
                </a:cubicBezTo>
                <a:cubicBezTo>
                  <a:pt x="6121" y="2219"/>
                  <a:pt x="6287" y="2265"/>
                  <a:pt x="6277" y="2271"/>
                </a:cubicBezTo>
                <a:cubicBezTo>
                  <a:pt x="6370" y="2281"/>
                  <a:pt x="6474" y="2286"/>
                  <a:pt x="6588" y="2317"/>
                </a:cubicBezTo>
                <a:cubicBezTo>
                  <a:pt x="6687" y="2343"/>
                  <a:pt x="6760" y="2390"/>
                  <a:pt x="6557" y="2364"/>
                </a:cubicBezTo>
                <a:cubicBezTo>
                  <a:pt x="6266" y="2328"/>
                  <a:pt x="6713" y="2400"/>
                  <a:pt x="6859" y="2432"/>
                </a:cubicBezTo>
                <a:cubicBezTo>
                  <a:pt x="7768" y="2608"/>
                  <a:pt x="8584" y="2894"/>
                  <a:pt x="9296" y="3247"/>
                </a:cubicBezTo>
                <a:cubicBezTo>
                  <a:pt x="9306" y="3247"/>
                  <a:pt x="9327" y="3247"/>
                  <a:pt x="9327" y="3263"/>
                </a:cubicBezTo>
                <a:cubicBezTo>
                  <a:pt x="9394" y="3247"/>
                  <a:pt x="9327" y="3310"/>
                  <a:pt x="9327" y="3263"/>
                </a:cubicBezTo>
                <a:cubicBezTo>
                  <a:pt x="9311" y="3258"/>
                  <a:pt x="9296" y="3263"/>
                  <a:pt x="9296" y="3247"/>
                </a:cubicBezTo>
                <a:cubicBezTo>
                  <a:pt x="8215" y="2769"/>
                  <a:pt x="6921" y="2400"/>
                  <a:pt x="5565" y="2317"/>
                </a:cubicBezTo>
                <a:cubicBezTo>
                  <a:pt x="5217" y="2297"/>
                  <a:pt x="4811" y="2260"/>
                  <a:pt x="4411" y="2286"/>
                </a:cubicBezTo>
                <a:cubicBezTo>
                  <a:pt x="4193" y="2302"/>
                  <a:pt x="4520" y="2291"/>
                  <a:pt x="4655" y="2302"/>
                </a:cubicBezTo>
                <a:cubicBezTo>
                  <a:pt x="4785" y="2317"/>
                  <a:pt x="5139" y="2317"/>
                  <a:pt x="5310" y="2348"/>
                </a:cubicBezTo>
                <a:cubicBezTo>
                  <a:pt x="5430" y="2375"/>
                  <a:pt x="5123" y="2364"/>
                  <a:pt x="5035" y="2364"/>
                </a:cubicBezTo>
                <a:cubicBezTo>
                  <a:pt x="4323" y="2369"/>
                  <a:pt x="3434" y="2426"/>
                  <a:pt x="2655" y="2478"/>
                </a:cubicBezTo>
                <a:cubicBezTo>
                  <a:pt x="2411" y="2494"/>
                  <a:pt x="2005" y="2556"/>
                  <a:pt x="1694" y="2624"/>
                </a:cubicBezTo>
                <a:cubicBezTo>
                  <a:pt x="1481" y="2665"/>
                  <a:pt x="1278" y="2728"/>
                  <a:pt x="1252" y="2738"/>
                </a:cubicBezTo>
                <a:cubicBezTo>
                  <a:pt x="1252" y="2738"/>
                  <a:pt x="1257" y="2733"/>
                  <a:pt x="1262" y="2733"/>
                </a:cubicBezTo>
                <a:cubicBezTo>
                  <a:pt x="1247" y="2738"/>
                  <a:pt x="1247" y="2738"/>
                  <a:pt x="1252" y="2738"/>
                </a:cubicBezTo>
                <a:cubicBezTo>
                  <a:pt x="1148" y="2769"/>
                  <a:pt x="1044" y="2790"/>
                  <a:pt x="940" y="2832"/>
                </a:cubicBezTo>
                <a:cubicBezTo>
                  <a:pt x="706" y="2925"/>
                  <a:pt x="1138" y="2800"/>
                  <a:pt x="1195" y="2780"/>
                </a:cubicBezTo>
                <a:cubicBezTo>
                  <a:pt x="1662" y="2650"/>
                  <a:pt x="2109" y="2546"/>
                  <a:pt x="2717" y="2494"/>
                </a:cubicBezTo>
                <a:cubicBezTo>
                  <a:pt x="3008" y="2468"/>
                  <a:pt x="3320" y="2463"/>
                  <a:pt x="3663" y="2447"/>
                </a:cubicBezTo>
                <a:cubicBezTo>
                  <a:pt x="3970" y="2432"/>
                  <a:pt x="4333" y="2380"/>
                  <a:pt x="4588" y="2416"/>
                </a:cubicBezTo>
                <a:cubicBezTo>
                  <a:pt x="4785" y="2442"/>
                  <a:pt x="4526" y="2447"/>
                  <a:pt x="4411" y="2447"/>
                </a:cubicBezTo>
                <a:cubicBezTo>
                  <a:pt x="4136" y="2447"/>
                  <a:pt x="3814" y="2452"/>
                  <a:pt x="3549" y="2494"/>
                </a:cubicBezTo>
                <a:cubicBezTo>
                  <a:pt x="3377" y="2520"/>
                  <a:pt x="3757" y="2499"/>
                  <a:pt x="3819" y="2494"/>
                </a:cubicBezTo>
                <a:cubicBezTo>
                  <a:pt x="4110" y="2484"/>
                  <a:pt x="4401" y="2484"/>
                  <a:pt x="4671" y="2494"/>
                </a:cubicBezTo>
                <a:cubicBezTo>
                  <a:pt x="5586" y="2535"/>
                  <a:pt x="6438" y="2686"/>
                  <a:pt x="7285" y="2878"/>
                </a:cubicBezTo>
                <a:cubicBezTo>
                  <a:pt x="7373" y="2899"/>
                  <a:pt x="7461" y="2920"/>
                  <a:pt x="7550" y="2941"/>
                </a:cubicBezTo>
                <a:cubicBezTo>
                  <a:pt x="7597" y="2941"/>
                  <a:pt x="7638" y="2951"/>
                  <a:pt x="7659" y="2972"/>
                </a:cubicBezTo>
                <a:cubicBezTo>
                  <a:pt x="7747" y="2956"/>
                  <a:pt x="7680" y="3024"/>
                  <a:pt x="7659" y="2972"/>
                </a:cubicBezTo>
                <a:cubicBezTo>
                  <a:pt x="7612" y="2977"/>
                  <a:pt x="7571" y="2967"/>
                  <a:pt x="7550" y="2941"/>
                </a:cubicBezTo>
                <a:cubicBezTo>
                  <a:pt x="7461" y="2920"/>
                  <a:pt x="7373" y="2899"/>
                  <a:pt x="7285" y="2878"/>
                </a:cubicBezTo>
                <a:cubicBezTo>
                  <a:pt x="6043" y="2608"/>
                  <a:pt x="4359" y="2546"/>
                  <a:pt x="2894" y="2655"/>
                </a:cubicBezTo>
                <a:cubicBezTo>
                  <a:pt x="2328" y="2697"/>
                  <a:pt x="1574" y="2790"/>
                  <a:pt x="1070" y="2956"/>
                </a:cubicBezTo>
                <a:cubicBezTo>
                  <a:pt x="821" y="3039"/>
                  <a:pt x="592" y="3117"/>
                  <a:pt x="556" y="3263"/>
                </a:cubicBezTo>
                <a:cubicBezTo>
                  <a:pt x="566" y="3232"/>
                  <a:pt x="561" y="3330"/>
                  <a:pt x="556" y="3325"/>
                </a:cubicBezTo>
                <a:cubicBezTo>
                  <a:pt x="571" y="3341"/>
                  <a:pt x="686" y="3310"/>
                  <a:pt x="670" y="3341"/>
                </a:cubicBezTo>
                <a:cubicBezTo>
                  <a:pt x="634" y="3398"/>
                  <a:pt x="504" y="3330"/>
                  <a:pt x="478" y="3372"/>
                </a:cubicBezTo>
                <a:cubicBezTo>
                  <a:pt x="431" y="3440"/>
                  <a:pt x="571" y="3455"/>
                  <a:pt x="602" y="3455"/>
                </a:cubicBezTo>
                <a:cubicBezTo>
                  <a:pt x="628" y="3455"/>
                  <a:pt x="841" y="3388"/>
                  <a:pt x="670" y="3455"/>
                </a:cubicBezTo>
                <a:cubicBezTo>
                  <a:pt x="660" y="3455"/>
                  <a:pt x="628" y="3486"/>
                  <a:pt x="618" y="3486"/>
                </a:cubicBezTo>
                <a:cubicBezTo>
                  <a:pt x="561" y="3502"/>
                  <a:pt x="467" y="3460"/>
                  <a:pt x="478" y="3580"/>
                </a:cubicBezTo>
                <a:cubicBezTo>
                  <a:pt x="478" y="3616"/>
                  <a:pt x="519" y="3611"/>
                  <a:pt x="509" y="3663"/>
                </a:cubicBezTo>
                <a:cubicBezTo>
                  <a:pt x="509" y="3668"/>
                  <a:pt x="447" y="3658"/>
                  <a:pt x="447" y="3663"/>
                </a:cubicBezTo>
                <a:cubicBezTo>
                  <a:pt x="426" y="3704"/>
                  <a:pt x="473" y="3673"/>
                  <a:pt x="478" y="3719"/>
                </a:cubicBezTo>
                <a:cubicBezTo>
                  <a:pt x="473" y="3704"/>
                  <a:pt x="426" y="3781"/>
                  <a:pt x="441" y="3776"/>
                </a:cubicBezTo>
                <a:cubicBezTo>
                  <a:pt x="374" y="3839"/>
                  <a:pt x="265" y="3823"/>
                  <a:pt x="270" y="3901"/>
                </a:cubicBezTo>
                <a:cubicBezTo>
                  <a:pt x="270" y="3948"/>
                  <a:pt x="379" y="3880"/>
                  <a:pt x="395" y="3948"/>
                </a:cubicBezTo>
                <a:cubicBezTo>
                  <a:pt x="400" y="3963"/>
                  <a:pt x="93" y="4078"/>
                  <a:pt x="285" y="4124"/>
                </a:cubicBezTo>
                <a:cubicBezTo>
                  <a:pt x="327" y="4135"/>
                  <a:pt x="358" y="4135"/>
                  <a:pt x="363" y="4135"/>
                </a:cubicBezTo>
                <a:cubicBezTo>
                  <a:pt x="358" y="4135"/>
                  <a:pt x="337" y="4140"/>
                  <a:pt x="301" y="4155"/>
                </a:cubicBezTo>
                <a:cubicBezTo>
                  <a:pt x="301" y="4155"/>
                  <a:pt x="249" y="4202"/>
                  <a:pt x="254" y="4208"/>
                </a:cubicBezTo>
                <a:cubicBezTo>
                  <a:pt x="265" y="4218"/>
                  <a:pt x="504" y="4130"/>
                  <a:pt x="379" y="4187"/>
                </a:cubicBezTo>
                <a:cubicBezTo>
                  <a:pt x="405" y="4176"/>
                  <a:pt x="166" y="4291"/>
                  <a:pt x="171" y="4270"/>
                </a:cubicBezTo>
                <a:cubicBezTo>
                  <a:pt x="145" y="4343"/>
                  <a:pt x="306" y="4322"/>
                  <a:pt x="301" y="4363"/>
                </a:cubicBezTo>
                <a:cubicBezTo>
                  <a:pt x="301" y="4363"/>
                  <a:pt x="0" y="4441"/>
                  <a:pt x="156" y="4462"/>
                </a:cubicBezTo>
                <a:cubicBezTo>
                  <a:pt x="228" y="4473"/>
                  <a:pt x="280" y="4530"/>
                  <a:pt x="332" y="4540"/>
                </a:cubicBezTo>
                <a:cubicBezTo>
                  <a:pt x="379" y="4550"/>
                  <a:pt x="431" y="4519"/>
                  <a:pt x="447" y="4524"/>
                </a:cubicBezTo>
                <a:cubicBezTo>
                  <a:pt x="493" y="4550"/>
                  <a:pt x="415" y="4592"/>
                  <a:pt x="509" y="4608"/>
                </a:cubicBezTo>
                <a:cubicBezTo>
                  <a:pt x="592" y="4618"/>
                  <a:pt x="769" y="4514"/>
                  <a:pt x="1003" y="4431"/>
                </a:cubicBezTo>
                <a:cubicBezTo>
                  <a:pt x="1792" y="4140"/>
                  <a:pt x="2806" y="4130"/>
                  <a:pt x="3788" y="4046"/>
                </a:cubicBezTo>
                <a:cubicBezTo>
                  <a:pt x="4250" y="4005"/>
                  <a:pt x="4707" y="4078"/>
                  <a:pt x="5149" y="4093"/>
                </a:cubicBezTo>
                <a:cubicBezTo>
                  <a:pt x="5414" y="4104"/>
                  <a:pt x="5669" y="4104"/>
                  <a:pt x="5918" y="4124"/>
                </a:cubicBezTo>
                <a:cubicBezTo>
                  <a:pt x="6287" y="4161"/>
                  <a:pt x="6635" y="4254"/>
                  <a:pt x="6989" y="4265"/>
                </a:cubicBezTo>
                <a:cubicBezTo>
                  <a:pt x="6978" y="4254"/>
                  <a:pt x="7020" y="4239"/>
                  <a:pt x="7051" y="4270"/>
                </a:cubicBezTo>
                <a:cubicBezTo>
                  <a:pt x="7186" y="4280"/>
                  <a:pt x="7004" y="4301"/>
                  <a:pt x="7134" y="4285"/>
                </a:cubicBezTo>
                <a:cubicBezTo>
                  <a:pt x="7269" y="4270"/>
                  <a:pt x="7072" y="4332"/>
                  <a:pt x="7212" y="4317"/>
                </a:cubicBezTo>
                <a:cubicBezTo>
                  <a:pt x="7233" y="4270"/>
                  <a:pt x="7300" y="4332"/>
                  <a:pt x="7212" y="4317"/>
                </a:cubicBezTo>
                <a:cubicBezTo>
                  <a:pt x="7243" y="4343"/>
                  <a:pt x="7290" y="4348"/>
                  <a:pt x="7342" y="4348"/>
                </a:cubicBezTo>
                <a:cubicBezTo>
                  <a:pt x="7342" y="4343"/>
                  <a:pt x="7342" y="4337"/>
                  <a:pt x="7342" y="4332"/>
                </a:cubicBezTo>
                <a:cubicBezTo>
                  <a:pt x="7259" y="4353"/>
                  <a:pt x="7321" y="4285"/>
                  <a:pt x="7342" y="4332"/>
                </a:cubicBezTo>
                <a:cubicBezTo>
                  <a:pt x="7363" y="4337"/>
                  <a:pt x="7399" y="4327"/>
                  <a:pt x="7404" y="4348"/>
                </a:cubicBezTo>
                <a:cubicBezTo>
                  <a:pt x="7425" y="4353"/>
                  <a:pt x="7446" y="4358"/>
                  <a:pt x="7461" y="4363"/>
                </a:cubicBezTo>
                <a:cubicBezTo>
                  <a:pt x="7446" y="4363"/>
                  <a:pt x="7415" y="4374"/>
                  <a:pt x="7420" y="4379"/>
                </a:cubicBezTo>
                <a:cubicBezTo>
                  <a:pt x="7430" y="4389"/>
                  <a:pt x="7477" y="4374"/>
                  <a:pt x="7467" y="4363"/>
                </a:cubicBezTo>
                <a:lnTo>
                  <a:pt x="7467" y="4363"/>
                </a:lnTo>
                <a:cubicBezTo>
                  <a:pt x="7919" y="4473"/>
                  <a:pt x="8371" y="4639"/>
                  <a:pt x="8781" y="4815"/>
                </a:cubicBezTo>
                <a:cubicBezTo>
                  <a:pt x="8916" y="4873"/>
                  <a:pt x="9041" y="4971"/>
                  <a:pt x="9181" y="5023"/>
                </a:cubicBezTo>
                <a:cubicBezTo>
                  <a:pt x="9291" y="5060"/>
                  <a:pt x="9400" y="5060"/>
                  <a:pt x="9504" y="5101"/>
                </a:cubicBezTo>
                <a:cubicBezTo>
                  <a:pt x="9670" y="5169"/>
                  <a:pt x="9836" y="5298"/>
                  <a:pt x="10012" y="5408"/>
                </a:cubicBezTo>
                <a:cubicBezTo>
                  <a:pt x="10506" y="5704"/>
                  <a:pt x="10968" y="6057"/>
                  <a:pt x="11451" y="6364"/>
                </a:cubicBezTo>
                <a:cubicBezTo>
                  <a:pt x="11997" y="6712"/>
                  <a:pt x="12631" y="7013"/>
                  <a:pt x="13421" y="7195"/>
                </a:cubicBezTo>
                <a:cubicBezTo>
                  <a:pt x="13545" y="7226"/>
                  <a:pt x="13873" y="7283"/>
                  <a:pt x="13712" y="7231"/>
                </a:cubicBezTo>
                <a:cubicBezTo>
                  <a:pt x="13166" y="7044"/>
                  <a:pt x="12672" y="6946"/>
                  <a:pt x="12205" y="6701"/>
                </a:cubicBezTo>
                <a:cubicBezTo>
                  <a:pt x="12158" y="6675"/>
                  <a:pt x="11924" y="6530"/>
                  <a:pt x="12127" y="6623"/>
                </a:cubicBezTo>
                <a:cubicBezTo>
                  <a:pt x="12470" y="6779"/>
                  <a:pt x="12937" y="6972"/>
                  <a:pt x="13358" y="7086"/>
                </a:cubicBezTo>
                <a:cubicBezTo>
                  <a:pt x="13597" y="7148"/>
                  <a:pt x="13868" y="7200"/>
                  <a:pt x="14112" y="7247"/>
                </a:cubicBezTo>
                <a:cubicBezTo>
                  <a:pt x="14741" y="7361"/>
                  <a:pt x="15291" y="7356"/>
                  <a:pt x="16014" y="7387"/>
                </a:cubicBezTo>
                <a:cubicBezTo>
                  <a:pt x="16419" y="7408"/>
                  <a:pt x="17281" y="7408"/>
                  <a:pt x="17645" y="7387"/>
                </a:cubicBezTo>
                <a:cubicBezTo>
                  <a:pt x="17640" y="7387"/>
                  <a:pt x="17983" y="7398"/>
                  <a:pt x="17983" y="7356"/>
                </a:cubicBezTo>
                <a:cubicBezTo>
                  <a:pt x="17983" y="7346"/>
                  <a:pt x="17718" y="7309"/>
                  <a:pt x="17692" y="7309"/>
                </a:cubicBezTo>
                <a:cubicBezTo>
                  <a:pt x="17661" y="7309"/>
                  <a:pt x="17635" y="7340"/>
                  <a:pt x="17614" y="7340"/>
                </a:cubicBezTo>
                <a:cubicBezTo>
                  <a:pt x="17494" y="7351"/>
                  <a:pt x="17333" y="7330"/>
                  <a:pt x="17183" y="7325"/>
                </a:cubicBezTo>
                <a:cubicBezTo>
                  <a:pt x="16564" y="7299"/>
                  <a:pt x="15858" y="7314"/>
                  <a:pt x="15198" y="7263"/>
                </a:cubicBezTo>
                <a:cubicBezTo>
                  <a:pt x="14969" y="7242"/>
                  <a:pt x="14668" y="7169"/>
                  <a:pt x="14429" y="7133"/>
                </a:cubicBezTo>
                <a:cubicBezTo>
                  <a:pt x="14403" y="7122"/>
                  <a:pt x="14335" y="7153"/>
                  <a:pt x="14335" y="7117"/>
                </a:cubicBezTo>
                <a:cubicBezTo>
                  <a:pt x="14304" y="7107"/>
                  <a:pt x="14242" y="7138"/>
                  <a:pt x="14236" y="7101"/>
                </a:cubicBezTo>
                <a:cubicBezTo>
                  <a:pt x="14210" y="7091"/>
                  <a:pt x="14143" y="7122"/>
                  <a:pt x="14143" y="7086"/>
                </a:cubicBezTo>
                <a:cubicBezTo>
                  <a:pt x="14039" y="7101"/>
                  <a:pt x="14106" y="7034"/>
                  <a:pt x="14143" y="7086"/>
                </a:cubicBezTo>
                <a:cubicBezTo>
                  <a:pt x="14169" y="7096"/>
                  <a:pt x="14236" y="7065"/>
                  <a:pt x="14236" y="7101"/>
                </a:cubicBezTo>
                <a:cubicBezTo>
                  <a:pt x="14268" y="7112"/>
                  <a:pt x="14330" y="7081"/>
                  <a:pt x="14335" y="7117"/>
                </a:cubicBezTo>
                <a:cubicBezTo>
                  <a:pt x="14361" y="7127"/>
                  <a:pt x="14429" y="7096"/>
                  <a:pt x="14429" y="7133"/>
                </a:cubicBezTo>
                <a:cubicBezTo>
                  <a:pt x="14470" y="7117"/>
                  <a:pt x="14637" y="7164"/>
                  <a:pt x="14668" y="7164"/>
                </a:cubicBezTo>
                <a:cubicBezTo>
                  <a:pt x="14829" y="7179"/>
                  <a:pt x="14564" y="7122"/>
                  <a:pt x="14413" y="7101"/>
                </a:cubicBezTo>
                <a:cubicBezTo>
                  <a:pt x="14257" y="7075"/>
                  <a:pt x="14169" y="7060"/>
                  <a:pt x="14060" y="7055"/>
                </a:cubicBezTo>
                <a:cubicBezTo>
                  <a:pt x="14008" y="7101"/>
                  <a:pt x="13940" y="7034"/>
                  <a:pt x="14060" y="7055"/>
                </a:cubicBezTo>
                <a:cubicBezTo>
                  <a:pt x="13862" y="6997"/>
                  <a:pt x="14304" y="7055"/>
                  <a:pt x="14429" y="7070"/>
                </a:cubicBezTo>
                <a:cubicBezTo>
                  <a:pt x="14631" y="7096"/>
                  <a:pt x="14824" y="7143"/>
                  <a:pt x="15037" y="7148"/>
                </a:cubicBezTo>
                <a:cubicBezTo>
                  <a:pt x="15260" y="7159"/>
                  <a:pt x="15395" y="7138"/>
                  <a:pt x="15645" y="7148"/>
                </a:cubicBezTo>
                <a:cubicBezTo>
                  <a:pt x="16492" y="7190"/>
                  <a:pt x="17500" y="7210"/>
                  <a:pt x="18175" y="7117"/>
                </a:cubicBezTo>
                <a:cubicBezTo>
                  <a:pt x="18399" y="7086"/>
                  <a:pt x="18617" y="7034"/>
                  <a:pt x="18830" y="7003"/>
                </a:cubicBezTo>
                <a:cubicBezTo>
                  <a:pt x="19074" y="6972"/>
                  <a:pt x="19313" y="6966"/>
                  <a:pt x="19500" y="6909"/>
                </a:cubicBezTo>
                <a:cubicBezTo>
                  <a:pt x="19511" y="6904"/>
                  <a:pt x="19547" y="6868"/>
                  <a:pt x="19599" y="6847"/>
                </a:cubicBezTo>
                <a:cubicBezTo>
                  <a:pt x="19573" y="6857"/>
                  <a:pt x="19739" y="6847"/>
                  <a:pt x="19693" y="679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867439" y="7563318"/>
            <a:ext cx="3472104" cy="173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4572000">
              <a:lnSpc>
                <a:spcPts val="13500"/>
              </a:lnSpc>
            </a:pPr>
            <a:r>
              <a:rPr lang="en-US" altLang="zh-TW" sz="12800" b="1" spc="500" dirty="0">
                <a:solidFill>
                  <a:schemeClr val="tx2"/>
                </a:solidFill>
                <a:latin typeface="Montserrat Semi Bold" charset="0"/>
                <a:ea typeface="Montserrat Semi Bold" charset="0"/>
                <a:cs typeface="Montserrat Semi Bold" charset="0"/>
                <a:sym typeface="Bebas Neue" charset="0"/>
              </a:rPr>
              <a:t>Q&amp;A</a:t>
            </a:r>
            <a:endParaRPr lang="en-US" sz="12800" b="1" spc="500" dirty="0">
              <a:solidFill>
                <a:schemeClr val="tx2"/>
              </a:solidFill>
              <a:latin typeface="Montserrat Semi Bold" charset="0"/>
              <a:ea typeface="Montserrat Semi Bold" charset="0"/>
              <a:cs typeface="Montserrat Semi Bold" charset="0"/>
              <a:sym typeface="Bebas Neue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7172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01845" y="9537174"/>
            <a:ext cx="20852882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專注於</a:t>
            </a:r>
            <a:r>
              <a:rPr lang="en-US" altLang="zh-TW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Python</a:t>
            </a:r>
            <a:r>
              <a:rPr lang="zh-TW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爬蟲、資料分析、機器學習、深度學習程式應用開發。</a:t>
            </a:r>
          </a:p>
          <a:p>
            <a:pPr algn="ctr"/>
            <a:endParaRPr lang="zh-TW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8342" y="7474440"/>
            <a:ext cx="6656030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Yanwei Liu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6119249" y="884637"/>
            <a:ext cx="12218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altLang="zh-TW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Thanks For Your Watching</a:t>
            </a:r>
            <a:endParaRPr lang="en-US" sz="7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795797" y="2328871"/>
            <a:ext cx="741120" cy="4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版面配置區 3">
            <a:extLst>
              <a:ext uri="{FF2B5EF4-FFF2-40B4-BE49-F238E27FC236}">
                <a16:creationId xmlns:a16="http://schemas.microsoft.com/office/drawing/2014/main" id="{C5020705-F9B3-4C9E-81C7-7A06B115E39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" b="3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36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1">
            <a:extLst>
              <a:ext uri="{FF2B5EF4-FFF2-40B4-BE49-F238E27FC236}">
                <a16:creationId xmlns:a16="http://schemas.microsoft.com/office/drawing/2014/main" id="{20DAEF40-0A1F-4276-A904-9977A840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578" y="1868201"/>
            <a:ext cx="19392082" cy="280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2797" b="1" dirty="0">
                <a:latin typeface="Arial" panose="020B0604020202020204" pitchFamily="34" charset="0"/>
                <a:ea typeface="SimSun" panose="02010600030101010101" pitchFamily="2" charset="-122"/>
              </a:rPr>
              <a:t>GitHub</a:t>
            </a:r>
            <a:endParaRPr lang="en-US" altLang="zh-TW" sz="12797" b="1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4799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557C06-9691-46AB-8E8B-705910EF4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53340"/>
            <a:ext cx="6226758" cy="62267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7951D0-4E24-49A9-928A-035BA5E500F5}"/>
              </a:ext>
            </a:extLst>
          </p:cNvPr>
          <p:cNvSpPr/>
          <p:nvPr/>
        </p:nvSpPr>
        <p:spPr>
          <a:xfrm>
            <a:off x="7470995" y="4337535"/>
            <a:ext cx="9361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TW" sz="5400" dirty="0">
                <a:latin typeface="Arial" panose="020B0604020202020204" pitchFamily="34" charset="0"/>
                <a:ea typeface="SimSun" panose="02010600030101010101" pitchFamily="2" charset="-122"/>
              </a:rPr>
              <a:t>https://github.com/e96031413</a:t>
            </a:r>
            <a:endParaRPr lang="en-US" altLang="zh-TW" sz="5400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32271169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1">
            <a:extLst>
              <a:ext uri="{FF2B5EF4-FFF2-40B4-BE49-F238E27FC236}">
                <a16:creationId xmlns:a16="http://schemas.microsoft.com/office/drawing/2014/main" id="{20DAEF40-0A1F-4276-A904-9977A840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578" y="1868201"/>
            <a:ext cx="19392082" cy="35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2797" b="1" dirty="0">
                <a:latin typeface="Arial" panose="020B0604020202020204" pitchFamily="34" charset="0"/>
                <a:ea typeface="SimSun" panose="02010600030101010101" pitchFamily="2" charset="-122"/>
              </a:rPr>
              <a:t>Medium</a:t>
            </a:r>
            <a:endParaRPr lang="en-US" altLang="zh-TW" sz="12797" b="1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4799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799" dirty="0">
                <a:latin typeface="Arial" panose="020B0604020202020204" pitchFamily="34" charset="0"/>
                <a:ea typeface="SimSun" panose="02010600030101010101" pitchFamily="2" charset="-122"/>
              </a:rPr>
              <a:t>https://medium.com/@yanweiliu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71ECB8-1F82-43DE-8E92-40BEB9E02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46154"/>
            <a:ext cx="6226758" cy="62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37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1">
            <a:extLst>
              <a:ext uri="{FF2B5EF4-FFF2-40B4-BE49-F238E27FC236}">
                <a16:creationId xmlns:a16="http://schemas.microsoft.com/office/drawing/2014/main" id="{20DAEF40-0A1F-4276-A904-9977A840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578" y="1868201"/>
            <a:ext cx="19392082" cy="280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2797" b="1" dirty="0">
                <a:latin typeface="Arial" panose="020B0604020202020204" pitchFamily="34" charset="0"/>
                <a:ea typeface="SimSun" panose="02010600030101010101" pitchFamily="2" charset="-122"/>
              </a:rPr>
              <a:t>GitHub</a:t>
            </a:r>
            <a:endParaRPr lang="en-US" altLang="zh-TW" sz="12797" b="1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4799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557C06-9691-46AB-8E8B-705910EF4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53340"/>
            <a:ext cx="6226758" cy="62267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7951D0-4E24-49A9-928A-035BA5E500F5}"/>
              </a:ext>
            </a:extLst>
          </p:cNvPr>
          <p:cNvSpPr/>
          <p:nvPr/>
        </p:nvSpPr>
        <p:spPr>
          <a:xfrm>
            <a:off x="7470995" y="4337535"/>
            <a:ext cx="9361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TW" sz="5400" dirty="0">
                <a:latin typeface="Arial" panose="020B0604020202020204" pitchFamily="34" charset="0"/>
                <a:ea typeface="SimSun" panose="02010600030101010101" pitchFamily="2" charset="-122"/>
              </a:rPr>
              <a:t>https://github.com/e96031413</a:t>
            </a:r>
            <a:endParaRPr lang="en-US" altLang="zh-TW" sz="5400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1">
            <a:extLst>
              <a:ext uri="{FF2B5EF4-FFF2-40B4-BE49-F238E27FC236}">
                <a16:creationId xmlns:a16="http://schemas.microsoft.com/office/drawing/2014/main" id="{20DAEF40-0A1F-4276-A904-9977A840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578" y="1868201"/>
            <a:ext cx="19392082" cy="35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2797" b="1" dirty="0">
                <a:latin typeface="Arial" panose="020B0604020202020204" pitchFamily="34" charset="0"/>
                <a:ea typeface="SimSun" panose="02010600030101010101" pitchFamily="2" charset="-122"/>
              </a:rPr>
              <a:t>Medium</a:t>
            </a:r>
            <a:endParaRPr lang="en-US" altLang="zh-TW" sz="12797" b="1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4799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799" dirty="0">
                <a:latin typeface="Arial" panose="020B0604020202020204" pitchFamily="34" charset="0"/>
                <a:ea typeface="SimSun" panose="02010600030101010101" pitchFamily="2" charset="-122"/>
              </a:rPr>
              <a:t>https://medium.com/@yanweiliu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71ECB8-1F82-43DE-8E92-40BEB9E02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46154"/>
            <a:ext cx="6226758" cy="62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8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1">
            <a:extLst>
              <a:ext uri="{FF2B5EF4-FFF2-40B4-BE49-F238E27FC236}">
                <a16:creationId xmlns:a16="http://schemas.microsoft.com/office/drawing/2014/main" id="{20DAEF40-0A1F-4276-A904-9977A840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578" y="1868201"/>
            <a:ext cx="19392082" cy="42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2797" b="1" dirty="0">
                <a:latin typeface="Arial" panose="020B0604020202020204" pitchFamily="34" charset="0"/>
                <a:ea typeface="SimSun" panose="02010600030101010101" pitchFamily="2" charset="-122"/>
              </a:rPr>
              <a:t>Selenium</a:t>
            </a:r>
            <a:r>
              <a:rPr lang="zh-TW" altLang="en-US" sz="12797" b="1" dirty="0">
                <a:latin typeface="Arial" panose="020B0604020202020204" pitchFamily="34" charset="0"/>
                <a:ea typeface="SimSun" panose="02010600030101010101" pitchFamily="2" charset="-122"/>
              </a:rPr>
              <a:t>爬蟲筆記</a:t>
            </a:r>
            <a:endParaRPr lang="en-US" altLang="zh-TW" sz="12797" b="1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4799" dirty="0"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799" dirty="0">
                <a:latin typeface="Arial" panose="020B0604020202020204" pitchFamily="34" charset="0"/>
                <a:ea typeface="SimSun" panose="02010600030101010101" pitchFamily="2" charset="-122"/>
              </a:rPr>
              <a:t>https://reurl.cc/D9xLaN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4799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71ECB8-1F82-43DE-8E92-40BEB9E02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46154"/>
            <a:ext cx="6226758" cy="622675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E5DFF2B-3AC6-4ACA-A7E2-7C28BBBFA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0" y="5846154"/>
            <a:ext cx="6226758" cy="62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2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03330" y="345232"/>
            <a:ext cx="24274320" cy="9111002"/>
          </a:xfrm>
          <a:custGeom>
            <a:avLst/>
            <a:gdLst>
              <a:gd name="T0" fmla="*/ 18399 w 19740"/>
              <a:gd name="T1" fmla="*/ 6795 h 7409"/>
              <a:gd name="T2" fmla="*/ 18269 w 19740"/>
              <a:gd name="T3" fmla="*/ 6603 h 7409"/>
              <a:gd name="T4" fmla="*/ 18076 w 19740"/>
              <a:gd name="T5" fmla="*/ 6462 h 7409"/>
              <a:gd name="T6" fmla="*/ 19599 w 19740"/>
              <a:gd name="T7" fmla="*/ 6125 h 7409"/>
              <a:gd name="T8" fmla="*/ 18383 w 19740"/>
              <a:gd name="T9" fmla="*/ 6140 h 7409"/>
              <a:gd name="T10" fmla="*/ 19308 w 19740"/>
              <a:gd name="T11" fmla="*/ 5901 h 7409"/>
              <a:gd name="T12" fmla="*/ 18742 w 19740"/>
              <a:gd name="T13" fmla="*/ 5839 h 7409"/>
              <a:gd name="T14" fmla="*/ 18175 w 19740"/>
              <a:gd name="T15" fmla="*/ 5756 h 7409"/>
              <a:gd name="T16" fmla="*/ 16861 w 19740"/>
              <a:gd name="T17" fmla="*/ 5631 h 7409"/>
              <a:gd name="T18" fmla="*/ 18206 w 19740"/>
              <a:gd name="T19" fmla="*/ 5439 h 7409"/>
              <a:gd name="T20" fmla="*/ 17515 w 19740"/>
              <a:gd name="T21" fmla="*/ 5340 h 7409"/>
              <a:gd name="T22" fmla="*/ 18300 w 19740"/>
              <a:gd name="T23" fmla="*/ 5039 h 7409"/>
              <a:gd name="T24" fmla="*/ 18991 w 19740"/>
              <a:gd name="T25" fmla="*/ 4748 h 7409"/>
              <a:gd name="T26" fmla="*/ 17500 w 19740"/>
              <a:gd name="T27" fmla="*/ 4623 h 7409"/>
              <a:gd name="T28" fmla="*/ 16892 w 19740"/>
              <a:gd name="T29" fmla="*/ 4493 h 7409"/>
              <a:gd name="T30" fmla="*/ 18591 w 19740"/>
              <a:gd name="T31" fmla="*/ 4187 h 7409"/>
              <a:gd name="T32" fmla="*/ 18799 w 19740"/>
              <a:gd name="T33" fmla="*/ 3948 h 7409"/>
              <a:gd name="T34" fmla="*/ 17344 w 19740"/>
              <a:gd name="T35" fmla="*/ 3823 h 7409"/>
              <a:gd name="T36" fmla="*/ 18575 w 19740"/>
              <a:gd name="T37" fmla="*/ 3549 h 7409"/>
              <a:gd name="T38" fmla="*/ 17375 w 19740"/>
              <a:gd name="T39" fmla="*/ 3549 h 7409"/>
              <a:gd name="T40" fmla="*/ 15915 w 19740"/>
              <a:gd name="T41" fmla="*/ 3341 h 7409"/>
              <a:gd name="T42" fmla="*/ 16315 w 19740"/>
              <a:gd name="T43" fmla="*/ 3102 h 7409"/>
              <a:gd name="T44" fmla="*/ 15998 w 19740"/>
              <a:gd name="T45" fmla="*/ 2910 h 7409"/>
              <a:gd name="T46" fmla="*/ 15972 w 19740"/>
              <a:gd name="T47" fmla="*/ 2795 h 7409"/>
              <a:gd name="T48" fmla="*/ 15452 w 19740"/>
              <a:gd name="T49" fmla="*/ 2639 h 7409"/>
              <a:gd name="T50" fmla="*/ 10412 w 19740"/>
              <a:gd name="T51" fmla="*/ 431 h 7409"/>
              <a:gd name="T52" fmla="*/ 9582 w 19740"/>
              <a:gd name="T53" fmla="*/ 255 h 7409"/>
              <a:gd name="T54" fmla="*/ 9103 w 19740"/>
              <a:gd name="T55" fmla="*/ 447 h 7409"/>
              <a:gd name="T56" fmla="*/ 14429 w 19740"/>
              <a:gd name="T57" fmla="*/ 3149 h 7409"/>
              <a:gd name="T58" fmla="*/ 8158 w 19740"/>
              <a:gd name="T59" fmla="*/ 270 h 7409"/>
              <a:gd name="T60" fmla="*/ 8095 w 19740"/>
              <a:gd name="T61" fmla="*/ 556 h 7409"/>
              <a:gd name="T62" fmla="*/ 8667 w 19740"/>
              <a:gd name="T63" fmla="*/ 992 h 7409"/>
              <a:gd name="T64" fmla="*/ 6957 w 19740"/>
              <a:gd name="T65" fmla="*/ 748 h 7409"/>
              <a:gd name="T66" fmla="*/ 8459 w 19740"/>
              <a:gd name="T67" fmla="*/ 1247 h 7409"/>
              <a:gd name="T68" fmla="*/ 8766 w 19740"/>
              <a:gd name="T69" fmla="*/ 1502 h 7409"/>
              <a:gd name="T70" fmla="*/ 9467 w 19740"/>
              <a:gd name="T71" fmla="*/ 1933 h 7409"/>
              <a:gd name="T72" fmla="*/ 7404 w 19740"/>
              <a:gd name="T73" fmla="*/ 1439 h 7409"/>
              <a:gd name="T74" fmla="*/ 6781 w 19740"/>
              <a:gd name="T75" fmla="*/ 1408 h 7409"/>
              <a:gd name="T76" fmla="*/ 7565 w 19740"/>
              <a:gd name="T77" fmla="*/ 1855 h 7409"/>
              <a:gd name="T78" fmla="*/ 6350 w 19740"/>
              <a:gd name="T79" fmla="*/ 1886 h 7409"/>
              <a:gd name="T80" fmla="*/ 7295 w 19740"/>
              <a:gd name="T81" fmla="*/ 2255 h 7409"/>
              <a:gd name="T82" fmla="*/ 6251 w 19740"/>
              <a:gd name="T83" fmla="*/ 2224 h 7409"/>
              <a:gd name="T84" fmla="*/ 9327 w 19740"/>
              <a:gd name="T85" fmla="*/ 3263 h 7409"/>
              <a:gd name="T86" fmla="*/ 1694 w 19740"/>
              <a:gd name="T87" fmla="*/ 2624 h 7409"/>
              <a:gd name="T88" fmla="*/ 4588 w 19740"/>
              <a:gd name="T89" fmla="*/ 2416 h 7409"/>
              <a:gd name="T90" fmla="*/ 7659 w 19740"/>
              <a:gd name="T91" fmla="*/ 2972 h 7409"/>
              <a:gd name="T92" fmla="*/ 478 w 19740"/>
              <a:gd name="T93" fmla="*/ 3372 h 7409"/>
              <a:gd name="T94" fmla="*/ 441 w 19740"/>
              <a:gd name="T95" fmla="*/ 3776 h 7409"/>
              <a:gd name="T96" fmla="*/ 171 w 19740"/>
              <a:gd name="T97" fmla="*/ 4270 h 7409"/>
              <a:gd name="T98" fmla="*/ 5149 w 19740"/>
              <a:gd name="T99" fmla="*/ 4093 h 7409"/>
              <a:gd name="T100" fmla="*/ 7342 w 19740"/>
              <a:gd name="T101" fmla="*/ 4332 h 7409"/>
              <a:gd name="T102" fmla="*/ 9181 w 19740"/>
              <a:gd name="T103" fmla="*/ 5023 h 7409"/>
              <a:gd name="T104" fmla="*/ 13358 w 19740"/>
              <a:gd name="T105" fmla="*/ 7086 h 7409"/>
              <a:gd name="T106" fmla="*/ 15198 w 19740"/>
              <a:gd name="T107" fmla="*/ 7263 h 7409"/>
              <a:gd name="T108" fmla="*/ 14429 w 19740"/>
              <a:gd name="T109" fmla="*/ 7133 h 7409"/>
              <a:gd name="T110" fmla="*/ 18175 w 19740"/>
              <a:gd name="T111" fmla="*/ 7117 h 7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740" h="7409">
                <a:moveTo>
                  <a:pt x="19693" y="6795"/>
                </a:moveTo>
                <a:lnTo>
                  <a:pt x="19693" y="6795"/>
                </a:lnTo>
                <a:cubicBezTo>
                  <a:pt x="19672" y="6779"/>
                  <a:pt x="19168" y="6878"/>
                  <a:pt x="19422" y="6795"/>
                </a:cubicBezTo>
                <a:cubicBezTo>
                  <a:pt x="19568" y="6748"/>
                  <a:pt x="19194" y="6779"/>
                  <a:pt x="19100" y="6779"/>
                </a:cubicBezTo>
                <a:cubicBezTo>
                  <a:pt x="19053" y="6785"/>
                  <a:pt x="18986" y="6795"/>
                  <a:pt x="18991" y="6764"/>
                </a:cubicBezTo>
                <a:cubicBezTo>
                  <a:pt x="18986" y="6785"/>
                  <a:pt x="19084" y="6727"/>
                  <a:pt x="19100" y="6732"/>
                </a:cubicBezTo>
                <a:cubicBezTo>
                  <a:pt x="19022" y="6712"/>
                  <a:pt x="18887" y="6743"/>
                  <a:pt x="18799" y="6748"/>
                </a:cubicBezTo>
                <a:cubicBezTo>
                  <a:pt x="18700" y="6759"/>
                  <a:pt x="18529" y="6816"/>
                  <a:pt x="18399" y="6795"/>
                </a:cubicBezTo>
                <a:cubicBezTo>
                  <a:pt x="18310" y="6785"/>
                  <a:pt x="18549" y="6759"/>
                  <a:pt x="18591" y="6748"/>
                </a:cubicBezTo>
                <a:cubicBezTo>
                  <a:pt x="18627" y="6743"/>
                  <a:pt x="18762" y="6727"/>
                  <a:pt x="18560" y="6732"/>
                </a:cubicBezTo>
                <a:cubicBezTo>
                  <a:pt x="18331" y="6743"/>
                  <a:pt x="18316" y="6759"/>
                  <a:pt x="18160" y="6748"/>
                </a:cubicBezTo>
                <a:cubicBezTo>
                  <a:pt x="18149" y="6748"/>
                  <a:pt x="17588" y="6759"/>
                  <a:pt x="17915" y="6732"/>
                </a:cubicBezTo>
                <a:cubicBezTo>
                  <a:pt x="18097" y="6717"/>
                  <a:pt x="18570" y="6681"/>
                  <a:pt x="18783" y="6639"/>
                </a:cubicBezTo>
                <a:cubicBezTo>
                  <a:pt x="18840" y="6623"/>
                  <a:pt x="18929" y="6629"/>
                  <a:pt x="18799" y="6623"/>
                </a:cubicBezTo>
                <a:cubicBezTo>
                  <a:pt x="18710" y="6613"/>
                  <a:pt x="18523" y="6629"/>
                  <a:pt x="18430" y="6623"/>
                </a:cubicBezTo>
                <a:cubicBezTo>
                  <a:pt x="18388" y="6618"/>
                  <a:pt x="18009" y="6644"/>
                  <a:pt x="18269" y="6603"/>
                </a:cubicBezTo>
                <a:cubicBezTo>
                  <a:pt x="18279" y="6603"/>
                  <a:pt x="18357" y="6603"/>
                  <a:pt x="18316" y="6587"/>
                </a:cubicBezTo>
                <a:cubicBezTo>
                  <a:pt x="18180" y="6545"/>
                  <a:pt x="18045" y="6649"/>
                  <a:pt x="17936" y="6603"/>
                </a:cubicBezTo>
                <a:cubicBezTo>
                  <a:pt x="17936" y="6623"/>
                  <a:pt x="17910" y="6613"/>
                  <a:pt x="17936" y="6603"/>
                </a:cubicBezTo>
                <a:cubicBezTo>
                  <a:pt x="18414" y="6535"/>
                  <a:pt x="19027" y="6483"/>
                  <a:pt x="19568" y="6395"/>
                </a:cubicBezTo>
                <a:cubicBezTo>
                  <a:pt x="19568" y="6395"/>
                  <a:pt x="19687" y="6369"/>
                  <a:pt x="19677" y="6364"/>
                </a:cubicBezTo>
                <a:cubicBezTo>
                  <a:pt x="19640" y="6332"/>
                  <a:pt x="19459" y="6405"/>
                  <a:pt x="19500" y="6348"/>
                </a:cubicBezTo>
                <a:cubicBezTo>
                  <a:pt x="19131" y="6348"/>
                  <a:pt x="18674" y="6457"/>
                  <a:pt x="18238" y="6478"/>
                </a:cubicBezTo>
                <a:cubicBezTo>
                  <a:pt x="18227" y="6478"/>
                  <a:pt x="18066" y="6483"/>
                  <a:pt x="18076" y="6462"/>
                </a:cubicBezTo>
                <a:cubicBezTo>
                  <a:pt x="18087" y="6447"/>
                  <a:pt x="18555" y="6421"/>
                  <a:pt x="18607" y="6416"/>
                </a:cubicBezTo>
                <a:cubicBezTo>
                  <a:pt x="18747" y="6395"/>
                  <a:pt x="18970" y="6379"/>
                  <a:pt x="19100" y="6348"/>
                </a:cubicBezTo>
                <a:cubicBezTo>
                  <a:pt x="19121" y="6343"/>
                  <a:pt x="19152" y="6312"/>
                  <a:pt x="19199" y="6301"/>
                </a:cubicBezTo>
                <a:cubicBezTo>
                  <a:pt x="19272" y="6281"/>
                  <a:pt x="19417" y="6281"/>
                  <a:pt x="19531" y="6254"/>
                </a:cubicBezTo>
                <a:cubicBezTo>
                  <a:pt x="19693" y="6218"/>
                  <a:pt x="19557" y="6254"/>
                  <a:pt x="19453" y="6223"/>
                </a:cubicBezTo>
                <a:cubicBezTo>
                  <a:pt x="19402" y="6203"/>
                  <a:pt x="19511" y="6197"/>
                  <a:pt x="19422" y="6187"/>
                </a:cubicBezTo>
                <a:cubicBezTo>
                  <a:pt x="19427" y="6192"/>
                  <a:pt x="19256" y="6229"/>
                  <a:pt x="19277" y="6187"/>
                </a:cubicBezTo>
                <a:cubicBezTo>
                  <a:pt x="19282" y="6182"/>
                  <a:pt x="19589" y="6166"/>
                  <a:pt x="19599" y="6125"/>
                </a:cubicBezTo>
                <a:cubicBezTo>
                  <a:pt x="19599" y="6125"/>
                  <a:pt x="19526" y="6125"/>
                  <a:pt x="19516" y="6125"/>
                </a:cubicBezTo>
                <a:cubicBezTo>
                  <a:pt x="19480" y="6114"/>
                  <a:pt x="19542" y="6099"/>
                  <a:pt x="19485" y="6094"/>
                </a:cubicBezTo>
                <a:cubicBezTo>
                  <a:pt x="19370" y="6078"/>
                  <a:pt x="19136" y="6114"/>
                  <a:pt x="18991" y="6125"/>
                </a:cubicBezTo>
                <a:cubicBezTo>
                  <a:pt x="18726" y="6145"/>
                  <a:pt x="18544" y="6197"/>
                  <a:pt x="18284" y="6208"/>
                </a:cubicBezTo>
                <a:cubicBezTo>
                  <a:pt x="18051" y="6208"/>
                  <a:pt x="18549" y="6145"/>
                  <a:pt x="18591" y="6140"/>
                </a:cubicBezTo>
                <a:cubicBezTo>
                  <a:pt x="18710" y="6130"/>
                  <a:pt x="18768" y="6135"/>
                  <a:pt x="18960" y="6094"/>
                </a:cubicBezTo>
                <a:cubicBezTo>
                  <a:pt x="18871" y="6078"/>
                  <a:pt x="18778" y="6114"/>
                  <a:pt x="18669" y="6125"/>
                </a:cubicBezTo>
                <a:cubicBezTo>
                  <a:pt x="18570" y="6135"/>
                  <a:pt x="18419" y="6166"/>
                  <a:pt x="18383" y="6140"/>
                </a:cubicBezTo>
                <a:cubicBezTo>
                  <a:pt x="18393" y="6145"/>
                  <a:pt x="18419" y="6094"/>
                  <a:pt x="18414" y="6094"/>
                </a:cubicBezTo>
                <a:cubicBezTo>
                  <a:pt x="18305" y="6083"/>
                  <a:pt x="18373" y="6119"/>
                  <a:pt x="18316" y="6125"/>
                </a:cubicBezTo>
                <a:cubicBezTo>
                  <a:pt x="18227" y="6135"/>
                  <a:pt x="17915" y="6130"/>
                  <a:pt x="17822" y="6140"/>
                </a:cubicBezTo>
                <a:cubicBezTo>
                  <a:pt x="17728" y="6151"/>
                  <a:pt x="17552" y="6151"/>
                  <a:pt x="17760" y="6125"/>
                </a:cubicBezTo>
                <a:cubicBezTo>
                  <a:pt x="17832" y="6119"/>
                  <a:pt x="17941" y="6109"/>
                  <a:pt x="18030" y="6094"/>
                </a:cubicBezTo>
                <a:cubicBezTo>
                  <a:pt x="18045" y="6088"/>
                  <a:pt x="18035" y="6067"/>
                  <a:pt x="18061" y="6062"/>
                </a:cubicBezTo>
                <a:cubicBezTo>
                  <a:pt x="18253" y="6005"/>
                  <a:pt x="18430" y="6036"/>
                  <a:pt x="18752" y="5995"/>
                </a:cubicBezTo>
                <a:cubicBezTo>
                  <a:pt x="18882" y="5979"/>
                  <a:pt x="19183" y="5927"/>
                  <a:pt x="19308" y="5901"/>
                </a:cubicBezTo>
                <a:cubicBezTo>
                  <a:pt x="19485" y="5865"/>
                  <a:pt x="19220" y="5907"/>
                  <a:pt x="19069" y="5901"/>
                </a:cubicBezTo>
                <a:cubicBezTo>
                  <a:pt x="19012" y="5901"/>
                  <a:pt x="18908" y="5870"/>
                  <a:pt x="18845" y="5870"/>
                </a:cubicBezTo>
                <a:cubicBezTo>
                  <a:pt x="18716" y="5870"/>
                  <a:pt x="18560" y="5927"/>
                  <a:pt x="18399" y="5917"/>
                </a:cubicBezTo>
                <a:cubicBezTo>
                  <a:pt x="18258" y="5907"/>
                  <a:pt x="18477" y="5891"/>
                  <a:pt x="18508" y="5886"/>
                </a:cubicBezTo>
                <a:cubicBezTo>
                  <a:pt x="18560" y="5880"/>
                  <a:pt x="18601" y="5901"/>
                  <a:pt x="18653" y="5870"/>
                </a:cubicBezTo>
                <a:cubicBezTo>
                  <a:pt x="18570" y="5886"/>
                  <a:pt x="18632" y="5818"/>
                  <a:pt x="18653" y="5870"/>
                </a:cubicBezTo>
                <a:cubicBezTo>
                  <a:pt x="18716" y="5880"/>
                  <a:pt x="18773" y="5860"/>
                  <a:pt x="18783" y="5854"/>
                </a:cubicBezTo>
                <a:cubicBezTo>
                  <a:pt x="18788" y="5849"/>
                  <a:pt x="18762" y="5844"/>
                  <a:pt x="18742" y="5839"/>
                </a:cubicBezTo>
                <a:cubicBezTo>
                  <a:pt x="18716" y="5844"/>
                  <a:pt x="18700" y="5844"/>
                  <a:pt x="18700" y="5839"/>
                </a:cubicBezTo>
                <a:cubicBezTo>
                  <a:pt x="18705" y="5834"/>
                  <a:pt x="18721" y="5834"/>
                  <a:pt x="18742" y="5839"/>
                </a:cubicBezTo>
                <a:cubicBezTo>
                  <a:pt x="18830" y="5834"/>
                  <a:pt x="19027" y="5792"/>
                  <a:pt x="19007" y="5771"/>
                </a:cubicBezTo>
                <a:cubicBezTo>
                  <a:pt x="19012" y="5782"/>
                  <a:pt x="18747" y="5782"/>
                  <a:pt x="18669" y="5787"/>
                </a:cubicBezTo>
                <a:cubicBezTo>
                  <a:pt x="18560" y="5797"/>
                  <a:pt x="18388" y="5849"/>
                  <a:pt x="18238" y="5839"/>
                </a:cubicBezTo>
                <a:cubicBezTo>
                  <a:pt x="18108" y="5829"/>
                  <a:pt x="18341" y="5808"/>
                  <a:pt x="18367" y="5808"/>
                </a:cubicBezTo>
                <a:cubicBezTo>
                  <a:pt x="18404" y="5803"/>
                  <a:pt x="18440" y="5823"/>
                  <a:pt x="18477" y="5787"/>
                </a:cubicBezTo>
                <a:cubicBezTo>
                  <a:pt x="18419" y="5803"/>
                  <a:pt x="17957" y="5818"/>
                  <a:pt x="18175" y="5756"/>
                </a:cubicBezTo>
                <a:cubicBezTo>
                  <a:pt x="18217" y="5745"/>
                  <a:pt x="18326" y="5709"/>
                  <a:pt x="18367" y="5693"/>
                </a:cubicBezTo>
                <a:cubicBezTo>
                  <a:pt x="18362" y="5693"/>
                  <a:pt x="18388" y="5657"/>
                  <a:pt x="18414" y="5657"/>
                </a:cubicBezTo>
                <a:cubicBezTo>
                  <a:pt x="18305" y="5631"/>
                  <a:pt x="17702" y="5709"/>
                  <a:pt x="17567" y="5709"/>
                </a:cubicBezTo>
                <a:cubicBezTo>
                  <a:pt x="17391" y="5709"/>
                  <a:pt x="17193" y="5678"/>
                  <a:pt x="17006" y="5693"/>
                </a:cubicBezTo>
                <a:cubicBezTo>
                  <a:pt x="16975" y="5693"/>
                  <a:pt x="16699" y="5683"/>
                  <a:pt x="16674" y="5678"/>
                </a:cubicBezTo>
                <a:cubicBezTo>
                  <a:pt x="16694" y="5683"/>
                  <a:pt x="16871" y="5673"/>
                  <a:pt x="16829" y="5662"/>
                </a:cubicBezTo>
                <a:cubicBezTo>
                  <a:pt x="16855" y="5673"/>
                  <a:pt x="16362" y="5647"/>
                  <a:pt x="16367" y="5647"/>
                </a:cubicBezTo>
                <a:cubicBezTo>
                  <a:pt x="16388" y="5626"/>
                  <a:pt x="16840" y="5631"/>
                  <a:pt x="16861" y="5631"/>
                </a:cubicBezTo>
                <a:cubicBezTo>
                  <a:pt x="16980" y="5621"/>
                  <a:pt x="17016" y="5636"/>
                  <a:pt x="17152" y="5631"/>
                </a:cubicBezTo>
                <a:cubicBezTo>
                  <a:pt x="17474" y="5616"/>
                  <a:pt x="16970" y="5616"/>
                  <a:pt x="16861" y="5616"/>
                </a:cubicBezTo>
                <a:cubicBezTo>
                  <a:pt x="16834" y="5616"/>
                  <a:pt x="16601" y="5605"/>
                  <a:pt x="16606" y="5595"/>
                </a:cubicBezTo>
                <a:cubicBezTo>
                  <a:pt x="16627" y="5574"/>
                  <a:pt x="17053" y="5589"/>
                  <a:pt x="17136" y="5579"/>
                </a:cubicBezTo>
                <a:cubicBezTo>
                  <a:pt x="17167" y="5579"/>
                  <a:pt x="17188" y="5558"/>
                  <a:pt x="17229" y="5548"/>
                </a:cubicBezTo>
                <a:cubicBezTo>
                  <a:pt x="17453" y="5517"/>
                  <a:pt x="17832" y="5522"/>
                  <a:pt x="18076" y="5501"/>
                </a:cubicBezTo>
                <a:cubicBezTo>
                  <a:pt x="18274" y="5486"/>
                  <a:pt x="17910" y="5506"/>
                  <a:pt x="17936" y="5454"/>
                </a:cubicBezTo>
                <a:cubicBezTo>
                  <a:pt x="17936" y="5449"/>
                  <a:pt x="18201" y="5439"/>
                  <a:pt x="18206" y="5439"/>
                </a:cubicBezTo>
                <a:cubicBezTo>
                  <a:pt x="18362" y="5423"/>
                  <a:pt x="18555" y="5397"/>
                  <a:pt x="18716" y="5371"/>
                </a:cubicBezTo>
                <a:cubicBezTo>
                  <a:pt x="18804" y="5361"/>
                  <a:pt x="18955" y="5376"/>
                  <a:pt x="18923" y="5309"/>
                </a:cubicBezTo>
                <a:cubicBezTo>
                  <a:pt x="18903" y="5262"/>
                  <a:pt x="18378" y="5335"/>
                  <a:pt x="18284" y="5340"/>
                </a:cubicBezTo>
                <a:cubicBezTo>
                  <a:pt x="18160" y="5351"/>
                  <a:pt x="17910" y="5371"/>
                  <a:pt x="17837" y="5371"/>
                </a:cubicBezTo>
                <a:cubicBezTo>
                  <a:pt x="17775" y="5376"/>
                  <a:pt x="17583" y="5397"/>
                  <a:pt x="17505" y="5387"/>
                </a:cubicBezTo>
                <a:cubicBezTo>
                  <a:pt x="17494" y="5387"/>
                  <a:pt x="17479" y="5387"/>
                  <a:pt x="17469" y="5371"/>
                </a:cubicBezTo>
                <a:cubicBezTo>
                  <a:pt x="17474" y="5382"/>
                  <a:pt x="17489" y="5382"/>
                  <a:pt x="17505" y="5387"/>
                </a:cubicBezTo>
                <a:cubicBezTo>
                  <a:pt x="17536" y="5382"/>
                  <a:pt x="17557" y="5330"/>
                  <a:pt x="17515" y="5340"/>
                </a:cubicBezTo>
                <a:cubicBezTo>
                  <a:pt x="17687" y="5293"/>
                  <a:pt x="17770" y="5340"/>
                  <a:pt x="17900" y="5309"/>
                </a:cubicBezTo>
                <a:cubicBezTo>
                  <a:pt x="18149" y="5247"/>
                  <a:pt x="18544" y="5210"/>
                  <a:pt x="18830" y="5148"/>
                </a:cubicBezTo>
                <a:cubicBezTo>
                  <a:pt x="18996" y="5111"/>
                  <a:pt x="18658" y="5138"/>
                  <a:pt x="18591" y="5132"/>
                </a:cubicBezTo>
                <a:cubicBezTo>
                  <a:pt x="18544" y="5127"/>
                  <a:pt x="18451" y="5132"/>
                  <a:pt x="18383" y="5132"/>
                </a:cubicBezTo>
                <a:cubicBezTo>
                  <a:pt x="18378" y="5132"/>
                  <a:pt x="18175" y="5096"/>
                  <a:pt x="18175" y="5101"/>
                </a:cubicBezTo>
                <a:cubicBezTo>
                  <a:pt x="18180" y="5080"/>
                  <a:pt x="18679" y="5028"/>
                  <a:pt x="18752" y="5023"/>
                </a:cubicBezTo>
                <a:cubicBezTo>
                  <a:pt x="18736" y="5023"/>
                  <a:pt x="18851" y="5034"/>
                  <a:pt x="18845" y="5008"/>
                </a:cubicBezTo>
                <a:cubicBezTo>
                  <a:pt x="18747" y="4976"/>
                  <a:pt x="18430" y="5075"/>
                  <a:pt x="18300" y="5039"/>
                </a:cubicBezTo>
                <a:cubicBezTo>
                  <a:pt x="18264" y="5023"/>
                  <a:pt x="18331" y="5008"/>
                  <a:pt x="18269" y="5008"/>
                </a:cubicBezTo>
                <a:cubicBezTo>
                  <a:pt x="18222" y="5002"/>
                  <a:pt x="18030" y="5023"/>
                  <a:pt x="18045" y="5008"/>
                </a:cubicBezTo>
                <a:cubicBezTo>
                  <a:pt x="18082" y="4961"/>
                  <a:pt x="18607" y="5002"/>
                  <a:pt x="18669" y="4924"/>
                </a:cubicBezTo>
                <a:cubicBezTo>
                  <a:pt x="18658" y="4935"/>
                  <a:pt x="18373" y="4940"/>
                  <a:pt x="18607" y="4909"/>
                </a:cubicBezTo>
                <a:cubicBezTo>
                  <a:pt x="18664" y="4904"/>
                  <a:pt x="18965" y="4873"/>
                  <a:pt x="18783" y="4847"/>
                </a:cubicBezTo>
                <a:cubicBezTo>
                  <a:pt x="18617" y="4821"/>
                  <a:pt x="18913" y="4784"/>
                  <a:pt x="18975" y="4779"/>
                </a:cubicBezTo>
                <a:cubicBezTo>
                  <a:pt x="18934" y="4784"/>
                  <a:pt x="19053" y="4805"/>
                  <a:pt x="19069" y="4779"/>
                </a:cubicBezTo>
                <a:cubicBezTo>
                  <a:pt x="19095" y="4748"/>
                  <a:pt x="18939" y="4732"/>
                  <a:pt x="18991" y="4748"/>
                </a:cubicBezTo>
                <a:cubicBezTo>
                  <a:pt x="18949" y="4732"/>
                  <a:pt x="18960" y="4722"/>
                  <a:pt x="18923" y="4717"/>
                </a:cubicBezTo>
                <a:cubicBezTo>
                  <a:pt x="18898" y="4717"/>
                  <a:pt x="18435" y="4784"/>
                  <a:pt x="18731" y="4732"/>
                </a:cubicBezTo>
                <a:cubicBezTo>
                  <a:pt x="18944" y="4696"/>
                  <a:pt x="18617" y="4722"/>
                  <a:pt x="18622" y="4670"/>
                </a:cubicBezTo>
                <a:cubicBezTo>
                  <a:pt x="18622" y="4686"/>
                  <a:pt x="18700" y="4649"/>
                  <a:pt x="18669" y="4639"/>
                </a:cubicBezTo>
                <a:cubicBezTo>
                  <a:pt x="18664" y="4633"/>
                  <a:pt x="18617" y="4675"/>
                  <a:pt x="18523" y="4639"/>
                </a:cubicBezTo>
                <a:cubicBezTo>
                  <a:pt x="18492" y="4623"/>
                  <a:pt x="18497" y="4592"/>
                  <a:pt x="18461" y="4587"/>
                </a:cubicBezTo>
                <a:cubicBezTo>
                  <a:pt x="18367" y="4576"/>
                  <a:pt x="18300" y="4623"/>
                  <a:pt x="18175" y="4623"/>
                </a:cubicBezTo>
                <a:cubicBezTo>
                  <a:pt x="17962" y="4623"/>
                  <a:pt x="17734" y="4613"/>
                  <a:pt x="17500" y="4623"/>
                </a:cubicBezTo>
                <a:cubicBezTo>
                  <a:pt x="16928" y="4644"/>
                  <a:pt x="16455" y="4623"/>
                  <a:pt x="15982" y="4608"/>
                </a:cubicBezTo>
                <a:cubicBezTo>
                  <a:pt x="15972" y="4602"/>
                  <a:pt x="15806" y="4602"/>
                  <a:pt x="15837" y="4571"/>
                </a:cubicBezTo>
                <a:cubicBezTo>
                  <a:pt x="15852" y="4556"/>
                  <a:pt x="15946" y="4587"/>
                  <a:pt x="15998" y="4587"/>
                </a:cubicBezTo>
                <a:cubicBezTo>
                  <a:pt x="16164" y="4597"/>
                  <a:pt x="16616" y="4602"/>
                  <a:pt x="16767" y="4608"/>
                </a:cubicBezTo>
                <a:cubicBezTo>
                  <a:pt x="16944" y="4608"/>
                  <a:pt x="17396" y="4618"/>
                  <a:pt x="17552" y="4571"/>
                </a:cubicBezTo>
                <a:cubicBezTo>
                  <a:pt x="17500" y="4582"/>
                  <a:pt x="17547" y="4488"/>
                  <a:pt x="17598" y="4509"/>
                </a:cubicBezTo>
                <a:cubicBezTo>
                  <a:pt x="17474" y="4462"/>
                  <a:pt x="17354" y="4509"/>
                  <a:pt x="17229" y="4509"/>
                </a:cubicBezTo>
                <a:cubicBezTo>
                  <a:pt x="17219" y="4509"/>
                  <a:pt x="16892" y="4493"/>
                  <a:pt x="16892" y="4493"/>
                </a:cubicBezTo>
                <a:cubicBezTo>
                  <a:pt x="16923" y="4462"/>
                  <a:pt x="17131" y="4493"/>
                  <a:pt x="17152" y="4493"/>
                </a:cubicBezTo>
                <a:cubicBezTo>
                  <a:pt x="17344" y="4493"/>
                  <a:pt x="17411" y="4467"/>
                  <a:pt x="17536" y="4446"/>
                </a:cubicBezTo>
                <a:cubicBezTo>
                  <a:pt x="17863" y="4384"/>
                  <a:pt x="18378" y="4410"/>
                  <a:pt x="18752" y="4332"/>
                </a:cubicBezTo>
                <a:cubicBezTo>
                  <a:pt x="18809" y="4322"/>
                  <a:pt x="18845" y="4301"/>
                  <a:pt x="18960" y="4285"/>
                </a:cubicBezTo>
                <a:cubicBezTo>
                  <a:pt x="19111" y="4265"/>
                  <a:pt x="18887" y="4249"/>
                  <a:pt x="18799" y="4254"/>
                </a:cubicBezTo>
                <a:cubicBezTo>
                  <a:pt x="18513" y="4270"/>
                  <a:pt x="18347" y="4296"/>
                  <a:pt x="18030" y="4301"/>
                </a:cubicBezTo>
                <a:cubicBezTo>
                  <a:pt x="17863" y="4301"/>
                  <a:pt x="18097" y="4265"/>
                  <a:pt x="18175" y="4254"/>
                </a:cubicBezTo>
                <a:cubicBezTo>
                  <a:pt x="18341" y="4223"/>
                  <a:pt x="18393" y="4223"/>
                  <a:pt x="18591" y="4187"/>
                </a:cubicBezTo>
                <a:cubicBezTo>
                  <a:pt x="18658" y="4176"/>
                  <a:pt x="18762" y="4140"/>
                  <a:pt x="18768" y="4140"/>
                </a:cubicBezTo>
                <a:cubicBezTo>
                  <a:pt x="18747" y="4119"/>
                  <a:pt x="18555" y="4171"/>
                  <a:pt x="18523" y="4171"/>
                </a:cubicBezTo>
                <a:cubicBezTo>
                  <a:pt x="18149" y="4213"/>
                  <a:pt x="17853" y="4145"/>
                  <a:pt x="17453" y="4155"/>
                </a:cubicBezTo>
                <a:cubicBezTo>
                  <a:pt x="17297" y="4161"/>
                  <a:pt x="17115" y="4150"/>
                  <a:pt x="16928" y="4140"/>
                </a:cubicBezTo>
                <a:cubicBezTo>
                  <a:pt x="16850" y="4140"/>
                  <a:pt x="16533" y="4135"/>
                  <a:pt x="16544" y="4124"/>
                </a:cubicBezTo>
                <a:cubicBezTo>
                  <a:pt x="16575" y="4093"/>
                  <a:pt x="17136" y="4135"/>
                  <a:pt x="17214" y="4124"/>
                </a:cubicBezTo>
                <a:cubicBezTo>
                  <a:pt x="17640" y="4083"/>
                  <a:pt x="18149" y="4072"/>
                  <a:pt x="18591" y="4015"/>
                </a:cubicBezTo>
                <a:cubicBezTo>
                  <a:pt x="18684" y="4000"/>
                  <a:pt x="19012" y="3948"/>
                  <a:pt x="18799" y="3948"/>
                </a:cubicBezTo>
                <a:cubicBezTo>
                  <a:pt x="18788" y="3948"/>
                  <a:pt x="18726" y="3958"/>
                  <a:pt x="18716" y="3948"/>
                </a:cubicBezTo>
                <a:cubicBezTo>
                  <a:pt x="18726" y="3958"/>
                  <a:pt x="18757" y="3906"/>
                  <a:pt x="18752" y="3901"/>
                </a:cubicBezTo>
                <a:cubicBezTo>
                  <a:pt x="18736" y="3906"/>
                  <a:pt x="18300" y="3922"/>
                  <a:pt x="18544" y="3901"/>
                </a:cubicBezTo>
                <a:cubicBezTo>
                  <a:pt x="18601" y="3896"/>
                  <a:pt x="18747" y="3880"/>
                  <a:pt x="18799" y="3854"/>
                </a:cubicBezTo>
                <a:cubicBezTo>
                  <a:pt x="18960" y="3771"/>
                  <a:pt x="18419" y="3859"/>
                  <a:pt x="18269" y="3870"/>
                </a:cubicBezTo>
                <a:cubicBezTo>
                  <a:pt x="17827" y="3896"/>
                  <a:pt x="17416" y="3896"/>
                  <a:pt x="16928" y="3870"/>
                </a:cubicBezTo>
                <a:cubicBezTo>
                  <a:pt x="16840" y="3865"/>
                  <a:pt x="16653" y="3839"/>
                  <a:pt x="16653" y="3839"/>
                </a:cubicBezTo>
                <a:cubicBezTo>
                  <a:pt x="16658" y="3828"/>
                  <a:pt x="17224" y="3828"/>
                  <a:pt x="17344" y="3823"/>
                </a:cubicBezTo>
                <a:cubicBezTo>
                  <a:pt x="17707" y="3802"/>
                  <a:pt x="17760" y="3818"/>
                  <a:pt x="17931" y="3792"/>
                </a:cubicBezTo>
                <a:cubicBezTo>
                  <a:pt x="17915" y="3792"/>
                  <a:pt x="18238" y="3740"/>
                  <a:pt x="18222" y="3724"/>
                </a:cubicBezTo>
                <a:cubicBezTo>
                  <a:pt x="18175" y="3694"/>
                  <a:pt x="18066" y="3750"/>
                  <a:pt x="18014" y="3724"/>
                </a:cubicBezTo>
                <a:cubicBezTo>
                  <a:pt x="17931" y="3776"/>
                  <a:pt x="17858" y="3704"/>
                  <a:pt x="18014" y="3724"/>
                </a:cubicBezTo>
                <a:cubicBezTo>
                  <a:pt x="18170" y="3673"/>
                  <a:pt x="18456" y="3714"/>
                  <a:pt x="18591" y="3663"/>
                </a:cubicBezTo>
                <a:cubicBezTo>
                  <a:pt x="18617" y="3653"/>
                  <a:pt x="18586" y="3637"/>
                  <a:pt x="18622" y="3632"/>
                </a:cubicBezTo>
                <a:cubicBezTo>
                  <a:pt x="18674" y="3616"/>
                  <a:pt x="18794" y="3601"/>
                  <a:pt x="18783" y="3601"/>
                </a:cubicBezTo>
                <a:cubicBezTo>
                  <a:pt x="18788" y="3601"/>
                  <a:pt x="18357" y="3595"/>
                  <a:pt x="18575" y="3549"/>
                </a:cubicBezTo>
                <a:cubicBezTo>
                  <a:pt x="18627" y="3538"/>
                  <a:pt x="18799" y="3559"/>
                  <a:pt x="18783" y="3502"/>
                </a:cubicBezTo>
                <a:cubicBezTo>
                  <a:pt x="18773" y="3471"/>
                  <a:pt x="18409" y="3528"/>
                  <a:pt x="18300" y="3533"/>
                </a:cubicBezTo>
                <a:cubicBezTo>
                  <a:pt x="18061" y="3549"/>
                  <a:pt x="17895" y="3538"/>
                  <a:pt x="17630" y="3549"/>
                </a:cubicBezTo>
                <a:cubicBezTo>
                  <a:pt x="17572" y="3554"/>
                  <a:pt x="17469" y="3554"/>
                  <a:pt x="17375" y="3549"/>
                </a:cubicBezTo>
                <a:cubicBezTo>
                  <a:pt x="17344" y="3554"/>
                  <a:pt x="17313" y="3549"/>
                  <a:pt x="17276" y="3549"/>
                </a:cubicBezTo>
                <a:cubicBezTo>
                  <a:pt x="17198" y="3549"/>
                  <a:pt x="17136" y="3549"/>
                  <a:pt x="17136" y="3549"/>
                </a:cubicBezTo>
                <a:cubicBezTo>
                  <a:pt x="17146" y="3538"/>
                  <a:pt x="17209" y="3543"/>
                  <a:pt x="17276" y="3549"/>
                </a:cubicBezTo>
                <a:cubicBezTo>
                  <a:pt x="17307" y="3549"/>
                  <a:pt x="17339" y="3549"/>
                  <a:pt x="17375" y="3549"/>
                </a:cubicBezTo>
                <a:lnTo>
                  <a:pt x="17375" y="3549"/>
                </a:lnTo>
                <a:cubicBezTo>
                  <a:pt x="17526" y="3543"/>
                  <a:pt x="17998" y="3502"/>
                  <a:pt x="18238" y="3486"/>
                </a:cubicBezTo>
                <a:cubicBezTo>
                  <a:pt x="18388" y="3476"/>
                  <a:pt x="18362" y="3491"/>
                  <a:pt x="18430" y="3455"/>
                </a:cubicBezTo>
                <a:cubicBezTo>
                  <a:pt x="18544" y="3388"/>
                  <a:pt x="18253" y="3450"/>
                  <a:pt x="18160" y="3455"/>
                </a:cubicBezTo>
                <a:cubicBezTo>
                  <a:pt x="17754" y="3471"/>
                  <a:pt x="17219" y="3445"/>
                  <a:pt x="16861" y="3424"/>
                </a:cubicBezTo>
                <a:cubicBezTo>
                  <a:pt x="16559" y="3403"/>
                  <a:pt x="16393" y="3393"/>
                  <a:pt x="16014" y="3372"/>
                </a:cubicBezTo>
                <a:cubicBezTo>
                  <a:pt x="15863" y="3367"/>
                  <a:pt x="15400" y="3382"/>
                  <a:pt x="15551" y="3325"/>
                </a:cubicBezTo>
                <a:cubicBezTo>
                  <a:pt x="15624" y="3299"/>
                  <a:pt x="15847" y="3341"/>
                  <a:pt x="15915" y="3341"/>
                </a:cubicBezTo>
                <a:cubicBezTo>
                  <a:pt x="15967" y="3341"/>
                  <a:pt x="16310" y="3336"/>
                  <a:pt x="16060" y="3294"/>
                </a:cubicBezTo>
                <a:cubicBezTo>
                  <a:pt x="15795" y="3247"/>
                  <a:pt x="16320" y="3273"/>
                  <a:pt x="16315" y="3263"/>
                </a:cubicBezTo>
                <a:cubicBezTo>
                  <a:pt x="16305" y="3242"/>
                  <a:pt x="15962" y="3232"/>
                  <a:pt x="15899" y="3232"/>
                </a:cubicBezTo>
                <a:cubicBezTo>
                  <a:pt x="15733" y="3221"/>
                  <a:pt x="15556" y="3190"/>
                  <a:pt x="15406" y="3164"/>
                </a:cubicBezTo>
                <a:cubicBezTo>
                  <a:pt x="15270" y="3143"/>
                  <a:pt x="15504" y="3133"/>
                  <a:pt x="15536" y="3133"/>
                </a:cubicBezTo>
                <a:cubicBezTo>
                  <a:pt x="15707" y="3133"/>
                  <a:pt x="16071" y="3180"/>
                  <a:pt x="16143" y="3164"/>
                </a:cubicBezTo>
                <a:cubicBezTo>
                  <a:pt x="16154" y="3164"/>
                  <a:pt x="16123" y="3117"/>
                  <a:pt x="16159" y="3102"/>
                </a:cubicBezTo>
                <a:cubicBezTo>
                  <a:pt x="16201" y="3081"/>
                  <a:pt x="16242" y="3112"/>
                  <a:pt x="16315" y="3102"/>
                </a:cubicBezTo>
                <a:cubicBezTo>
                  <a:pt x="16356" y="3097"/>
                  <a:pt x="16393" y="3065"/>
                  <a:pt x="16445" y="3055"/>
                </a:cubicBezTo>
                <a:cubicBezTo>
                  <a:pt x="16533" y="3034"/>
                  <a:pt x="16647" y="3034"/>
                  <a:pt x="16684" y="3024"/>
                </a:cubicBezTo>
                <a:cubicBezTo>
                  <a:pt x="16746" y="3003"/>
                  <a:pt x="16621" y="3003"/>
                  <a:pt x="16715" y="2993"/>
                </a:cubicBezTo>
                <a:cubicBezTo>
                  <a:pt x="16933" y="2962"/>
                  <a:pt x="17105" y="2993"/>
                  <a:pt x="17307" y="2993"/>
                </a:cubicBezTo>
                <a:cubicBezTo>
                  <a:pt x="17520" y="2993"/>
                  <a:pt x="17136" y="2972"/>
                  <a:pt x="17068" y="2972"/>
                </a:cubicBezTo>
                <a:cubicBezTo>
                  <a:pt x="16928" y="2972"/>
                  <a:pt x="16767" y="2962"/>
                  <a:pt x="16653" y="2956"/>
                </a:cubicBezTo>
                <a:cubicBezTo>
                  <a:pt x="16663" y="2956"/>
                  <a:pt x="16398" y="2977"/>
                  <a:pt x="16383" y="2941"/>
                </a:cubicBezTo>
                <a:cubicBezTo>
                  <a:pt x="16367" y="2904"/>
                  <a:pt x="16071" y="2925"/>
                  <a:pt x="15998" y="2910"/>
                </a:cubicBezTo>
                <a:cubicBezTo>
                  <a:pt x="16008" y="2915"/>
                  <a:pt x="15920" y="2863"/>
                  <a:pt x="15915" y="2863"/>
                </a:cubicBezTo>
                <a:cubicBezTo>
                  <a:pt x="15936" y="2842"/>
                  <a:pt x="16149" y="2873"/>
                  <a:pt x="16206" y="2878"/>
                </a:cubicBezTo>
                <a:cubicBezTo>
                  <a:pt x="16637" y="2899"/>
                  <a:pt x="16918" y="2894"/>
                  <a:pt x="17167" y="2894"/>
                </a:cubicBezTo>
                <a:cubicBezTo>
                  <a:pt x="17339" y="2894"/>
                  <a:pt x="17614" y="2894"/>
                  <a:pt x="17770" y="2873"/>
                </a:cubicBezTo>
                <a:cubicBezTo>
                  <a:pt x="17692" y="2878"/>
                  <a:pt x="17827" y="2811"/>
                  <a:pt x="17869" y="2832"/>
                </a:cubicBezTo>
                <a:cubicBezTo>
                  <a:pt x="17853" y="2821"/>
                  <a:pt x="17780" y="2816"/>
                  <a:pt x="17760" y="2816"/>
                </a:cubicBezTo>
                <a:cubicBezTo>
                  <a:pt x="17489" y="2811"/>
                  <a:pt x="16871" y="2853"/>
                  <a:pt x="16445" y="2832"/>
                </a:cubicBezTo>
                <a:cubicBezTo>
                  <a:pt x="16315" y="2826"/>
                  <a:pt x="16097" y="2837"/>
                  <a:pt x="15972" y="2795"/>
                </a:cubicBezTo>
                <a:cubicBezTo>
                  <a:pt x="15967" y="2795"/>
                  <a:pt x="15951" y="2790"/>
                  <a:pt x="15936" y="2780"/>
                </a:cubicBezTo>
                <a:cubicBezTo>
                  <a:pt x="15946" y="2790"/>
                  <a:pt x="15956" y="2790"/>
                  <a:pt x="15972" y="2795"/>
                </a:cubicBezTo>
                <a:cubicBezTo>
                  <a:pt x="15988" y="2795"/>
                  <a:pt x="15956" y="2764"/>
                  <a:pt x="15930" y="2749"/>
                </a:cubicBezTo>
                <a:cubicBezTo>
                  <a:pt x="15915" y="2754"/>
                  <a:pt x="15899" y="2754"/>
                  <a:pt x="15899" y="2749"/>
                </a:cubicBezTo>
                <a:cubicBezTo>
                  <a:pt x="15904" y="2738"/>
                  <a:pt x="15915" y="2743"/>
                  <a:pt x="15930" y="2749"/>
                </a:cubicBezTo>
                <a:cubicBezTo>
                  <a:pt x="15951" y="2749"/>
                  <a:pt x="15977" y="2738"/>
                  <a:pt x="15967" y="2733"/>
                </a:cubicBezTo>
                <a:cubicBezTo>
                  <a:pt x="15920" y="2712"/>
                  <a:pt x="15863" y="2728"/>
                  <a:pt x="15806" y="2717"/>
                </a:cubicBezTo>
                <a:cubicBezTo>
                  <a:pt x="15697" y="2697"/>
                  <a:pt x="15567" y="2655"/>
                  <a:pt x="15452" y="2639"/>
                </a:cubicBezTo>
                <a:cubicBezTo>
                  <a:pt x="15270" y="2613"/>
                  <a:pt x="15063" y="2593"/>
                  <a:pt x="14860" y="2556"/>
                </a:cubicBezTo>
                <a:cubicBezTo>
                  <a:pt x="14735" y="2535"/>
                  <a:pt x="14860" y="2520"/>
                  <a:pt x="14876" y="2525"/>
                </a:cubicBezTo>
                <a:cubicBezTo>
                  <a:pt x="14860" y="2520"/>
                  <a:pt x="14782" y="2499"/>
                  <a:pt x="14766" y="2494"/>
                </a:cubicBezTo>
                <a:cubicBezTo>
                  <a:pt x="14507" y="2442"/>
                  <a:pt x="14257" y="2437"/>
                  <a:pt x="14029" y="2380"/>
                </a:cubicBezTo>
                <a:cubicBezTo>
                  <a:pt x="13919" y="2359"/>
                  <a:pt x="13800" y="2317"/>
                  <a:pt x="13691" y="2286"/>
                </a:cubicBezTo>
                <a:cubicBezTo>
                  <a:pt x="13488" y="2229"/>
                  <a:pt x="13322" y="2156"/>
                  <a:pt x="13135" y="2078"/>
                </a:cubicBezTo>
                <a:cubicBezTo>
                  <a:pt x="12272" y="1715"/>
                  <a:pt x="11607" y="1174"/>
                  <a:pt x="10828" y="686"/>
                </a:cubicBezTo>
                <a:cubicBezTo>
                  <a:pt x="10698" y="603"/>
                  <a:pt x="10557" y="514"/>
                  <a:pt x="10412" y="431"/>
                </a:cubicBezTo>
                <a:cubicBezTo>
                  <a:pt x="10272" y="348"/>
                  <a:pt x="10116" y="239"/>
                  <a:pt x="9981" y="192"/>
                </a:cubicBezTo>
                <a:cubicBezTo>
                  <a:pt x="9939" y="177"/>
                  <a:pt x="9893" y="187"/>
                  <a:pt x="9852" y="177"/>
                </a:cubicBezTo>
                <a:cubicBezTo>
                  <a:pt x="9815" y="161"/>
                  <a:pt x="9779" y="125"/>
                  <a:pt x="9743" y="109"/>
                </a:cubicBezTo>
                <a:cubicBezTo>
                  <a:pt x="9680" y="88"/>
                  <a:pt x="9608" y="88"/>
                  <a:pt x="9535" y="62"/>
                </a:cubicBezTo>
                <a:cubicBezTo>
                  <a:pt x="9467" y="42"/>
                  <a:pt x="9420" y="0"/>
                  <a:pt x="9343" y="0"/>
                </a:cubicBezTo>
                <a:cubicBezTo>
                  <a:pt x="9374" y="47"/>
                  <a:pt x="9556" y="68"/>
                  <a:pt x="9519" y="109"/>
                </a:cubicBezTo>
                <a:cubicBezTo>
                  <a:pt x="9509" y="120"/>
                  <a:pt x="9420" y="114"/>
                  <a:pt x="9420" y="109"/>
                </a:cubicBezTo>
                <a:cubicBezTo>
                  <a:pt x="9431" y="130"/>
                  <a:pt x="9634" y="234"/>
                  <a:pt x="9582" y="255"/>
                </a:cubicBezTo>
                <a:cubicBezTo>
                  <a:pt x="9587" y="249"/>
                  <a:pt x="9098" y="57"/>
                  <a:pt x="9343" y="192"/>
                </a:cubicBezTo>
                <a:cubicBezTo>
                  <a:pt x="9410" y="229"/>
                  <a:pt x="9504" y="244"/>
                  <a:pt x="9566" y="301"/>
                </a:cubicBezTo>
                <a:cubicBezTo>
                  <a:pt x="9634" y="286"/>
                  <a:pt x="9571" y="348"/>
                  <a:pt x="9566" y="301"/>
                </a:cubicBezTo>
                <a:cubicBezTo>
                  <a:pt x="9322" y="265"/>
                  <a:pt x="9156" y="161"/>
                  <a:pt x="8927" y="109"/>
                </a:cubicBezTo>
                <a:cubicBezTo>
                  <a:pt x="8771" y="130"/>
                  <a:pt x="9046" y="223"/>
                  <a:pt x="9103" y="255"/>
                </a:cubicBezTo>
                <a:cubicBezTo>
                  <a:pt x="9301" y="359"/>
                  <a:pt x="9561" y="572"/>
                  <a:pt x="9727" y="639"/>
                </a:cubicBezTo>
                <a:cubicBezTo>
                  <a:pt x="9795" y="623"/>
                  <a:pt x="9727" y="686"/>
                  <a:pt x="9727" y="639"/>
                </a:cubicBezTo>
                <a:cubicBezTo>
                  <a:pt x="9561" y="660"/>
                  <a:pt x="9317" y="509"/>
                  <a:pt x="9103" y="447"/>
                </a:cubicBezTo>
                <a:cubicBezTo>
                  <a:pt x="8968" y="405"/>
                  <a:pt x="9156" y="504"/>
                  <a:pt x="9197" y="525"/>
                </a:cubicBezTo>
                <a:cubicBezTo>
                  <a:pt x="9545" y="696"/>
                  <a:pt x="9924" y="852"/>
                  <a:pt x="10251" y="1039"/>
                </a:cubicBezTo>
                <a:cubicBezTo>
                  <a:pt x="11326" y="1647"/>
                  <a:pt x="12127" y="2426"/>
                  <a:pt x="13389" y="2863"/>
                </a:cubicBezTo>
                <a:cubicBezTo>
                  <a:pt x="13545" y="2915"/>
                  <a:pt x="13696" y="2930"/>
                  <a:pt x="13727" y="2972"/>
                </a:cubicBezTo>
                <a:cubicBezTo>
                  <a:pt x="13722" y="2967"/>
                  <a:pt x="13686" y="2982"/>
                  <a:pt x="13675" y="2972"/>
                </a:cubicBezTo>
                <a:cubicBezTo>
                  <a:pt x="13883" y="3045"/>
                  <a:pt x="14138" y="3071"/>
                  <a:pt x="14351" y="3133"/>
                </a:cubicBezTo>
                <a:cubicBezTo>
                  <a:pt x="14372" y="3143"/>
                  <a:pt x="14434" y="3117"/>
                  <a:pt x="14429" y="3149"/>
                </a:cubicBezTo>
                <a:cubicBezTo>
                  <a:pt x="14564" y="3133"/>
                  <a:pt x="14496" y="3200"/>
                  <a:pt x="14429" y="3149"/>
                </a:cubicBezTo>
                <a:cubicBezTo>
                  <a:pt x="14408" y="3143"/>
                  <a:pt x="14346" y="3169"/>
                  <a:pt x="14351" y="3133"/>
                </a:cubicBezTo>
                <a:cubicBezTo>
                  <a:pt x="14153" y="3128"/>
                  <a:pt x="13810" y="3029"/>
                  <a:pt x="13597" y="2972"/>
                </a:cubicBezTo>
                <a:cubicBezTo>
                  <a:pt x="13545" y="2962"/>
                  <a:pt x="13358" y="2910"/>
                  <a:pt x="13358" y="2910"/>
                </a:cubicBezTo>
                <a:cubicBezTo>
                  <a:pt x="13369" y="2904"/>
                  <a:pt x="13379" y="2899"/>
                  <a:pt x="13389" y="2899"/>
                </a:cubicBezTo>
                <a:cubicBezTo>
                  <a:pt x="12922" y="2769"/>
                  <a:pt x="12480" y="2546"/>
                  <a:pt x="12090" y="2302"/>
                </a:cubicBezTo>
                <a:cubicBezTo>
                  <a:pt x="11306" y="1813"/>
                  <a:pt x="10531" y="1190"/>
                  <a:pt x="9613" y="800"/>
                </a:cubicBezTo>
                <a:cubicBezTo>
                  <a:pt x="9270" y="650"/>
                  <a:pt x="8922" y="530"/>
                  <a:pt x="8527" y="400"/>
                </a:cubicBezTo>
                <a:cubicBezTo>
                  <a:pt x="8402" y="359"/>
                  <a:pt x="8277" y="291"/>
                  <a:pt x="8158" y="270"/>
                </a:cubicBezTo>
                <a:cubicBezTo>
                  <a:pt x="7877" y="213"/>
                  <a:pt x="8283" y="405"/>
                  <a:pt x="8350" y="431"/>
                </a:cubicBezTo>
                <a:cubicBezTo>
                  <a:pt x="8438" y="463"/>
                  <a:pt x="8537" y="494"/>
                  <a:pt x="8636" y="540"/>
                </a:cubicBezTo>
                <a:cubicBezTo>
                  <a:pt x="8740" y="592"/>
                  <a:pt x="8516" y="520"/>
                  <a:pt x="8444" y="494"/>
                </a:cubicBezTo>
                <a:cubicBezTo>
                  <a:pt x="8371" y="468"/>
                  <a:pt x="8308" y="452"/>
                  <a:pt x="8236" y="431"/>
                </a:cubicBezTo>
                <a:cubicBezTo>
                  <a:pt x="8116" y="390"/>
                  <a:pt x="7612" y="244"/>
                  <a:pt x="7888" y="400"/>
                </a:cubicBezTo>
                <a:cubicBezTo>
                  <a:pt x="8080" y="504"/>
                  <a:pt x="8308" y="514"/>
                  <a:pt x="8527" y="608"/>
                </a:cubicBezTo>
                <a:cubicBezTo>
                  <a:pt x="8631" y="650"/>
                  <a:pt x="8433" y="634"/>
                  <a:pt x="8366" y="623"/>
                </a:cubicBezTo>
                <a:cubicBezTo>
                  <a:pt x="8288" y="608"/>
                  <a:pt x="8205" y="551"/>
                  <a:pt x="8095" y="556"/>
                </a:cubicBezTo>
                <a:cubicBezTo>
                  <a:pt x="8070" y="525"/>
                  <a:pt x="8033" y="546"/>
                  <a:pt x="8038" y="556"/>
                </a:cubicBezTo>
                <a:cubicBezTo>
                  <a:pt x="7732" y="540"/>
                  <a:pt x="7306" y="452"/>
                  <a:pt x="6926" y="416"/>
                </a:cubicBezTo>
                <a:cubicBezTo>
                  <a:pt x="6822" y="405"/>
                  <a:pt x="7004" y="457"/>
                  <a:pt x="7020" y="463"/>
                </a:cubicBezTo>
                <a:cubicBezTo>
                  <a:pt x="7238" y="509"/>
                  <a:pt x="7711" y="613"/>
                  <a:pt x="7919" y="670"/>
                </a:cubicBezTo>
                <a:cubicBezTo>
                  <a:pt x="8340" y="779"/>
                  <a:pt x="8641" y="878"/>
                  <a:pt x="8828" y="1008"/>
                </a:cubicBezTo>
                <a:cubicBezTo>
                  <a:pt x="8812" y="998"/>
                  <a:pt x="8776" y="1013"/>
                  <a:pt x="8781" y="1024"/>
                </a:cubicBezTo>
                <a:cubicBezTo>
                  <a:pt x="8797" y="1034"/>
                  <a:pt x="8968" y="1070"/>
                  <a:pt x="8896" y="1086"/>
                </a:cubicBezTo>
                <a:cubicBezTo>
                  <a:pt x="8854" y="1091"/>
                  <a:pt x="8698" y="998"/>
                  <a:pt x="8667" y="992"/>
                </a:cubicBezTo>
                <a:cubicBezTo>
                  <a:pt x="8615" y="977"/>
                  <a:pt x="8568" y="998"/>
                  <a:pt x="8527" y="992"/>
                </a:cubicBezTo>
                <a:cubicBezTo>
                  <a:pt x="8438" y="977"/>
                  <a:pt x="8371" y="909"/>
                  <a:pt x="8251" y="909"/>
                </a:cubicBezTo>
                <a:cubicBezTo>
                  <a:pt x="8350" y="961"/>
                  <a:pt x="8444" y="1018"/>
                  <a:pt x="8542" y="1070"/>
                </a:cubicBezTo>
                <a:cubicBezTo>
                  <a:pt x="8563" y="1070"/>
                  <a:pt x="8553" y="1091"/>
                  <a:pt x="8542" y="1070"/>
                </a:cubicBezTo>
                <a:cubicBezTo>
                  <a:pt x="8345" y="1029"/>
                  <a:pt x="8194" y="935"/>
                  <a:pt x="7981" y="909"/>
                </a:cubicBezTo>
                <a:cubicBezTo>
                  <a:pt x="8194" y="972"/>
                  <a:pt x="8392" y="1055"/>
                  <a:pt x="8589" y="1148"/>
                </a:cubicBezTo>
                <a:cubicBezTo>
                  <a:pt x="8667" y="1190"/>
                  <a:pt x="8433" y="1112"/>
                  <a:pt x="8397" y="1101"/>
                </a:cubicBezTo>
                <a:cubicBezTo>
                  <a:pt x="7939" y="946"/>
                  <a:pt x="7513" y="831"/>
                  <a:pt x="6957" y="748"/>
                </a:cubicBezTo>
                <a:cubicBezTo>
                  <a:pt x="6724" y="717"/>
                  <a:pt x="7046" y="790"/>
                  <a:pt x="7103" y="800"/>
                </a:cubicBezTo>
                <a:cubicBezTo>
                  <a:pt x="7326" y="842"/>
                  <a:pt x="7519" y="878"/>
                  <a:pt x="7758" y="941"/>
                </a:cubicBezTo>
                <a:cubicBezTo>
                  <a:pt x="7908" y="982"/>
                  <a:pt x="7534" y="941"/>
                  <a:pt x="7534" y="941"/>
                </a:cubicBezTo>
                <a:cubicBezTo>
                  <a:pt x="7534" y="961"/>
                  <a:pt x="7945" y="1065"/>
                  <a:pt x="7966" y="1070"/>
                </a:cubicBezTo>
                <a:cubicBezTo>
                  <a:pt x="8147" y="1122"/>
                  <a:pt x="8230" y="1143"/>
                  <a:pt x="8366" y="1216"/>
                </a:cubicBezTo>
                <a:cubicBezTo>
                  <a:pt x="8386" y="1216"/>
                  <a:pt x="8412" y="1211"/>
                  <a:pt x="8412" y="1231"/>
                </a:cubicBezTo>
                <a:cubicBezTo>
                  <a:pt x="8433" y="1231"/>
                  <a:pt x="8459" y="1226"/>
                  <a:pt x="8459" y="1247"/>
                </a:cubicBezTo>
                <a:cubicBezTo>
                  <a:pt x="8527" y="1231"/>
                  <a:pt x="8464" y="1294"/>
                  <a:pt x="8459" y="1247"/>
                </a:cubicBezTo>
                <a:cubicBezTo>
                  <a:pt x="8444" y="1242"/>
                  <a:pt x="8418" y="1247"/>
                  <a:pt x="8412" y="1231"/>
                </a:cubicBezTo>
                <a:cubicBezTo>
                  <a:pt x="8397" y="1226"/>
                  <a:pt x="8366" y="1231"/>
                  <a:pt x="8366" y="1216"/>
                </a:cubicBezTo>
                <a:cubicBezTo>
                  <a:pt x="8241" y="1205"/>
                  <a:pt x="7945" y="1070"/>
                  <a:pt x="7758" y="1070"/>
                </a:cubicBezTo>
                <a:cubicBezTo>
                  <a:pt x="7669" y="1070"/>
                  <a:pt x="7711" y="1117"/>
                  <a:pt x="7820" y="1117"/>
                </a:cubicBezTo>
                <a:cubicBezTo>
                  <a:pt x="7825" y="1070"/>
                  <a:pt x="7888" y="1133"/>
                  <a:pt x="7820" y="1117"/>
                </a:cubicBezTo>
                <a:cubicBezTo>
                  <a:pt x="8111" y="1231"/>
                  <a:pt x="8407" y="1330"/>
                  <a:pt x="8667" y="1470"/>
                </a:cubicBezTo>
                <a:cubicBezTo>
                  <a:pt x="8688" y="1470"/>
                  <a:pt x="8714" y="1465"/>
                  <a:pt x="8719" y="1486"/>
                </a:cubicBezTo>
                <a:cubicBezTo>
                  <a:pt x="8735" y="1491"/>
                  <a:pt x="8761" y="1481"/>
                  <a:pt x="8766" y="1502"/>
                </a:cubicBezTo>
                <a:cubicBezTo>
                  <a:pt x="8787" y="1502"/>
                  <a:pt x="8776" y="1528"/>
                  <a:pt x="8766" y="1502"/>
                </a:cubicBezTo>
                <a:cubicBezTo>
                  <a:pt x="8745" y="1502"/>
                  <a:pt x="8719" y="1507"/>
                  <a:pt x="8719" y="1486"/>
                </a:cubicBezTo>
                <a:cubicBezTo>
                  <a:pt x="8698" y="1486"/>
                  <a:pt x="8672" y="1491"/>
                  <a:pt x="8667" y="1470"/>
                </a:cubicBezTo>
                <a:cubicBezTo>
                  <a:pt x="8101" y="1289"/>
                  <a:pt x="7529" y="1107"/>
                  <a:pt x="6859" y="1024"/>
                </a:cubicBezTo>
                <a:cubicBezTo>
                  <a:pt x="6911" y="1044"/>
                  <a:pt x="7176" y="1091"/>
                  <a:pt x="7295" y="1117"/>
                </a:cubicBezTo>
                <a:cubicBezTo>
                  <a:pt x="7404" y="1143"/>
                  <a:pt x="7259" y="1148"/>
                  <a:pt x="7259" y="1148"/>
                </a:cubicBezTo>
                <a:cubicBezTo>
                  <a:pt x="7295" y="1164"/>
                  <a:pt x="7373" y="1169"/>
                  <a:pt x="7420" y="1185"/>
                </a:cubicBezTo>
                <a:cubicBezTo>
                  <a:pt x="8163" y="1382"/>
                  <a:pt x="8828" y="1616"/>
                  <a:pt x="9467" y="1933"/>
                </a:cubicBezTo>
                <a:cubicBezTo>
                  <a:pt x="10002" y="2198"/>
                  <a:pt x="10391" y="2458"/>
                  <a:pt x="10875" y="2780"/>
                </a:cubicBezTo>
                <a:cubicBezTo>
                  <a:pt x="10947" y="2832"/>
                  <a:pt x="11155" y="2956"/>
                  <a:pt x="11259" y="3055"/>
                </a:cubicBezTo>
                <a:cubicBezTo>
                  <a:pt x="11275" y="3065"/>
                  <a:pt x="11306" y="3076"/>
                  <a:pt x="11275" y="3086"/>
                </a:cubicBezTo>
                <a:cubicBezTo>
                  <a:pt x="11223" y="3102"/>
                  <a:pt x="10885" y="2842"/>
                  <a:pt x="10812" y="2800"/>
                </a:cubicBezTo>
                <a:cubicBezTo>
                  <a:pt x="10355" y="2510"/>
                  <a:pt x="9955" y="2234"/>
                  <a:pt x="9389" y="2000"/>
                </a:cubicBezTo>
                <a:cubicBezTo>
                  <a:pt x="9062" y="1860"/>
                  <a:pt x="8688" y="1699"/>
                  <a:pt x="8319" y="1579"/>
                </a:cubicBezTo>
                <a:cubicBezTo>
                  <a:pt x="7820" y="1429"/>
                  <a:pt x="7404" y="1304"/>
                  <a:pt x="6812" y="1294"/>
                </a:cubicBezTo>
                <a:cubicBezTo>
                  <a:pt x="7004" y="1346"/>
                  <a:pt x="7233" y="1361"/>
                  <a:pt x="7404" y="1439"/>
                </a:cubicBezTo>
                <a:cubicBezTo>
                  <a:pt x="7467" y="1439"/>
                  <a:pt x="7513" y="1444"/>
                  <a:pt x="7550" y="1470"/>
                </a:cubicBezTo>
                <a:cubicBezTo>
                  <a:pt x="7633" y="1455"/>
                  <a:pt x="7571" y="1517"/>
                  <a:pt x="7550" y="1470"/>
                </a:cubicBezTo>
                <a:cubicBezTo>
                  <a:pt x="7488" y="1470"/>
                  <a:pt x="7441" y="1465"/>
                  <a:pt x="7404" y="1439"/>
                </a:cubicBezTo>
                <a:cubicBezTo>
                  <a:pt x="7326" y="1439"/>
                  <a:pt x="7046" y="1356"/>
                  <a:pt x="6911" y="1356"/>
                </a:cubicBezTo>
                <a:cubicBezTo>
                  <a:pt x="6760" y="1356"/>
                  <a:pt x="6937" y="1377"/>
                  <a:pt x="6973" y="1408"/>
                </a:cubicBezTo>
                <a:cubicBezTo>
                  <a:pt x="7077" y="1387"/>
                  <a:pt x="7009" y="1455"/>
                  <a:pt x="6973" y="1408"/>
                </a:cubicBezTo>
                <a:cubicBezTo>
                  <a:pt x="6833" y="1392"/>
                  <a:pt x="6786" y="1372"/>
                  <a:pt x="6687" y="1392"/>
                </a:cubicBezTo>
                <a:cubicBezTo>
                  <a:pt x="6692" y="1387"/>
                  <a:pt x="6786" y="1387"/>
                  <a:pt x="6781" y="1408"/>
                </a:cubicBezTo>
                <a:cubicBezTo>
                  <a:pt x="6770" y="1439"/>
                  <a:pt x="6428" y="1408"/>
                  <a:pt x="6620" y="1470"/>
                </a:cubicBezTo>
                <a:cubicBezTo>
                  <a:pt x="6744" y="1507"/>
                  <a:pt x="6942" y="1517"/>
                  <a:pt x="7067" y="1548"/>
                </a:cubicBezTo>
                <a:cubicBezTo>
                  <a:pt x="7170" y="1574"/>
                  <a:pt x="7316" y="1637"/>
                  <a:pt x="7467" y="1678"/>
                </a:cubicBezTo>
                <a:cubicBezTo>
                  <a:pt x="7524" y="1694"/>
                  <a:pt x="7643" y="1715"/>
                  <a:pt x="7711" y="1741"/>
                </a:cubicBezTo>
                <a:cubicBezTo>
                  <a:pt x="7898" y="1813"/>
                  <a:pt x="7586" y="1725"/>
                  <a:pt x="7503" y="1709"/>
                </a:cubicBezTo>
                <a:cubicBezTo>
                  <a:pt x="7290" y="1668"/>
                  <a:pt x="7212" y="1668"/>
                  <a:pt x="6989" y="1647"/>
                </a:cubicBezTo>
                <a:cubicBezTo>
                  <a:pt x="6900" y="1637"/>
                  <a:pt x="6682" y="1621"/>
                  <a:pt x="6859" y="1678"/>
                </a:cubicBezTo>
                <a:cubicBezTo>
                  <a:pt x="7093" y="1751"/>
                  <a:pt x="7326" y="1761"/>
                  <a:pt x="7565" y="1855"/>
                </a:cubicBezTo>
                <a:cubicBezTo>
                  <a:pt x="7711" y="1912"/>
                  <a:pt x="7389" y="1834"/>
                  <a:pt x="7243" y="1808"/>
                </a:cubicBezTo>
                <a:cubicBezTo>
                  <a:pt x="7160" y="1787"/>
                  <a:pt x="6687" y="1735"/>
                  <a:pt x="6942" y="1808"/>
                </a:cubicBezTo>
                <a:cubicBezTo>
                  <a:pt x="6994" y="1824"/>
                  <a:pt x="7207" y="1860"/>
                  <a:pt x="7197" y="1870"/>
                </a:cubicBezTo>
                <a:cubicBezTo>
                  <a:pt x="7170" y="1897"/>
                  <a:pt x="7004" y="1855"/>
                  <a:pt x="6989" y="1855"/>
                </a:cubicBezTo>
                <a:cubicBezTo>
                  <a:pt x="6656" y="1808"/>
                  <a:pt x="6355" y="1782"/>
                  <a:pt x="5996" y="1756"/>
                </a:cubicBezTo>
                <a:cubicBezTo>
                  <a:pt x="5877" y="1751"/>
                  <a:pt x="5804" y="1735"/>
                  <a:pt x="5710" y="1741"/>
                </a:cubicBezTo>
                <a:cubicBezTo>
                  <a:pt x="5705" y="1741"/>
                  <a:pt x="5643" y="1761"/>
                  <a:pt x="5643" y="1772"/>
                </a:cubicBezTo>
                <a:cubicBezTo>
                  <a:pt x="5653" y="1793"/>
                  <a:pt x="6308" y="1876"/>
                  <a:pt x="6350" y="1886"/>
                </a:cubicBezTo>
                <a:cubicBezTo>
                  <a:pt x="6687" y="1959"/>
                  <a:pt x="6708" y="1954"/>
                  <a:pt x="7020" y="2016"/>
                </a:cubicBezTo>
                <a:cubicBezTo>
                  <a:pt x="7508" y="2109"/>
                  <a:pt x="7836" y="2208"/>
                  <a:pt x="8267" y="2364"/>
                </a:cubicBezTo>
                <a:cubicBezTo>
                  <a:pt x="8334" y="2348"/>
                  <a:pt x="8272" y="2416"/>
                  <a:pt x="8267" y="2364"/>
                </a:cubicBezTo>
                <a:cubicBezTo>
                  <a:pt x="7784" y="2239"/>
                  <a:pt x="7342" y="2078"/>
                  <a:pt x="6781" y="2032"/>
                </a:cubicBezTo>
                <a:cubicBezTo>
                  <a:pt x="6729" y="1980"/>
                  <a:pt x="6661" y="2047"/>
                  <a:pt x="6781" y="2032"/>
                </a:cubicBezTo>
                <a:cubicBezTo>
                  <a:pt x="6791" y="2037"/>
                  <a:pt x="7145" y="2130"/>
                  <a:pt x="7150" y="2125"/>
                </a:cubicBezTo>
                <a:cubicBezTo>
                  <a:pt x="7139" y="2135"/>
                  <a:pt x="6672" y="2078"/>
                  <a:pt x="6942" y="2172"/>
                </a:cubicBezTo>
                <a:cubicBezTo>
                  <a:pt x="7035" y="2208"/>
                  <a:pt x="7165" y="2229"/>
                  <a:pt x="7295" y="2255"/>
                </a:cubicBezTo>
                <a:cubicBezTo>
                  <a:pt x="7446" y="2286"/>
                  <a:pt x="7404" y="2281"/>
                  <a:pt x="7488" y="2302"/>
                </a:cubicBezTo>
                <a:cubicBezTo>
                  <a:pt x="7649" y="2348"/>
                  <a:pt x="7295" y="2276"/>
                  <a:pt x="7280" y="2271"/>
                </a:cubicBezTo>
                <a:cubicBezTo>
                  <a:pt x="7041" y="2224"/>
                  <a:pt x="6781" y="2177"/>
                  <a:pt x="6495" y="2156"/>
                </a:cubicBezTo>
                <a:cubicBezTo>
                  <a:pt x="7124" y="2302"/>
                  <a:pt x="7851" y="2442"/>
                  <a:pt x="8459" y="2671"/>
                </a:cubicBezTo>
                <a:cubicBezTo>
                  <a:pt x="8605" y="2722"/>
                  <a:pt x="8761" y="2769"/>
                  <a:pt x="8875" y="2863"/>
                </a:cubicBezTo>
                <a:cubicBezTo>
                  <a:pt x="8942" y="2847"/>
                  <a:pt x="8880" y="2910"/>
                  <a:pt x="8875" y="2863"/>
                </a:cubicBezTo>
                <a:cubicBezTo>
                  <a:pt x="8308" y="2650"/>
                  <a:pt x="7669" y="2432"/>
                  <a:pt x="6973" y="2317"/>
                </a:cubicBezTo>
                <a:cubicBezTo>
                  <a:pt x="6734" y="2281"/>
                  <a:pt x="6479" y="2234"/>
                  <a:pt x="6251" y="2224"/>
                </a:cubicBezTo>
                <a:cubicBezTo>
                  <a:pt x="6230" y="2219"/>
                  <a:pt x="6116" y="2208"/>
                  <a:pt x="6095" y="2234"/>
                </a:cubicBezTo>
                <a:cubicBezTo>
                  <a:pt x="6121" y="2219"/>
                  <a:pt x="6287" y="2265"/>
                  <a:pt x="6277" y="2271"/>
                </a:cubicBezTo>
                <a:cubicBezTo>
                  <a:pt x="6370" y="2281"/>
                  <a:pt x="6474" y="2286"/>
                  <a:pt x="6588" y="2317"/>
                </a:cubicBezTo>
                <a:cubicBezTo>
                  <a:pt x="6687" y="2343"/>
                  <a:pt x="6760" y="2390"/>
                  <a:pt x="6557" y="2364"/>
                </a:cubicBezTo>
                <a:cubicBezTo>
                  <a:pt x="6266" y="2328"/>
                  <a:pt x="6713" y="2400"/>
                  <a:pt x="6859" y="2432"/>
                </a:cubicBezTo>
                <a:cubicBezTo>
                  <a:pt x="7768" y="2608"/>
                  <a:pt x="8584" y="2894"/>
                  <a:pt x="9296" y="3247"/>
                </a:cubicBezTo>
                <a:cubicBezTo>
                  <a:pt x="9306" y="3247"/>
                  <a:pt x="9327" y="3247"/>
                  <a:pt x="9327" y="3263"/>
                </a:cubicBezTo>
                <a:cubicBezTo>
                  <a:pt x="9394" y="3247"/>
                  <a:pt x="9327" y="3310"/>
                  <a:pt x="9327" y="3263"/>
                </a:cubicBezTo>
                <a:cubicBezTo>
                  <a:pt x="9311" y="3258"/>
                  <a:pt x="9296" y="3263"/>
                  <a:pt x="9296" y="3247"/>
                </a:cubicBezTo>
                <a:cubicBezTo>
                  <a:pt x="8215" y="2769"/>
                  <a:pt x="6921" y="2400"/>
                  <a:pt x="5565" y="2317"/>
                </a:cubicBezTo>
                <a:cubicBezTo>
                  <a:pt x="5217" y="2297"/>
                  <a:pt x="4811" y="2260"/>
                  <a:pt x="4411" y="2286"/>
                </a:cubicBezTo>
                <a:cubicBezTo>
                  <a:pt x="4193" y="2302"/>
                  <a:pt x="4520" y="2291"/>
                  <a:pt x="4655" y="2302"/>
                </a:cubicBezTo>
                <a:cubicBezTo>
                  <a:pt x="4785" y="2317"/>
                  <a:pt x="5139" y="2317"/>
                  <a:pt x="5310" y="2348"/>
                </a:cubicBezTo>
                <a:cubicBezTo>
                  <a:pt x="5430" y="2375"/>
                  <a:pt x="5123" y="2364"/>
                  <a:pt x="5035" y="2364"/>
                </a:cubicBezTo>
                <a:cubicBezTo>
                  <a:pt x="4323" y="2369"/>
                  <a:pt x="3434" y="2426"/>
                  <a:pt x="2655" y="2478"/>
                </a:cubicBezTo>
                <a:cubicBezTo>
                  <a:pt x="2411" y="2494"/>
                  <a:pt x="2005" y="2556"/>
                  <a:pt x="1694" y="2624"/>
                </a:cubicBezTo>
                <a:cubicBezTo>
                  <a:pt x="1481" y="2665"/>
                  <a:pt x="1278" y="2728"/>
                  <a:pt x="1252" y="2738"/>
                </a:cubicBezTo>
                <a:cubicBezTo>
                  <a:pt x="1252" y="2738"/>
                  <a:pt x="1257" y="2733"/>
                  <a:pt x="1262" y="2733"/>
                </a:cubicBezTo>
                <a:cubicBezTo>
                  <a:pt x="1247" y="2738"/>
                  <a:pt x="1247" y="2738"/>
                  <a:pt x="1252" y="2738"/>
                </a:cubicBezTo>
                <a:cubicBezTo>
                  <a:pt x="1148" y="2769"/>
                  <a:pt x="1044" y="2790"/>
                  <a:pt x="940" y="2832"/>
                </a:cubicBezTo>
                <a:cubicBezTo>
                  <a:pt x="706" y="2925"/>
                  <a:pt x="1138" y="2800"/>
                  <a:pt x="1195" y="2780"/>
                </a:cubicBezTo>
                <a:cubicBezTo>
                  <a:pt x="1662" y="2650"/>
                  <a:pt x="2109" y="2546"/>
                  <a:pt x="2717" y="2494"/>
                </a:cubicBezTo>
                <a:cubicBezTo>
                  <a:pt x="3008" y="2468"/>
                  <a:pt x="3320" y="2463"/>
                  <a:pt x="3663" y="2447"/>
                </a:cubicBezTo>
                <a:cubicBezTo>
                  <a:pt x="3970" y="2432"/>
                  <a:pt x="4333" y="2380"/>
                  <a:pt x="4588" y="2416"/>
                </a:cubicBezTo>
                <a:cubicBezTo>
                  <a:pt x="4785" y="2442"/>
                  <a:pt x="4526" y="2447"/>
                  <a:pt x="4411" y="2447"/>
                </a:cubicBezTo>
                <a:cubicBezTo>
                  <a:pt x="4136" y="2447"/>
                  <a:pt x="3814" y="2452"/>
                  <a:pt x="3549" y="2494"/>
                </a:cubicBezTo>
                <a:cubicBezTo>
                  <a:pt x="3377" y="2520"/>
                  <a:pt x="3757" y="2499"/>
                  <a:pt x="3819" y="2494"/>
                </a:cubicBezTo>
                <a:cubicBezTo>
                  <a:pt x="4110" y="2484"/>
                  <a:pt x="4401" y="2484"/>
                  <a:pt x="4671" y="2494"/>
                </a:cubicBezTo>
                <a:cubicBezTo>
                  <a:pt x="5586" y="2535"/>
                  <a:pt x="6438" y="2686"/>
                  <a:pt x="7285" y="2878"/>
                </a:cubicBezTo>
                <a:cubicBezTo>
                  <a:pt x="7373" y="2899"/>
                  <a:pt x="7461" y="2920"/>
                  <a:pt x="7550" y="2941"/>
                </a:cubicBezTo>
                <a:cubicBezTo>
                  <a:pt x="7597" y="2941"/>
                  <a:pt x="7638" y="2951"/>
                  <a:pt x="7659" y="2972"/>
                </a:cubicBezTo>
                <a:cubicBezTo>
                  <a:pt x="7747" y="2956"/>
                  <a:pt x="7680" y="3024"/>
                  <a:pt x="7659" y="2972"/>
                </a:cubicBezTo>
                <a:cubicBezTo>
                  <a:pt x="7612" y="2977"/>
                  <a:pt x="7571" y="2967"/>
                  <a:pt x="7550" y="2941"/>
                </a:cubicBezTo>
                <a:cubicBezTo>
                  <a:pt x="7461" y="2920"/>
                  <a:pt x="7373" y="2899"/>
                  <a:pt x="7285" y="2878"/>
                </a:cubicBezTo>
                <a:cubicBezTo>
                  <a:pt x="6043" y="2608"/>
                  <a:pt x="4359" y="2546"/>
                  <a:pt x="2894" y="2655"/>
                </a:cubicBezTo>
                <a:cubicBezTo>
                  <a:pt x="2328" y="2697"/>
                  <a:pt x="1574" y="2790"/>
                  <a:pt x="1070" y="2956"/>
                </a:cubicBezTo>
                <a:cubicBezTo>
                  <a:pt x="821" y="3039"/>
                  <a:pt x="592" y="3117"/>
                  <a:pt x="556" y="3263"/>
                </a:cubicBezTo>
                <a:cubicBezTo>
                  <a:pt x="566" y="3232"/>
                  <a:pt x="561" y="3330"/>
                  <a:pt x="556" y="3325"/>
                </a:cubicBezTo>
                <a:cubicBezTo>
                  <a:pt x="571" y="3341"/>
                  <a:pt x="686" y="3310"/>
                  <a:pt x="670" y="3341"/>
                </a:cubicBezTo>
                <a:cubicBezTo>
                  <a:pt x="634" y="3398"/>
                  <a:pt x="504" y="3330"/>
                  <a:pt x="478" y="3372"/>
                </a:cubicBezTo>
                <a:cubicBezTo>
                  <a:pt x="431" y="3440"/>
                  <a:pt x="571" y="3455"/>
                  <a:pt x="602" y="3455"/>
                </a:cubicBezTo>
                <a:cubicBezTo>
                  <a:pt x="628" y="3455"/>
                  <a:pt x="841" y="3388"/>
                  <a:pt x="670" y="3455"/>
                </a:cubicBezTo>
                <a:cubicBezTo>
                  <a:pt x="660" y="3455"/>
                  <a:pt x="628" y="3486"/>
                  <a:pt x="618" y="3486"/>
                </a:cubicBezTo>
                <a:cubicBezTo>
                  <a:pt x="561" y="3502"/>
                  <a:pt x="467" y="3460"/>
                  <a:pt x="478" y="3580"/>
                </a:cubicBezTo>
                <a:cubicBezTo>
                  <a:pt x="478" y="3616"/>
                  <a:pt x="519" y="3611"/>
                  <a:pt x="509" y="3663"/>
                </a:cubicBezTo>
                <a:cubicBezTo>
                  <a:pt x="509" y="3668"/>
                  <a:pt x="447" y="3658"/>
                  <a:pt x="447" y="3663"/>
                </a:cubicBezTo>
                <a:cubicBezTo>
                  <a:pt x="426" y="3704"/>
                  <a:pt x="473" y="3673"/>
                  <a:pt x="478" y="3719"/>
                </a:cubicBezTo>
                <a:cubicBezTo>
                  <a:pt x="473" y="3704"/>
                  <a:pt x="426" y="3781"/>
                  <a:pt x="441" y="3776"/>
                </a:cubicBezTo>
                <a:cubicBezTo>
                  <a:pt x="374" y="3839"/>
                  <a:pt x="265" y="3823"/>
                  <a:pt x="270" y="3901"/>
                </a:cubicBezTo>
                <a:cubicBezTo>
                  <a:pt x="270" y="3948"/>
                  <a:pt x="379" y="3880"/>
                  <a:pt x="395" y="3948"/>
                </a:cubicBezTo>
                <a:cubicBezTo>
                  <a:pt x="400" y="3963"/>
                  <a:pt x="93" y="4078"/>
                  <a:pt x="285" y="4124"/>
                </a:cubicBezTo>
                <a:cubicBezTo>
                  <a:pt x="327" y="4135"/>
                  <a:pt x="358" y="4135"/>
                  <a:pt x="363" y="4135"/>
                </a:cubicBezTo>
                <a:cubicBezTo>
                  <a:pt x="358" y="4135"/>
                  <a:pt x="337" y="4140"/>
                  <a:pt x="301" y="4155"/>
                </a:cubicBezTo>
                <a:cubicBezTo>
                  <a:pt x="301" y="4155"/>
                  <a:pt x="249" y="4202"/>
                  <a:pt x="254" y="4208"/>
                </a:cubicBezTo>
                <a:cubicBezTo>
                  <a:pt x="265" y="4218"/>
                  <a:pt x="504" y="4130"/>
                  <a:pt x="379" y="4187"/>
                </a:cubicBezTo>
                <a:cubicBezTo>
                  <a:pt x="405" y="4176"/>
                  <a:pt x="166" y="4291"/>
                  <a:pt x="171" y="4270"/>
                </a:cubicBezTo>
                <a:cubicBezTo>
                  <a:pt x="145" y="4343"/>
                  <a:pt x="306" y="4322"/>
                  <a:pt x="301" y="4363"/>
                </a:cubicBezTo>
                <a:cubicBezTo>
                  <a:pt x="301" y="4363"/>
                  <a:pt x="0" y="4441"/>
                  <a:pt x="156" y="4462"/>
                </a:cubicBezTo>
                <a:cubicBezTo>
                  <a:pt x="228" y="4473"/>
                  <a:pt x="280" y="4530"/>
                  <a:pt x="332" y="4540"/>
                </a:cubicBezTo>
                <a:cubicBezTo>
                  <a:pt x="379" y="4550"/>
                  <a:pt x="431" y="4519"/>
                  <a:pt x="447" y="4524"/>
                </a:cubicBezTo>
                <a:cubicBezTo>
                  <a:pt x="493" y="4550"/>
                  <a:pt x="415" y="4592"/>
                  <a:pt x="509" y="4608"/>
                </a:cubicBezTo>
                <a:cubicBezTo>
                  <a:pt x="592" y="4618"/>
                  <a:pt x="769" y="4514"/>
                  <a:pt x="1003" y="4431"/>
                </a:cubicBezTo>
                <a:cubicBezTo>
                  <a:pt x="1792" y="4140"/>
                  <a:pt x="2806" y="4130"/>
                  <a:pt x="3788" y="4046"/>
                </a:cubicBezTo>
                <a:cubicBezTo>
                  <a:pt x="4250" y="4005"/>
                  <a:pt x="4707" y="4078"/>
                  <a:pt x="5149" y="4093"/>
                </a:cubicBezTo>
                <a:cubicBezTo>
                  <a:pt x="5414" y="4104"/>
                  <a:pt x="5669" y="4104"/>
                  <a:pt x="5918" y="4124"/>
                </a:cubicBezTo>
                <a:cubicBezTo>
                  <a:pt x="6287" y="4161"/>
                  <a:pt x="6635" y="4254"/>
                  <a:pt x="6989" y="4265"/>
                </a:cubicBezTo>
                <a:cubicBezTo>
                  <a:pt x="6978" y="4254"/>
                  <a:pt x="7020" y="4239"/>
                  <a:pt x="7051" y="4270"/>
                </a:cubicBezTo>
                <a:cubicBezTo>
                  <a:pt x="7186" y="4280"/>
                  <a:pt x="7004" y="4301"/>
                  <a:pt x="7134" y="4285"/>
                </a:cubicBezTo>
                <a:cubicBezTo>
                  <a:pt x="7269" y="4270"/>
                  <a:pt x="7072" y="4332"/>
                  <a:pt x="7212" y="4317"/>
                </a:cubicBezTo>
                <a:cubicBezTo>
                  <a:pt x="7233" y="4270"/>
                  <a:pt x="7300" y="4332"/>
                  <a:pt x="7212" y="4317"/>
                </a:cubicBezTo>
                <a:cubicBezTo>
                  <a:pt x="7243" y="4343"/>
                  <a:pt x="7290" y="4348"/>
                  <a:pt x="7342" y="4348"/>
                </a:cubicBezTo>
                <a:cubicBezTo>
                  <a:pt x="7342" y="4343"/>
                  <a:pt x="7342" y="4337"/>
                  <a:pt x="7342" y="4332"/>
                </a:cubicBezTo>
                <a:cubicBezTo>
                  <a:pt x="7259" y="4353"/>
                  <a:pt x="7321" y="4285"/>
                  <a:pt x="7342" y="4332"/>
                </a:cubicBezTo>
                <a:cubicBezTo>
                  <a:pt x="7363" y="4337"/>
                  <a:pt x="7399" y="4327"/>
                  <a:pt x="7404" y="4348"/>
                </a:cubicBezTo>
                <a:cubicBezTo>
                  <a:pt x="7425" y="4353"/>
                  <a:pt x="7446" y="4358"/>
                  <a:pt x="7461" y="4363"/>
                </a:cubicBezTo>
                <a:cubicBezTo>
                  <a:pt x="7446" y="4363"/>
                  <a:pt x="7415" y="4374"/>
                  <a:pt x="7420" y="4379"/>
                </a:cubicBezTo>
                <a:cubicBezTo>
                  <a:pt x="7430" y="4389"/>
                  <a:pt x="7477" y="4374"/>
                  <a:pt x="7467" y="4363"/>
                </a:cubicBezTo>
                <a:lnTo>
                  <a:pt x="7467" y="4363"/>
                </a:lnTo>
                <a:cubicBezTo>
                  <a:pt x="7919" y="4473"/>
                  <a:pt x="8371" y="4639"/>
                  <a:pt x="8781" y="4815"/>
                </a:cubicBezTo>
                <a:cubicBezTo>
                  <a:pt x="8916" y="4873"/>
                  <a:pt x="9041" y="4971"/>
                  <a:pt x="9181" y="5023"/>
                </a:cubicBezTo>
                <a:cubicBezTo>
                  <a:pt x="9291" y="5060"/>
                  <a:pt x="9400" y="5060"/>
                  <a:pt x="9504" y="5101"/>
                </a:cubicBezTo>
                <a:cubicBezTo>
                  <a:pt x="9670" y="5169"/>
                  <a:pt x="9836" y="5298"/>
                  <a:pt x="10012" y="5408"/>
                </a:cubicBezTo>
                <a:cubicBezTo>
                  <a:pt x="10506" y="5704"/>
                  <a:pt x="10968" y="6057"/>
                  <a:pt x="11451" y="6364"/>
                </a:cubicBezTo>
                <a:cubicBezTo>
                  <a:pt x="11997" y="6712"/>
                  <a:pt x="12631" y="7013"/>
                  <a:pt x="13421" y="7195"/>
                </a:cubicBezTo>
                <a:cubicBezTo>
                  <a:pt x="13545" y="7226"/>
                  <a:pt x="13873" y="7283"/>
                  <a:pt x="13712" y="7231"/>
                </a:cubicBezTo>
                <a:cubicBezTo>
                  <a:pt x="13166" y="7044"/>
                  <a:pt x="12672" y="6946"/>
                  <a:pt x="12205" y="6701"/>
                </a:cubicBezTo>
                <a:cubicBezTo>
                  <a:pt x="12158" y="6675"/>
                  <a:pt x="11924" y="6530"/>
                  <a:pt x="12127" y="6623"/>
                </a:cubicBezTo>
                <a:cubicBezTo>
                  <a:pt x="12470" y="6779"/>
                  <a:pt x="12937" y="6972"/>
                  <a:pt x="13358" y="7086"/>
                </a:cubicBezTo>
                <a:cubicBezTo>
                  <a:pt x="13597" y="7148"/>
                  <a:pt x="13868" y="7200"/>
                  <a:pt x="14112" y="7247"/>
                </a:cubicBezTo>
                <a:cubicBezTo>
                  <a:pt x="14741" y="7361"/>
                  <a:pt x="15291" y="7356"/>
                  <a:pt x="16014" y="7387"/>
                </a:cubicBezTo>
                <a:cubicBezTo>
                  <a:pt x="16419" y="7408"/>
                  <a:pt x="17281" y="7408"/>
                  <a:pt x="17645" y="7387"/>
                </a:cubicBezTo>
                <a:cubicBezTo>
                  <a:pt x="17640" y="7387"/>
                  <a:pt x="17983" y="7398"/>
                  <a:pt x="17983" y="7356"/>
                </a:cubicBezTo>
                <a:cubicBezTo>
                  <a:pt x="17983" y="7346"/>
                  <a:pt x="17718" y="7309"/>
                  <a:pt x="17692" y="7309"/>
                </a:cubicBezTo>
                <a:cubicBezTo>
                  <a:pt x="17661" y="7309"/>
                  <a:pt x="17635" y="7340"/>
                  <a:pt x="17614" y="7340"/>
                </a:cubicBezTo>
                <a:cubicBezTo>
                  <a:pt x="17494" y="7351"/>
                  <a:pt x="17333" y="7330"/>
                  <a:pt x="17183" y="7325"/>
                </a:cubicBezTo>
                <a:cubicBezTo>
                  <a:pt x="16564" y="7299"/>
                  <a:pt x="15858" y="7314"/>
                  <a:pt x="15198" y="7263"/>
                </a:cubicBezTo>
                <a:cubicBezTo>
                  <a:pt x="14969" y="7242"/>
                  <a:pt x="14668" y="7169"/>
                  <a:pt x="14429" y="7133"/>
                </a:cubicBezTo>
                <a:cubicBezTo>
                  <a:pt x="14403" y="7122"/>
                  <a:pt x="14335" y="7153"/>
                  <a:pt x="14335" y="7117"/>
                </a:cubicBezTo>
                <a:cubicBezTo>
                  <a:pt x="14304" y="7107"/>
                  <a:pt x="14242" y="7138"/>
                  <a:pt x="14236" y="7101"/>
                </a:cubicBezTo>
                <a:cubicBezTo>
                  <a:pt x="14210" y="7091"/>
                  <a:pt x="14143" y="7122"/>
                  <a:pt x="14143" y="7086"/>
                </a:cubicBezTo>
                <a:cubicBezTo>
                  <a:pt x="14039" y="7101"/>
                  <a:pt x="14106" y="7034"/>
                  <a:pt x="14143" y="7086"/>
                </a:cubicBezTo>
                <a:cubicBezTo>
                  <a:pt x="14169" y="7096"/>
                  <a:pt x="14236" y="7065"/>
                  <a:pt x="14236" y="7101"/>
                </a:cubicBezTo>
                <a:cubicBezTo>
                  <a:pt x="14268" y="7112"/>
                  <a:pt x="14330" y="7081"/>
                  <a:pt x="14335" y="7117"/>
                </a:cubicBezTo>
                <a:cubicBezTo>
                  <a:pt x="14361" y="7127"/>
                  <a:pt x="14429" y="7096"/>
                  <a:pt x="14429" y="7133"/>
                </a:cubicBezTo>
                <a:cubicBezTo>
                  <a:pt x="14470" y="7117"/>
                  <a:pt x="14637" y="7164"/>
                  <a:pt x="14668" y="7164"/>
                </a:cubicBezTo>
                <a:cubicBezTo>
                  <a:pt x="14829" y="7179"/>
                  <a:pt x="14564" y="7122"/>
                  <a:pt x="14413" y="7101"/>
                </a:cubicBezTo>
                <a:cubicBezTo>
                  <a:pt x="14257" y="7075"/>
                  <a:pt x="14169" y="7060"/>
                  <a:pt x="14060" y="7055"/>
                </a:cubicBezTo>
                <a:cubicBezTo>
                  <a:pt x="14008" y="7101"/>
                  <a:pt x="13940" y="7034"/>
                  <a:pt x="14060" y="7055"/>
                </a:cubicBezTo>
                <a:cubicBezTo>
                  <a:pt x="13862" y="6997"/>
                  <a:pt x="14304" y="7055"/>
                  <a:pt x="14429" y="7070"/>
                </a:cubicBezTo>
                <a:cubicBezTo>
                  <a:pt x="14631" y="7096"/>
                  <a:pt x="14824" y="7143"/>
                  <a:pt x="15037" y="7148"/>
                </a:cubicBezTo>
                <a:cubicBezTo>
                  <a:pt x="15260" y="7159"/>
                  <a:pt x="15395" y="7138"/>
                  <a:pt x="15645" y="7148"/>
                </a:cubicBezTo>
                <a:cubicBezTo>
                  <a:pt x="16492" y="7190"/>
                  <a:pt x="17500" y="7210"/>
                  <a:pt x="18175" y="7117"/>
                </a:cubicBezTo>
                <a:cubicBezTo>
                  <a:pt x="18399" y="7086"/>
                  <a:pt x="18617" y="7034"/>
                  <a:pt x="18830" y="7003"/>
                </a:cubicBezTo>
                <a:cubicBezTo>
                  <a:pt x="19074" y="6972"/>
                  <a:pt x="19313" y="6966"/>
                  <a:pt x="19500" y="6909"/>
                </a:cubicBezTo>
                <a:cubicBezTo>
                  <a:pt x="19511" y="6904"/>
                  <a:pt x="19547" y="6868"/>
                  <a:pt x="19599" y="6847"/>
                </a:cubicBezTo>
                <a:cubicBezTo>
                  <a:pt x="19573" y="6857"/>
                  <a:pt x="19739" y="6847"/>
                  <a:pt x="19693" y="679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867439" y="7563318"/>
            <a:ext cx="3472104" cy="173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4572000">
              <a:lnSpc>
                <a:spcPts val="13500"/>
              </a:lnSpc>
            </a:pPr>
            <a:r>
              <a:rPr lang="en-US" altLang="zh-TW" sz="12800" b="1" spc="500" dirty="0">
                <a:solidFill>
                  <a:schemeClr val="tx2"/>
                </a:solidFill>
                <a:latin typeface="Montserrat Semi Bold" charset="0"/>
                <a:ea typeface="Montserrat Semi Bold" charset="0"/>
                <a:cs typeface="Montserrat Semi Bold" charset="0"/>
                <a:sym typeface="Bebas Neue" charset="0"/>
              </a:rPr>
              <a:t>Q&amp;A</a:t>
            </a:r>
            <a:endParaRPr lang="en-US" sz="12800" b="1" spc="500" dirty="0">
              <a:solidFill>
                <a:schemeClr val="tx2"/>
              </a:solidFill>
              <a:latin typeface="Montserrat Semi Bold" charset="0"/>
              <a:ea typeface="Montserrat Semi Bold" charset="0"/>
              <a:cs typeface="Montserrat Semi Bold" charset="0"/>
              <a:sym typeface="Bebas Neue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03661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9"/>
            <a:ext cx="24377650" cy="13727149"/>
          </a:xfrm>
          <a:prstGeom prst="rect">
            <a:avLst/>
          </a:prstGeom>
          <a:gradFill flip="none" rotWithShape="0">
            <a:gsLst>
              <a:gs pos="0">
                <a:srgbClr val="000000"/>
              </a:gs>
              <a:gs pos="96000">
                <a:srgbClr val="002452">
                  <a:alpha val="67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255" y="5457825"/>
            <a:ext cx="14977141" cy="2554527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algn="ctr">
              <a:defRPr/>
            </a:pP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使用 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Selenium 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與 使用 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Requests 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套件進行網路爬蟲的差別是甚麼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? </a:t>
            </a:r>
          </a:p>
          <a:p>
            <a:pPr algn="ctr">
              <a:defRPr/>
            </a:pP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algn="ctr">
              <a:defRPr/>
            </a:pP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他們各有甚麼優缺點呢</a:t>
            </a: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  <a:p>
            <a:pPr algn="ctr">
              <a:defRPr/>
            </a:pP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3517B6A-4FA1-4B51-984E-A290A23545B6}"/>
              </a:ext>
            </a:extLst>
          </p:cNvPr>
          <p:cNvSpPr txBox="1"/>
          <p:nvPr/>
        </p:nvSpPr>
        <p:spPr>
          <a:xfrm>
            <a:off x="11350625" y="1306286"/>
            <a:ext cx="25395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>
                <a:solidFill>
                  <a:srgbClr val="FF0000"/>
                </a:solidFill>
              </a:rPr>
              <a:t>Q1</a:t>
            </a:r>
            <a:endParaRPr lang="zh-TW" alt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9"/>
            <a:ext cx="24377650" cy="13727149"/>
          </a:xfrm>
          <a:prstGeom prst="rect">
            <a:avLst/>
          </a:prstGeom>
          <a:gradFill flip="none" rotWithShape="0">
            <a:gsLst>
              <a:gs pos="0">
                <a:srgbClr val="000000"/>
              </a:gs>
              <a:gs pos="96000">
                <a:srgbClr val="002452">
                  <a:alpha val="67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5617" y="3324225"/>
            <a:ext cx="12046851" cy="5632293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>
              <a:defRPr/>
            </a:pP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Selenium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優點：</a:t>
            </a: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上手容易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跨平台的自動化測試工具（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JAVA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、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C#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、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........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）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比較不會有被網頁封鎖的問題（至少我個人經驗）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defRPr/>
            </a:pP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defRPr/>
            </a:pP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Selenium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缺點：</a:t>
            </a: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執行速度較慢（使用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Chrome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）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需要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driver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驅動程式（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chromedriver.exe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）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Chrome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更新需要重新下載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driver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A2F065-D053-490C-8705-959638CC88A3}"/>
              </a:ext>
            </a:extLst>
          </p:cNvPr>
          <p:cNvSpPr txBox="1"/>
          <p:nvPr/>
        </p:nvSpPr>
        <p:spPr>
          <a:xfrm>
            <a:off x="11350625" y="1306286"/>
            <a:ext cx="167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>
                <a:solidFill>
                  <a:srgbClr val="FF0000"/>
                </a:solidFill>
              </a:rPr>
              <a:t>A:</a:t>
            </a:r>
            <a:endParaRPr lang="zh-TW" alt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9"/>
            <a:ext cx="24377650" cy="13727149"/>
          </a:xfrm>
          <a:prstGeom prst="rect">
            <a:avLst/>
          </a:prstGeom>
          <a:gradFill flip="none" rotWithShape="0">
            <a:gsLst>
              <a:gs pos="0">
                <a:srgbClr val="000000"/>
              </a:gs>
              <a:gs pos="96000">
                <a:srgbClr val="002452">
                  <a:alpha val="67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5617" y="3324225"/>
            <a:ext cx="14351969" cy="5016740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>
              <a:defRPr/>
            </a:pP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Requests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優點：</a:t>
            </a: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執行速度比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Selenium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「</a:t>
            </a:r>
            <a:r>
              <a:rPr lang="zh-TW" altLang="en-US" sz="4000" b="1" dirty="0">
                <a:solidFill>
                  <a:srgbClr val="FF0000"/>
                </a:solidFill>
                <a:latin typeface="Lato" charset="0"/>
                <a:ea typeface="Lato" charset="0"/>
                <a:cs typeface="Lato" charset="0"/>
              </a:rPr>
              <a:t>快很多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」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有時要搭配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header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和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proxy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，解決被網頁封鎖的問題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可搭配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LINE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Notify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，將爬蟲資料傳到自己的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LINE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群組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defRPr/>
            </a:pP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defRPr/>
            </a:pPr>
            <a:r>
              <a:rPr lang="en-US" altLang="zh-TW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Requests</a:t>
            </a:r>
            <a:r>
              <a:rPr lang="zh-TW" alt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缺點：</a:t>
            </a:r>
            <a:endParaRPr lang="en-US" altLang="zh-TW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要搭配</a:t>
            </a:r>
            <a:r>
              <a:rPr lang="en-US" altLang="zh-TW" sz="40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BeautifulSoup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解析網頁（需要會基礎的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HTML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/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CSS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）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有時要搭配不同的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header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和</a:t>
            </a:r>
            <a:r>
              <a:rPr lang="en-US" altLang="zh-TW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proxy</a:t>
            </a:r>
            <a:r>
              <a:rPr lang="zh-TW" alt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，解決被網頁封鎖的問題</a:t>
            </a:r>
            <a:endParaRPr lang="en-US" altLang="zh-TW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9E4ED18-4412-449A-B0D8-E92CDAEFAD36}"/>
              </a:ext>
            </a:extLst>
          </p:cNvPr>
          <p:cNvSpPr txBox="1"/>
          <p:nvPr/>
        </p:nvSpPr>
        <p:spPr>
          <a:xfrm>
            <a:off x="11350625" y="1306286"/>
            <a:ext cx="167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>
                <a:solidFill>
                  <a:srgbClr val="FF0000"/>
                </a:solidFill>
              </a:rPr>
              <a:t>A:</a:t>
            </a:r>
            <a:endParaRPr lang="zh-TW" alt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Aura Dark">
      <a:dk1>
        <a:srgbClr val="FFFFFF"/>
      </a:dk1>
      <a:lt1>
        <a:srgbClr val="FFFFFF"/>
      </a:lt1>
      <a:dk2>
        <a:srgbClr val="FFFFFF"/>
      </a:dk2>
      <a:lt2>
        <a:srgbClr val="1C2835"/>
      </a:lt2>
      <a:accent1>
        <a:srgbClr val="00B7D5"/>
      </a:accent1>
      <a:accent2>
        <a:srgbClr val="03D1AF"/>
      </a:accent2>
      <a:accent3>
        <a:srgbClr val="E69E00"/>
      </a:accent3>
      <a:accent4>
        <a:srgbClr val="FF7043"/>
      </a:accent4>
      <a:accent5>
        <a:srgbClr val="2E2E35"/>
      </a:accent5>
      <a:accent6>
        <a:srgbClr val="999AA0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27538</TotalTime>
  <Words>652</Words>
  <Application>Microsoft Office PowerPoint</Application>
  <PresentationFormat>自訂</PresentationFormat>
  <Paragraphs>115</Paragraphs>
  <Slides>26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Lato Light</vt:lpstr>
      <vt:lpstr>medium-content-serif-font</vt:lpstr>
      <vt:lpstr>Montserrat Light</vt:lpstr>
      <vt:lpstr>Montserrat Semi Bold</vt:lpstr>
      <vt:lpstr>Arial</vt:lpstr>
      <vt:lpstr>Calibri Light</vt:lpstr>
      <vt:lpstr>Lato</vt:lpstr>
      <vt:lpstr>Montserrat</vt:lpstr>
      <vt:lpstr>Default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/>
  <cp:keywords/>
  <dc:description/>
  <cp:lastModifiedBy>Liu Yanwei</cp:lastModifiedBy>
  <cp:revision>5683</cp:revision>
  <dcterms:created xsi:type="dcterms:W3CDTF">2014-11-12T21:47:38Z</dcterms:created>
  <dcterms:modified xsi:type="dcterms:W3CDTF">2020-05-23T14:20:42Z</dcterms:modified>
  <cp:category/>
</cp:coreProperties>
</file>