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3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16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0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4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10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24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1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7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2A44F3-5967-4A38-A932-C2EAA2938095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C46B97-CDE1-4345-8D41-48390A8587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2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tify-bot.line.me/zh_T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url.cc/72kv0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DAA3F-3B93-4101-B45D-714CFAB34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/>
              <a:t>使用</a:t>
            </a:r>
            <a:r>
              <a:rPr lang="en-US" altLang="zh-TW" sz="3200" dirty="0"/>
              <a:t>Python</a:t>
            </a:r>
            <a:r>
              <a:rPr lang="zh-TW" altLang="en-US" sz="3200" dirty="0"/>
              <a:t>快速建立專屬的</a:t>
            </a:r>
            <a:r>
              <a:rPr lang="en-US" altLang="zh-TW" sz="3200" dirty="0" err="1"/>
              <a:t>LineBOT</a:t>
            </a:r>
            <a:r>
              <a:rPr lang="zh-TW" altLang="en-US" sz="3200" dirty="0"/>
              <a:t>機器人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9E7BACE-C910-4FA4-85C4-A0D448BEEF32}"/>
              </a:ext>
            </a:extLst>
          </p:cNvPr>
          <p:cNvSpPr txBox="1"/>
          <p:nvPr/>
        </p:nvSpPr>
        <p:spPr>
          <a:xfrm>
            <a:off x="9539926" y="5430047"/>
            <a:ext cx="219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/>
              <a:t>劉彥維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95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53261-28D0-4512-8BA2-26ABB5D8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pPr algn="ctr"/>
            <a:r>
              <a:rPr lang="zh-TW" altLang="en-US" dirty="0"/>
              <a:t>如圖所示，程式執行成功</a:t>
            </a:r>
            <a:r>
              <a:rPr lang="en-US" altLang="zh-TW" dirty="0"/>
              <a:t>~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6051A-A168-41BB-AF3B-686260581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73" y="2286000"/>
            <a:ext cx="7083392" cy="4022726"/>
          </a:xfrm>
        </p:spPr>
      </p:pic>
    </p:spTree>
    <p:extLst>
      <p:ext uri="{BB962C8B-B14F-4D97-AF65-F5344CB8AC3E}">
        <p14:creationId xmlns:p14="http://schemas.microsoft.com/office/powerpoint/2010/main" val="218554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8B2C1-5B96-47C0-AC90-5B90C12D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後續應用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4CD103-128C-47EC-A4C8-EAE09F0F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zh-TW" altLang="en-US" b="1" dirty="0"/>
              <a:t>難道只能傳送</a:t>
            </a:r>
            <a:r>
              <a:rPr lang="en-US" altLang="zh-TW" b="1" dirty="0"/>
              <a:t>Hello World</a:t>
            </a:r>
            <a:r>
              <a:rPr lang="zh-TW" altLang="en-US" b="1" dirty="0"/>
              <a:t>嗎？其實有幾個應用大家可以嘗試</a:t>
            </a:r>
            <a:endParaRPr lang="en-US" altLang="zh-TW" b="1" dirty="0"/>
          </a:p>
          <a:p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嘗試將此程式部屬到</a:t>
            </a:r>
            <a:r>
              <a:rPr lang="en-US" altLang="zh-TW" dirty="0"/>
              <a:t>Linux</a:t>
            </a:r>
            <a:r>
              <a:rPr lang="zh-TW" altLang="en-US" dirty="0"/>
              <a:t>的</a:t>
            </a:r>
            <a:r>
              <a:rPr lang="en-US" altLang="zh-TW" dirty="0"/>
              <a:t>Server</a:t>
            </a:r>
            <a:r>
              <a:rPr lang="zh-TW" altLang="en-US" dirty="0"/>
              <a:t>上，透過</a:t>
            </a:r>
            <a:r>
              <a:rPr lang="en-US" altLang="zh-TW" dirty="0" err="1"/>
              <a:t>CronJob</a:t>
            </a:r>
            <a:r>
              <a:rPr lang="zh-TW" altLang="en-US" dirty="0"/>
              <a:t>排程自動執行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嘗試建立</a:t>
            </a:r>
            <a:r>
              <a:rPr lang="en-US" altLang="zh-TW" dirty="0"/>
              <a:t>PM2.5</a:t>
            </a:r>
            <a:r>
              <a:rPr lang="zh-TW" altLang="en-US" dirty="0"/>
              <a:t>通知機器人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股票價格機器人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4.</a:t>
            </a:r>
            <a:r>
              <a:rPr lang="zh-TW" altLang="en-US" dirty="0"/>
              <a:t>貨幣匯率機器人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5.</a:t>
            </a:r>
            <a:r>
              <a:rPr lang="zh-TW" altLang="en-US" dirty="0"/>
              <a:t>還有很多</a:t>
            </a:r>
            <a:r>
              <a:rPr lang="en-US" altLang="zh-TW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06928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CF7A7-62F7-422D-A0AB-7D5A392E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先備條件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D7FC5-7D28-4DA9-9CCA-91A0F3FF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sz="4000" dirty="0"/>
              <a:t>請讀者先安裝</a:t>
            </a:r>
            <a:r>
              <a:rPr lang="en-US" altLang="zh-TW" sz="4000" dirty="0"/>
              <a:t>Python</a:t>
            </a:r>
            <a:r>
              <a:rPr lang="zh-TW" altLang="en-US" sz="4000" dirty="0"/>
              <a:t> </a:t>
            </a:r>
            <a:r>
              <a:rPr lang="en-US" altLang="zh-TW" sz="4000" dirty="0"/>
              <a:t>3.7</a:t>
            </a:r>
            <a:r>
              <a:rPr lang="zh-TW" altLang="en-US" sz="4000" dirty="0"/>
              <a:t>環境</a:t>
            </a:r>
            <a:endParaRPr lang="en-US" altLang="zh-TW" sz="4000" dirty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安裝</a:t>
            </a:r>
            <a:r>
              <a:rPr lang="en-US" altLang="zh-TW" dirty="0"/>
              <a:t>Anaconda</a:t>
            </a:r>
          </a:p>
          <a:p>
            <a:pPr algn="ctr"/>
            <a:r>
              <a:rPr lang="en-US" altLang="zh-TW" dirty="0">
                <a:hlinkClick r:id="rId2"/>
              </a:rPr>
              <a:t>https://www.anaconda.com/distribution/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63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FC562-4610-4C96-92A6-1A795023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到</a:t>
            </a:r>
            <a:r>
              <a:rPr lang="en-US" altLang="zh-TW" b="1" dirty="0">
                <a:hlinkClick r:id="rId2"/>
              </a:rPr>
              <a:t>Line Notify</a:t>
            </a:r>
            <a:r>
              <a:rPr lang="zh-TW" altLang="en-US" dirty="0"/>
              <a:t>登入自己的帳號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CE6281-22C5-434F-8FF9-2E348E86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85" y="2286000"/>
            <a:ext cx="8514768" cy="4022725"/>
          </a:xfrm>
        </p:spPr>
      </p:pic>
    </p:spTree>
    <p:extLst>
      <p:ext uri="{BB962C8B-B14F-4D97-AF65-F5344CB8AC3E}">
        <p14:creationId xmlns:p14="http://schemas.microsoft.com/office/powerpoint/2010/main" val="418526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FC562-4610-4C96-92A6-1A795023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點擊</a:t>
            </a:r>
            <a:r>
              <a:rPr lang="zh-TW" altLang="en-US" b="1" dirty="0">
                <a:solidFill>
                  <a:srgbClr val="FF0000"/>
                </a:solidFill>
              </a:rPr>
              <a:t>個人頁面</a:t>
            </a:r>
            <a:r>
              <a:rPr lang="zh-TW" altLang="en-US" dirty="0"/>
              <a:t>進入此頁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3519EA9-A4B0-4C1F-B7CE-ECB534B6F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48" y="2286000"/>
            <a:ext cx="8450841" cy="4022725"/>
          </a:xfrm>
        </p:spPr>
      </p:pic>
    </p:spTree>
    <p:extLst>
      <p:ext uri="{BB962C8B-B14F-4D97-AF65-F5344CB8AC3E}">
        <p14:creationId xmlns:p14="http://schemas.microsoft.com/office/powerpoint/2010/main" val="162406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FC562-4610-4C96-92A6-1A795023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點擊</a:t>
            </a:r>
            <a:r>
              <a:rPr lang="zh-TW" altLang="en-US" b="1" dirty="0">
                <a:solidFill>
                  <a:srgbClr val="FF0000"/>
                </a:solidFill>
              </a:rPr>
              <a:t>發行權杖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493BD4F-50AC-47FD-B4D1-F060A78E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67833"/>
            <a:ext cx="9720262" cy="3459058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096C94C-AD25-4DE6-912E-8A77536AB728}"/>
              </a:ext>
            </a:extLst>
          </p:cNvPr>
          <p:cNvSpPr/>
          <p:nvPr/>
        </p:nvSpPr>
        <p:spPr>
          <a:xfrm>
            <a:off x="2714921" y="4044100"/>
            <a:ext cx="2149310" cy="707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71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FC562-4610-4C96-92A6-1A795023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dirty="0"/>
              <a:t>填寫</a:t>
            </a:r>
            <a:r>
              <a:rPr lang="zh-TW" altLang="en-US" sz="3200" b="1" dirty="0">
                <a:solidFill>
                  <a:srgbClr val="FF0000"/>
                </a:solidFill>
              </a:rPr>
              <a:t>權杖名稱</a:t>
            </a:r>
            <a:r>
              <a:rPr lang="zh-TW" altLang="en-US" sz="3200" dirty="0"/>
              <a:t>、</a:t>
            </a:r>
            <a:r>
              <a:rPr lang="zh-TW" altLang="en-US" sz="3200" b="1" dirty="0">
                <a:solidFill>
                  <a:srgbClr val="FF0000"/>
                </a:solidFill>
              </a:rPr>
              <a:t>要傳送通知</a:t>
            </a:r>
            <a:r>
              <a:rPr lang="zh-TW" altLang="en-US" sz="3200" dirty="0"/>
              <a:t>的聊天室，再</a:t>
            </a:r>
            <a:r>
              <a:rPr lang="zh-TW" altLang="en-US" sz="3200" b="1" dirty="0">
                <a:solidFill>
                  <a:srgbClr val="FF0000"/>
                </a:solidFill>
              </a:rPr>
              <a:t>點擊發行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94570EA-C5D9-42CA-85CC-6F67390AE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55" y="1653073"/>
            <a:ext cx="3566818" cy="4968068"/>
          </a:xfrm>
        </p:spPr>
      </p:pic>
    </p:spTree>
    <p:extLst>
      <p:ext uri="{BB962C8B-B14F-4D97-AF65-F5344CB8AC3E}">
        <p14:creationId xmlns:p14="http://schemas.microsoft.com/office/powerpoint/2010/main" val="353088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FC562-4610-4C96-92A6-1A795023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此時會出現一組權杖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0F622648-DA03-4C7B-8B3F-412ED021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0" y="1704104"/>
            <a:ext cx="5546448" cy="4568680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31976D-D564-49A2-AE56-7F1F14D440DB}"/>
              </a:ext>
            </a:extLst>
          </p:cNvPr>
          <p:cNvSpPr txBox="1"/>
          <p:nvPr/>
        </p:nvSpPr>
        <p:spPr>
          <a:xfrm>
            <a:off x="8851769" y="2648932"/>
            <a:ext cx="281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本圖片經過調整，故有些字串沒有顯示，請讀者們好好保存自己的權杖。</a:t>
            </a:r>
          </a:p>
        </p:txBody>
      </p:sp>
    </p:spTree>
    <p:extLst>
      <p:ext uri="{BB962C8B-B14F-4D97-AF65-F5344CB8AC3E}">
        <p14:creationId xmlns:p14="http://schemas.microsoft.com/office/powerpoint/2010/main" val="426678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625A6-21EB-4EC8-9FA3-802F8FC5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55BEE-C5AA-4D7B-B5A1-703DE6F7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>
              <a:hlinkClick r:id="rId2"/>
            </a:endParaRPr>
          </a:p>
          <a:p>
            <a:pPr marL="0" indent="0" algn="ctr">
              <a:buNone/>
            </a:pPr>
            <a:r>
              <a:rPr lang="en-US" altLang="zh-TW" dirty="0">
                <a:hlinkClick r:id="rId2"/>
              </a:rPr>
              <a:t>https://reurl.cc/72kv05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AB693C-25B9-49E5-9ED4-4B290C68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89" y="414718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625A6-21EB-4EC8-9FA3-802F8FC5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600" dirty="0"/>
              <a:t>將程式碼下載回桌面後，將</a:t>
            </a:r>
            <a:r>
              <a:rPr lang="en-US" altLang="zh-TW" sz="3600" dirty="0"/>
              <a:t>token</a:t>
            </a:r>
            <a:r>
              <a:rPr lang="zh-TW" altLang="en-US" sz="3600" dirty="0"/>
              <a:t>中的</a:t>
            </a:r>
            <a:r>
              <a:rPr lang="en-US" altLang="zh-TW" sz="3600" dirty="0"/>
              <a:t>XXX</a:t>
            </a:r>
            <a:r>
              <a:rPr lang="zh-TW" altLang="en-US" sz="3600" dirty="0"/>
              <a:t>改成前面步驟取得的權杖，並且執行此</a:t>
            </a:r>
            <a:r>
              <a:rPr lang="en-US" altLang="zh-TW" sz="3600" dirty="0"/>
              <a:t>Python</a:t>
            </a:r>
            <a:r>
              <a:rPr lang="zh-TW" altLang="en-US" sz="3600" dirty="0"/>
              <a:t>程式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231876E-A8A2-48CB-BCEC-4971ED9A2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65" y="2286000"/>
            <a:ext cx="8594208" cy="4022725"/>
          </a:xfrm>
        </p:spPr>
      </p:pic>
    </p:spTree>
    <p:extLst>
      <p:ext uri="{BB962C8B-B14F-4D97-AF65-F5344CB8AC3E}">
        <p14:creationId xmlns:p14="http://schemas.microsoft.com/office/powerpoint/2010/main" val="344682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151</Words>
  <Application>Microsoft Office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要素</vt:lpstr>
      <vt:lpstr>使用Python快速建立專屬的LineBOT機器人</vt:lpstr>
      <vt:lpstr>先備條件</vt:lpstr>
      <vt:lpstr>到Line Notify登入自己的帳號</vt:lpstr>
      <vt:lpstr>點擊個人頁面進入此頁</vt:lpstr>
      <vt:lpstr>點擊發行權杖</vt:lpstr>
      <vt:lpstr>填寫權杖名稱、要傳送通知的聊天室，再點擊發行</vt:lpstr>
      <vt:lpstr>此時會出現一組權杖</vt:lpstr>
      <vt:lpstr>程式碼</vt:lpstr>
      <vt:lpstr>將程式碼下載回桌面後，將token中的XXX改成前面步驟取得的權杖，並且執行此Python程式</vt:lpstr>
      <vt:lpstr>如圖所示，程式執行成功~</vt:lpstr>
      <vt:lpstr>後續應用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使用Python快速建立專屬的LineBOT機器人</dc:title>
  <dc:creator>Administrator</dc:creator>
  <cp:lastModifiedBy>Administrator</cp:lastModifiedBy>
  <cp:revision>12</cp:revision>
  <dcterms:created xsi:type="dcterms:W3CDTF">2019-10-20T11:36:00Z</dcterms:created>
  <dcterms:modified xsi:type="dcterms:W3CDTF">2019-10-20T12:07:59Z</dcterms:modified>
</cp:coreProperties>
</file>