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97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1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0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9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4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0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03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508FDE-17E9-4E4E-9737-909DE1834B83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developer.nvidia.com/ai-app-identifies-plants-and-animals-in-seco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developer.nvidia.com/ai-app-identifies-plants-and-animals-in-seconds/" TargetMode="External"/><Relationship Id="rId2" Type="http://schemas.openxmlformats.org/officeDocument/2006/relationships/hyperlink" Target="https://www.inaturalist.org/pages/seek_a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softonic.com/solutions/what-are-the-best-apps-for-identifying-animals-and-pla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nn.com/earth-matters/animals/stories/19-apps-that-will-turn-you-into-a-wilderness-expe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70980-1019-46CF-9F50-6D84241E2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動植物辨識</a:t>
            </a:r>
            <a:r>
              <a:rPr lang="en-US" altLang="zh-TW" sz="4800" dirty="0"/>
              <a:t>APP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969C0-B9E8-44C5-9DAD-576026352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998828"/>
            <a:ext cx="10058400" cy="44230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TW" sz="4000" dirty="0"/>
              <a:t>410571040</a:t>
            </a:r>
            <a:r>
              <a:rPr lang="zh-TW" altLang="en-US" sz="4000" dirty="0"/>
              <a:t> 工教三 劉彥維</a:t>
            </a:r>
          </a:p>
        </p:txBody>
      </p:sp>
    </p:spTree>
    <p:extLst>
      <p:ext uri="{BB962C8B-B14F-4D97-AF65-F5344CB8AC3E}">
        <p14:creationId xmlns:p14="http://schemas.microsoft.com/office/powerpoint/2010/main" val="221804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5D1C1-978B-4CF2-9AD6-2972D182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TW" b="1" dirty="0">
                <a:hlinkClick r:id="rId2"/>
              </a:rPr>
            </a:br>
            <a:r>
              <a:rPr lang="en-US" altLang="zh-TW" b="1" dirty="0" err="1">
                <a:hlinkClick r:id="rId2"/>
              </a:rPr>
              <a:t>iNaturalist</a:t>
            </a:r>
            <a:br>
              <a:rPr lang="en-US" altLang="zh-TW" b="1" dirty="0">
                <a:hlinkClick r:id="rId2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2AE3C5-393E-48AB-96CF-82950374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0216"/>
            <a:ext cx="10058400" cy="30435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新增觀察記錄</a:t>
            </a:r>
            <a:r>
              <a:rPr lang="en-US" altLang="zh-TW" sz="2400" dirty="0"/>
              <a:t>-&gt;</a:t>
            </a:r>
            <a:r>
              <a:rPr lang="zh-TW" altLang="en-US" sz="2400" dirty="0"/>
              <a:t>拍照</a:t>
            </a:r>
            <a:r>
              <a:rPr lang="en-US" altLang="zh-TW" sz="2400" dirty="0"/>
              <a:t>or</a:t>
            </a:r>
            <a:r>
              <a:rPr lang="zh-TW" altLang="en-US" sz="2400" dirty="0"/>
              <a:t>選擇圖片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能自動辨識物種</a:t>
            </a:r>
            <a:r>
              <a:rPr lang="en-US" altLang="zh-TW" sz="2400" dirty="0"/>
              <a:t>(</a:t>
            </a:r>
            <a:r>
              <a:rPr lang="zh-TW" altLang="en-US" sz="2400" dirty="0"/>
              <a:t>離線狀況下</a:t>
            </a:r>
            <a:r>
              <a:rPr lang="en-US" altLang="zh-TW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能顯示經緯度座標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與全世界的人分享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能看到相同地點，別人發現了什麼物種</a:t>
            </a:r>
            <a:endParaRPr lang="en-US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8D8C08-77BB-43A1-B960-11B975354051}"/>
              </a:ext>
            </a:extLst>
          </p:cNvPr>
          <p:cNvSpPr txBox="1"/>
          <p:nvPr/>
        </p:nvSpPr>
        <p:spPr>
          <a:xfrm>
            <a:off x="7108993" y="2573522"/>
            <a:ext cx="4131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用</a:t>
            </a:r>
            <a:r>
              <a:rPr lang="en-US" altLang="zh-TW" b="1" dirty="0"/>
              <a:t>TensorFlow</a:t>
            </a:r>
            <a:r>
              <a:rPr lang="zh-TW" altLang="en-US" b="1" dirty="0"/>
              <a:t>搭配</a:t>
            </a:r>
            <a:r>
              <a:rPr lang="en-US" altLang="zh-TW" b="1" dirty="0"/>
              <a:t>NVIDIA GPUs </a:t>
            </a:r>
            <a:r>
              <a:rPr lang="zh-TW" altLang="en-US" b="1" dirty="0"/>
              <a:t>和</a:t>
            </a:r>
            <a:r>
              <a:rPr lang="en-US" altLang="zh-TW" b="1" dirty="0" err="1"/>
              <a:t>cuDNN</a:t>
            </a:r>
            <a:r>
              <a:rPr lang="en-US" altLang="zh-TW" b="1" dirty="0"/>
              <a:t> </a:t>
            </a:r>
            <a:r>
              <a:rPr lang="zh-TW" altLang="en-US" b="1" dirty="0"/>
              <a:t>進行深度學習訓練。</a:t>
            </a:r>
            <a:endParaRPr lang="en-US" altLang="zh-TW" b="1" dirty="0"/>
          </a:p>
          <a:p>
            <a:endParaRPr lang="en-US" altLang="zh-TW" dirty="0"/>
          </a:p>
          <a:p>
            <a:r>
              <a:rPr lang="zh-TW" altLang="en-US" b="1" dirty="0"/>
              <a:t>資料集由該社群的專家進行標記</a:t>
            </a:r>
            <a:endParaRPr lang="en-US" altLang="zh-TW" b="1" dirty="0"/>
          </a:p>
          <a:p>
            <a:endParaRPr lang="en-US" altLang="zh-TW" dirty="0"/>
          </a:p>
          <a:p>
            <a:r>
              <a:rPr lang="zh-TW" altLang="en-US" b="1" dirty="0"/>
              <a:t>截至</a:t>
            </a:r>
            <a:r>
              <a:rPr lang="en-US" altLang="zh-TW" b="1" dirty="0"/>
              <a:t>2017</a:t>
            </a:r>
            <a:r>
              <a:rPr lang="zh-TW" altLang="en-US" b="1" dirty="0"/>
              <a:t>年，能標記</a:t>
            </a:r>
            <a:r>
              <a:rPr lang="en-US" altLang="zh-TW" b="1" dirty="0"/>
              <a:t>10,000</a:t>
            </a:r>
            <a:r>
              <a:rPr lang="zh-TW" altLang="en-US" b="1" dirty="0"/>
              <a:t>個不同物種</a:t>
            </a:r>
            <a:endParaRPr lang="en-US" altLang="zh-TW" b="1" dirty="0"/>
          </a:p>
          <a:p>
            <a:endParaRPr lang="en-US" altLang="zh-TW" dirty="0"/>
          </a:p>
          <a:p>
            <a:r>
              <a:rPr lang="zh-TW" altLang="en-US" b="1" dirty="0"/>
              <a:t>每</a:t>
            </a:r>
            <a:r>
              <a:rPr lang="en-US" altLang="zh-TW" b="1" dirty="0"/>
              <a:t>1.7</a:t>
            </a:r>
            <a:r>
              <a:rPr lang="zh-TW" altLang="en-US" b="1" dirty="0"/>
              <a:t>小時能訓練出一個新物種標記</a:t>
            </a:r>
          </a:p>
        </p:txBody>
      </p:sp>
    </p:spTree>
    <p:extLst>
      <p:ext uri="{BB962C8B-B14F-4D97-AF65-F5344CB8AC3E}">
        <p14:creationId xmlns:p14="http://schemas.microsoft.com/office/powerpoint/2010/main" val="380702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5D1C1-978B-4CF2-9AD6-2972D182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>
                <a:hlinkClick r:id="rId2"/>
              </a:rPr>
              <a:t>Seek</a:t>
            </a:r>
            <a:r>
              <a:rPr lang="en-US" altLang="zh-TW" b="1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2AE3C5-393E-48AB-96CF-82950374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0216"/>
            <a:ext cx="10058400" cy="30435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能自動辨識物種</a:t>
            </a:r>
            <a:r>
              <a:rPr lang="en-US" altLang="zh-TW" sz="2400" dirty="0"/>
              <a:t>(</a:t>
            </a:r>
            <a:r>
              <a:rPr lang="zh-TW" altLang="en-US" sz="2400" dirty="0"/>
              <a:t>離線狀況下</a:t>
            </a:r>
            <a:r>
              <a:rPr lang="en-US" altLang="zh-TW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觀察動物獲得獎勵勳章</a:t>
            </a:r>
            <a:r>
              <a:rPr lang="en-US" altLang="zh-TW" sz="2400" dirty="0"/>
              <a:t>(</a:t>
            </a:r>
            <a:r>
              <a:rPr lang="zh-TW" altLang="en-US" sz="2400" dirty="0"/>
              <a:t>成就系統</a:t>
            </a:r>
            <a:r>
              <a:rPr lang="en-US" altLang="zh-TW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觀察動物的挑戰</a:t>
            </a:r>
            <a:r>
              <a:rPr lang="en-US" altLang="zh-TW" sz="2400" dirty="0"/>
              <a:t>(</a:t>
            </a:r>
            <a:r>
              <a:rPr lang="zh-TW" altLang="en-US" sz="2400" dirty="0"/>
              <a:t>遊戲功能</a:t>
            </a:r>
            <a:r>
              <a:rPr lang="en-US" altLang="zh-TW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顯示當地物種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具遊戲性和教育意義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UI</a:t>
            </a:r>
            <a:r>
              <a:rPr lang="zh-TW" altLang="en-US" sz="2400" dirty="0"/>
              <a:t>和</a:t>
            </a:r>
            <a:r>
              <a:rPr lang="en-US" altLang="zh-TW" sz="2400" dirty="0"/>
              <a:t>UX</a:t>
            </a:r>
            <a:r>
              <a:rPr lang="zh-TW" altLang="en-US" sz="2400" dirty="0"/>
              <a:t>都比</a:t>
            </a:r>
            <a:r>
              <a:rPr lang="en-US" altLang="zh-TW" sz="2400" dirty="0" err="1">
                <a:hlinkClick r:id="rId3"/>
              </a:rPr>
              <a:t>iNaturalist</a:t>
            </a:r>
            <a:r>
              <a:rPr lang="zh-TW" altLang="en-US" sz="2400" dirty="0"/>
              <a:t> </a:t>
            </a:r>
            <a:r>
              <a:rPr lang="en-US" altLang="zh-TW" sz="2400" dirty="0"/>
              <a:t>APP</a:t>
            </a:r>
            <a:r>
              <a:rPr lang="zh-TW" altLang="en-US" sz="2400" dirty="0"/>
              <a:t>還要漂亮</a:t>
            </a:r>
            <a:endParaRPr lang="en-US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8D8C08-77BB-43A1-B960-11B975354051}"/>
              </a:ext>
            </a:extLst>
          </p:cNvPr>
          <p:cNvSpPr txBox="1"/>
          <p:nvPr/>
        </p:nvSpPr>
        <p:spPr>
          <a:xfrm>
            <a:off x="7108993" y="2573522"/>
            <a:ext cx="4131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目前能辨識</a:t>
            </a:r>
            <a:r>
              <a:rPr lang="en-US" altLang="zh-TW" b="1" dirty="0"/>
              <a:t>30000</a:t>
            </a:r>
            <a:r>
              <a:rPr lang="zh-TW" altLang="en-US" b="1" dirty="0"/>
              <a:t>種不同物種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1.</a:t>
            </a:r>
            <a:r>
              <a:rPr lang="zh-TW" altLang="en-US" b="1" dirty="0"/>
              <a:t>由使用者傳照片</a:t>
            </a:r>
            <a:br>
              <a:rPr lang="en-US" altLang="zh-TW" b="1" dirty="0"/>
            </a:br>
            <a:r>
              <a:rPr lang="en-US" altLang="zh-TW" b="1" dirty="0"/>
              <a:t>2.</a:t>
            </a:r>
            <a:r>
              <a:rPr lang="zh-TW" altLang="en-US" b="1" dirty="0"/>
              <a:t>社群合作辨識</a:t>
            </a:r>
            <a:endParaRPr lang="en-US" altLang="zh-TW" b="1" dirty="0"/>
          </a:p>
          <a:p>
            <a:r>
              <a:rPr lang="en-US" altLang="zh-TW" b="1" dirty="0"/>
              <a:t>3.</a:t>
            </a:r>
            <a:r>
              <a:rPr lang="zh-TW" altLang="en-US" b="1" dirty="0"/>
              <a:t>由資料訓練深度學習模型</a:t>
            </a:r>
            <a:endParaRPr lang="en-US" altLang="zh-TW" b="1" dirty="0"/>
          </a:p>
          <a:p>
            <a:r>
              <a:rPr lang="en-US" altLang="zh-TW" b="1" dirty="0"/>
              <a:t>4.</a:t>
            </a:r>
            <a:r>
              <a:rPr lang="zh-TW" altLang="en-US" b="1" dirty="0"/>
              <a:t>與</a:t>
            </a:r>
            <a:r>
              <a:rPr lang="en-US" altLang="zh-TW" b="1" dirty="0"/>
              <a:t>APP</a:t>
            </a:r>
            <a:r>
              <a:rPr lang="zh-TW" altLang="en-US" b="1" dirty="0"/>
              <a:t>結合</a:t>
            </a:r>
          </a:p>
        </p:txBody>
      </p:sp>
    </p:spTree>
    <p:extLst>
      <p:ext uri="{BB962C8B-B14F-4D97-AF65-F5344CB8AC3E}">
        <p14:creationId xmlns:p14="http://schemas.microsoft.com/office/powerpoint/2010/main" val="87957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35B04-ED6E-4D95-8D66-ED08D9FD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/>
              <a:t>5 Best Apps For Identifying Animals And Plants 2019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47D20-64FD-4525-8C97-CD07DD12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https://en.softonic.com/solutions/what-are-the-best-apps-for-identifying-animals-and-plants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45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35B04-ED6E-4D95-8D66-ED08D9FD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TW" b="1" dirty="0"/>
            </a:br>
            <a:br>
              <a:rPr lang="en-US" altLang="zh-TW" b="1" dirty="0"/>
            </a:br>
            <a:br>
              <a:rPr lang="en-US" altLang="zh-TW" b="1" dirty="0"/>
            </a:br>
            <a:r>
              <a:rPr lang="en-US" altLang="zh-TW" b="1" dirty="0"/>
              <a:t>12 apps that will turn you into a nature expert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47D20-64FD-4525-8C97-CD07DD12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https://www.mnn.com/earth-matters/animals/stories/19-apps-that-will-turn-you-into-a-wilderness-expert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64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35B04-ED6E-4D95-8D66-ED08D9FD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/>
              <a:t>結論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47D20-64FD-4525-8C97-CD07DD12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/>
              <a:t>目前看來，這些進行動植物的</a:t>
            </a:r>
            <a:r>
              <a:rPr lang="en-US" altLang="zh-TW" sz="2800" dirty="0"/>
              <a:t>APP</a:t>
            </a:r>
            <a:r>
              <a:rPr lang="zh-TW" altLang="en-US" sz="2800" dirty="0"/>
              <a:t>，都走一個同樣的流程</a:t>
            </a:r>
            <a:endParaRPr lang="en-US" altLang="zh-TW" sz="2800" dirty="0"/>
          </a:p>
          <a:p>
            <a:pPr>
              <a:lnSpc>
                <a:spcPct val="100000"/>
              </a:lnSpc>
            </a:pP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/>
              <a:t>1.</a:t>
            </a:r>
            <a:r>
              <a:rPr lang="zh-TW" altLang="en-US" sz="2800" dirty="0"/>
              <a:t>原本就是線上社群平台，大眾會在平台上分享看到的物種，或者幫忙標記別人看到的物種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2.</a:t>
            </a:r>
            <a:r>
              <a:rPr lang="zh-TW" altLang="en-US" sz="2800" dirty="0"/>
              <a:t>平台透過大家的資料，運用深度學習進行訓練，產生模型</a:t>
            </a:r>
            <a:br>
              <a:rPr lang="en-US" altLang="zh-TW" sz="2800" dirty="0"/>
            </a:b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/>
              <a:t>3.</a:t>
            </a:r>
            <a:r>
              <a:rPr lang="zh-TW" altLang="en-US" sz="2800" dirty="0"/>
              <a:t>開發</a:t>
            </a:r>
            <a:r>
              <a:rPr lang="en-US" altLang="zh-TW" sz="2800" dirty="0"/>
              <a:t>APP</a:t>
            </a:r>
            <a:r>
              <a:rPr lang="zh-TW" altLang="en-US" sz="2800" dirty="0"/>
              <a:t>，透過訓練好的模型，在我們上傳圖片後，進行比對</a:t>
            </a:r>
            <a:endParaRPr lang="en-US" altLang="zh-TW" sz="2800" dirty="0"/>
          </a:p>
          <a:p>
            <a:pPr marL="0" indent="0">
              <a:lnSpc>
                <a:spcPct val="100000"/>
              </a:lnSpc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90572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224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Calibri</vt:lpstr>
      <vt:lpstr>Calibri Light</vt:lpstr>
      <vt:lpstr>回顧</vt:lpstr>
      <vt:lpstr>動植物辨識APP</vt:lpstr>
      <vt:lpstr> iNaturalist </vt:lpstr>
      <vt:lpstr>Seek </vt:lpstr>
      <vt:lpstr>5 Best Apps For Identifying Animals And Plants 2019</vt:lpstr>
      <vt:lpstr>   12 apps that will turn you into a nature expert 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圖像及語音辨識：使用Python</dc:title>
  <dc:creator>Windows 使用者</dc:creator>
  <cp:lastModifiedBy>Windows 使用者</cp:lastModifiedBy>
  <cp:revision>16</cp:revision>
  <dcterms:created xsi:type="dcterms:W3CDTF">2019-05-05T10:19:22Z</dcterms:created>
  <dcterms:modified xsi:type="dcterms:W3CDTF">2019-05-08T12:03:07Z</dcterms:modified>
</cp:coreProperties>
</file>