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4" r:id="rId5"/>
    <p:sldId id="265" r:id="rId6"/>
    <p:sldId id="262" r:id="rId7"/>
    <p:sldId id="258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57" r:id="rId16"/>
    <p:sldId id="267" r:id="rId17"/>
    <p:sldId id="260" r:id="rId18"/>
    <p:sldId id="26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EFA40-C18E-44A0-BE2A-A3F28B9ED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FEAA8C-8033-470B-829E-04A363560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4FB0BE-F048-43A4-BC93-71EA8528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F1A40D-7E4A-4CB9-9970-63C13B47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04014-AB75-47B1-9607-69D572C1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4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F341F-F190-42AD-9EE1-D920DCE3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1A2FE8-3B4B-46F7-8BB6-F8747EC8E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A44AA8-169D-4395-8894-062A338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89816C-4A7F-421E-80EA-03C9F5E0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EB0AA5-3B14-4C8B-9488-4E572D6B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45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A17850-081A-4B6B-8788-A3A9FF17A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C67747-DD76-48E4-B4AE-02B41D47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4AD091-48D9-45A5-AF58-F6B66078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3FC6-87C7-4691-9C1B-4D19E452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443945-7BA3-4667-AB6C-52B92E1D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3DDD3-DE95-446C-B6E6-A5D559A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4006E-125F-4BD1-BD2E-038796CF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CB880-2018-4941-A1C2-893E129B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73204-89AE-4567-A40D-CB6852F5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28F4B-AC97-45AE-907E-4528333B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2D7C4-8859-4BBB-ABD6-CB82F404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69D069-E972-4A5B-981E-539EC69F8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F2F25D-E030-49CD-BE7B-2171CC8E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6FE51-6528-4C1C-A6BF-FB409229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96CB5-42EA-4F87-96E3-3E724DFA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85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2A99-1A47-4BFA-9CEA-AD198007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BE100-4198-44BB-9304-522584F33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6A29A-7E16-4876-BF20-24B76709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EA9796-5BE4-458D-A093-BAEF134C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225AC8-88FD-4E88-8C24-E73B71D1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3234D2-BFD1-4ADE-BD48-97F89311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8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175F2-8DBC-4A6F-9F77-71793D59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AECC8-F73F-4BEC-82D2-898DE5DC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EF9646-6A5F-4ACC-8D38-3DB13A33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2F5293-D97D-4925-908D-B1DF31751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284B3A-43AD-46ED-91C0-7A48A0903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1EA4AB-4E6B-4207-BA73-FE7AD2A1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8D4B3E-9E11-45B8-9EA3-9B663E6B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F117C3-4525-4ADB-AFEB-F9D0BC50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6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47743-D3B3-438F-9A5E-DA602F3F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8EC89C-4182-4B57-828D-C10BB1AE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7E970-CDA0-432E-A4FB-EFA9FE62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08881E-3E29-4C22-96A2-A958FB39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0A58E9-A31A-4300-B21E-B253FD7C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D7EDCD-1241-4D06-BE04-B7A537F3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8FDC0D-0C9C-4CC6-9800-27A4D819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8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81FFA-67A2-498A-87FE-82998873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B4353-3BF1-463B-AA48-9AC7940E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EC8AAE-3D2B-4A0D-9D89-54F3CBF30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CB785B-7EFF-4C5E-84DD-4DA28460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5DC372-511D-4DE5-A981-7CF005AF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C78AB3-A7B5-41E2-BE16-B7D1914E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28CC4-7062-46E6-A109-E1080783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6DF6A9-5C91-4105-806C-D8674DAB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A0604-7196-47B6-8821-B9CF9DAD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ED169E-DAC0-4B40-BE13-9FEDAD81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85DF5F-9D06-429F-B307-9601E65E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5E35E-4794-43EA-9AB4-05E6A7EE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0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8993D5-A897-4590-9591-C5445431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4B0565-90D6-432E-969D-68B81D844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20B39-4CCE-4FB2-8C64-F13F0AD86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7A29-5647-4641-AF7B-0C2312209F7C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309AD7-4A58-43B3-9AAC-15F551A9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9CEDFA-01D4-4C05-9087-2CE7D3E62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DA36-3B4D-4502-BD88-7F9A5723B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01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NcsBHKlfFI" TargetMode="External"/><Relationship Id="rId2" Type="http://schemas.openxmlformats.org/officeDocument/2006/relationships/hyperlink" Target="https://www.youtube.com/watch?v=wkJgdPugSl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BeFqke_1Xw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5eWM-d1SabosbkCeTXf6FnO5KUQey4X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T5-R-agWOGlDSHRwVdoxLQd2WyQ9jCj" TargetMode="External"/><Relationship Id="rId2" Type="http://schemas.openxmlformats.org/officeDocument/2006/relationships/hyperlink" Target="https://drive.google.com/drive/folders/1A5nZF1rdkKlziU0K-RLMWnXrJpcI4pq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M0mUtvbBdVvYMjRaJyv-pO-11P65K93_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jreddie.com/darknet/yol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35716-7B12-4D3D-85AB-5A4453DBB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雉在家鄉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B5A2C0-36EA-421D-B728-60FEB16F4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NVIDIA</a:t>
            </a:r>
            <a:r>
              <a:rPr lang="zh-TW" altLang="en-US" dirty="0"/>
              <a:t> </a:t>
            </a:r>
            <a:r>
              <a:rPr lang="en-US" altLang="zh-TW" dirty="0"/>
              <a:t>TX2</a:t>
            </a:r>
            <a:r>
              <a:rPr lang="zh-TW" altLang="en-US" dirty="0"/>
              <a:t>進行</a:t>
            </a:r>
            <a:r>
              <a:rPr lang="en-US" altLang="zh-TW" dirty="0"/>
              <a:t>YOLOv3</a:t>
            </a:r>
            <a:r>
              <a:rPr lang="zh-TW" altLang="en-US" dirty="0"/>
              <a:t>影像辨識</a:t>
            </a:r>
          </a:p>
        </p:txBody>
      </p:sp>
    </p:spTree>
    <p:extLst>
      <p:ext uri="{BB962C8B-B14F-4D97-AF65-F5344CB8AC3E}">
        <p14:creationId xmlns:p14="http://schemas.microsoft.com/office/powerpoint/2010/main" val="291815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A206E6-C6EC-48B9-92C1-45ACCBECA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00" y="0"/>
            <a:ext cx="5295600" cy="6858000"/>
          </a:xfrm>
        </p:spPr>
      </p:pic>
    </p:spTree>
    <p:extLst>
      <p:ext uri="{BB962C8B-B14F-4D97-AF65-F5344CB8AC3E}">
        <p14:creationId xmlns:p14="http://schemas.microsoft.com/office/powerpoint/2010/main" val="167469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8FA4CD4-15D7-4623-838F-C2FA6AD18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9" y="0"/>
            <a:ext cx="11451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5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853CAB-708A-49A6-8B4D-2DE16CFB6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74" y="0"/>
            <a:ext cx="880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6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39CDD4-2824-4198-A1C1-43EB3B81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9" y="0"/>
            <a:ext cx="10955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9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571B57-0DC9-441B-B427-55241B4CF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2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69426-2A2E-4732-B6EE-1A54F945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影片</a:t>
            </a:r>
            <a:r>
              <a:rPr lang="en-US" altLang="zh-TW" dirty="0" err="1"/>
              <a:t>Youtube</a:t>
            </a:r>
            <a:r>
              <a:rPr lang="zh-TW" altLang="en-US" dirty="0"/>
              <a:t>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704E3-89E1-4401-B380-BD81C0DC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YOLOv3</a:t>
            </a:r>
            <a:r>
              <a:rPr lang="zh-TW" altLang="en-US" dirty="0"/>
              <a:t>影像辨識</a:t>
            </a:r>
            <a:r>
              <a:rPr lang="en-US" altLang="zh-TW" dirty="0"/>
              <a:t>Demo1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https://www.youtube.com/watch?v=wkJgdPugSlM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YOLOv3</a:t>
            </a:r>
            <a:r>
              <a:rPr lang="zh-TW" altLang="en-US" dirty="0"/>
              <a:t>影像辨識</a:t>
            </a:r>
            <a:r>
              <a:rPr lang="en-US" altLang="zh-TW" dirty="0"/>
              <a:t>Demo2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https://www.youtube.com/watch?v=9NcsBHKlfFI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YOLOv3</a:t>
            </a:r>
            <a:r>
              <a:rPr lang="zh-TW" altLang="en-US" dirty="0"/>
              <a:t>影像辨識</a:t>
            </a:r>
            <a:r>
              <a:rPr lang="en-US" altLang="zh-TW" dirty="0"/>
              <a:t>Demo3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https://www.youtube.com/watch?v=EBeFqke_1Xw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11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69426-2A2E-4732-B6EE-1A54F945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水雉辨識影片的播放清單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704E3-89E1-4401-B380-BD81C0DC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https://www.youtube.com/playlist?list=PL5eWM-d1SabosbkCeTXf6FnO5KUQey4XF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22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69426-2A2E-4732-B6EE-1A54F945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上述影片原始檔的雲端下載資料夾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704E3-89E1-4401-B380-BD81C0DC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20190923</a:t>
            </a:r>
            <a:r>
              <a:rPr lang="zh-TW" altLang="en-US" sz="2000" dirty="0"/>
              <a:t>工作報告內容：完成水雉影像辨識模型訓練、解決影片辨識</a:t>
            </a:r>
            <a:r>
              <a:rPr lang="en-US" altLang="zh-TW" sz="2000" dirty="0"/>
              <a:t>FPS</a:t>
            </a:r>
            <a:r>
              <a:rPr lang="zh-TW" altLang="en-US" sz="2000" dirty="0"/>
              <a:t>低的問題</a:t>
            </a:r>
            <a:endParaRPr lang="en-US" altLang="zh-TW" sz="2000" dirty="0">
              <a:hlinkClick r:id="rId2"/>
            </a:endParaRPr>
          </a:p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https://drive.google.com/drive/folders/1A5nZF1rdkKlziU0K-RLMWnXrJpcI4pq-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20190927</a:t>
            </a:r>
            <a:r>
              <a:rPr lang="zh-TW" altLang="en-US" sz="2000" dirty="0"/>
              <a:t>工作報告：在</a:t>
            </a:r>
            <a:r>
              <a:rPr lang="en-US" altLang="zh-TW" sz="2000" dirty="0"/>
              <a:t>Windows10</a:t>
            </a:r>
            <a:r>
              <a:rPr lang="zh-TW" altLang="en-US" sz="2000" dirty="0"/>
              <a:t>安裝</a:t>
            </a:r>
            <a:r>
              <a:rPr lang="en-US" altLang="zh-TW" sz="2000" dirty="0"/>
              <a:t>YOLOv3 GPU</a:t>
            </a:r>
            <a:r>
              <a:rPr lang="zh-TW" altLang="en-US" sz="2000" dirty="0"/>
              <a:t>版</a:t>
            </a:r>
            <a:r>
              <a:rPr lang="en-US" altLang="zh-TW" sz="2000" dirty="0"/>
              <a:t>(NVIDIA GTX 750 </a:t>
            </a:r>
            <a:r>
              <a:rPr lang="en-US" altLang="zh-TW" sz="2000" dirty="0" err="1"/>
              <a:t>Ti</a:t>
            </a:r>
            <a:r>
              <a:rPr lang="en-US" altLang="zh-TW" sz="2000" dirty="0"/>
              <a:t>, FPS=15)</a:t>
            </a:r>
          </a:p>
          <a:p>
            <a:pPr marL="0" indent="0">
              <a:buNone/>
            </a:pPr>
            <a:r>
              <a:rPr lang="en-US" altLang="zh-TW" sz="2000" dirty="0">
                <a:hlinkClick r:id="rId3"/>
              </a:rPr>
              <a:t>https://drive.google.com/drive/folders/1PT5-R-agWOGlDSHRwVdoxLQd2WyQ9jCj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20191002</a:t>
            </a:r>
            <a:r>
              <a:rPr lang="zh-TW" altLang="en-US" sz="2000" dirty="0"/>
              <a:t>工作報告：</a:t>
            </a:r>
            <a:r>
              <a:rPr lang="en-US" altLang="zh-TW" sz="2000" dirty="0"/>
              <a:t>3</a:t>
            </a:r>
            <a:r>
              <a:rPr lang="zh-TW" altLang="en-US" sz="2000" dirty="0"/>
              <a:t>段水雉辨識影片</a:t>
            </a:r>
            <a:r>
              <a:rPr lang="en-US" altLang="zh-TW" sz="2000" dirty="0"/>
              <a:t>(</a:t>
            </a:r>
            <a:r>
              <a:rPr lang="zh-TW" altLang="en-US" sz="2000" dirty="0"/>
              <a:t>各</a:t>
            </a:r>
            <a:r>
              <a:rPr lang="en-US" altLang="zh-TW" sz="2000" dirty="0"/>
              <a:t>1</a:t>
            </a:r>
            <a:r>
              <a:rPr lang="zh-TW" altLang="en-US" sz="2000" dirty="0"/>
              <a:t>分鐘</a:t>
            </a:r>
            <a:r>
              <a:rPr lang="en-US" altLang="zh-TW" sz="2000" dirty="0"/>
              <a:t>)</a:t>
            </a:r>
            <a:endParaRPr lang="en-US" altLang="zh-TW" sz="2000" dirty="0">
              <a:hlinkClick r:id="rId4"/>
            </a:endParaRPr>
          </a:p>
          <a:p>
            <a:pPr marL="0" indent="0">
              <a:buNone/>
            </a:pPr>
            <a:r>
              <a:rPr lang="en-US" altLang="zh-TW" sz="2000" dirty="0">
                <a:hlinkClick r:id="rId4"/>
              </a:rPr>
              <a:t>https://drive.google.com/drive/folders/1M0mUtvbBdVvYMjRaJyv-pO-11P65K93_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500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1CEB1-E6E9-4561-9DA4-4E955D4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51686-B939-442C-BA19-8E0504D6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YOLOv3</a:t>
            </a:r>
            <a:r>
              <a:rPr lang="zh-TW" altLang="en-US" dirty="0">
                <a:hlinkClick r:id="rId2"/>
              </a:rPr>
              <a:t>與其他演算法的比較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2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B3E53-4FC0-4976-A2B3-AEB0B005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55721-84FA-4DC2-9438-B2AF8575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YOLOv3</a:t>
            </a:r>
            <a:r>
              <a:rPr lang="zh-TW" altLang="en-US" dirty="0"/>
              <a:t>是物件偵測 </a:t>
            </a:r>
            <a:r>
              <a:rPr lang="en-US" altLang="zh-TW" dirty="0"/>
              <a:t>(Object Detection) </a:t>
            </a:r>
            <a:r>
              <a:rPr lang="zh-TW" altLang="en-US" dirty="0"/>
              <a:t>的類神經網路演算法，該演算法效能好、性能表現佳。本團隊透過</a:t>
            </a:r>
            <a:r>
              <a:rPr lang="en-US" altLang="zh-TW" dirty="0"/>
              <a:t>YOLOv3</a:t>
            </a:r>
            <a:r>
              <a:rPr lang="zh-TW" altLang="en-US" dirty="0"/>
              <a:t>訓練出專門辨識水雉的物件偵測模型，在辨識水雉上有不錯的表現。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本模型透過</a:t>
            </a:r>
            <a:r>
              <a:rPr lang="en-US" altLang="zh-TW" dirty="0"/>
              <a:t>NVIDIA</a:t>
            </a:r>
            <a:r>
              <a:rPr lang="zh-TW" altLang="en-US" dirty="0"/>
              <a:t>的</a:t>
            </a:r>
            <a:r>
              <a:rPr lang="en-US" altLang="zh-TW" dirty="0"/>
              <a:t>Jetson TX2</a:t>
            </a:r>
            <a:r>
              <a:rPr lang="zh-TW" altLang="en-US" dirty="0"/>
              <a:t>進行訓練，並分別在</a:t>
            </a:r>
            <a:r>
              <a:rPr lang="en-US" altLang="zh-TW" dirty="0"/>
              <a:t>TX2</a:t>
            </a:r>
            <a:r>
              <a:rPr lang="zh-TW" altLang="en-US" dirty="0"/>
              <a:t>及配有</a:t>
            </a:r>
            <a:r>
              <a:rPr lang="en-US" altLang="zh-TW" dirty="0"/>
              <a:t>GTX</a:t>
            </a:r>
            <a:r>
              <a:rPr lang="zh-TW" altLang="en-US" dirty="0"/>
              <a:t> </a:t>
            </a:r>
            <a:r>
              <a:rPr lang="en-US" altLang="zh-TW" dirty="0"/>
              <a:t>750</a:t>
            </a:r>
            <a:r>
              <a:rPr lang="zh-TW" altLang="en-US" dirty="0"/>
              <a:t> </a:t>
            </a:r>
            <a:r>
              <a:rPr lang="en-US" altLang="zh-TW" dirty="0" err="1"/>
              <a:t>Ti</a:t>
            </a:r>
            <a:r>
              <a:rPr lang="zh-TW" altLang="en-US" dirty="0"/>
              <a:t>顯示卡的桌上型電腦上進行測試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該模型在</a:t>
            </a:r>
            <a:r>
              <a:rPr lang="en-US" altLang="zh-TW" dirty="0"/>
              <a:t>TX2</a:t>
            </a:r>
            <a:r>
              <a:rPr lang="zh-TW" altLang="en-US" dirty="0"/>
              <a:t>上的影片辨識</a:t>
            </a:r>
            <a:r>
              <a:rPr lang="en-US" altLang="zh-TW" b="1" dirty="0"/>
              <a:t>FPS</a:t>
            </a:r>
            <a:r>
              <a:rPr lang="zh-TW" altLang="en-US" b="1" dirty="0"/>
              <a:t>為</a:t>
            </a:r>
            <a:r>
              <a:rPr lang="en-US" altLang="zh-TW" b="1" dirty="0"/>
              <a:t>6.8</a:t>
            </a:r>
            <a:br>
              <a:rPr lang="en-US" altLang="zh-TW" dirty="0"/>
            </a:br>
            <a:r>
              <a:rPr lang="zh-TW" altLang="en-US" dirty="0"/>
              <a:t>在</a:t>
            </a:r>
            <a:r>
              <a:rPr lang="en-US" altLang="zh-TW" dirty="0"/>
              <a:t>GTX 750 </a:t>
            </a:r>
            <a:r>
              <a:rPr lang="en-US" altLang="zh-TW" dirty="0" err="1"/>
              <a:t>Ti</a:t>
            </a:r>
            <a:r>
              <a:rPr lang="zh-TW" altLang="en-US" dirty="0"/>
              <a:t>的桌上型電腦的影片辨識</a:t>
            </a:r>
            <a:r>
              <a:rPr lang="en-US" altLang="zh-TW" b="1" dirty="0"/>
              <a:t>FPS</a:t>
            </a:r>
            <a:r>
              <a:rPr lang="zh-TW" altLang="en-US" b="1" dirty="0"/>
              <a:t>為</a:t>
            </a:r>
            <a:r>
              <a:rPr lang="en-US" altLang="zh-TW" b="1" dirty="0"/>
              <a:t>15</a:t>
            </a:r>
            <a:r>
              <a:rPr lang="zh-TW" altLang="en-US" b="1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579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B3E53-4FC0-4976-A2B3-AEB0B005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55721-84FA-4DC2-9438-B2AF8575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後續會將此水雉辨識模型轉換成能夠在樹莓派執行的模型，結合</a:t>
            </a:r>
            <a:r>
              <a:rPr lang="en-US" altLang="zh-TW" dirty="0"/>
              <a:t>Intel® </a:t>
            </a:r>
            <a:r>
              <a:rPr lang="en-US" altLang="zh-TW" dirty="0" err="1"/>
              <a:t>Movidius</a:t>
            </a:r>
            <a:r>
              <a:rPr lang="en-US" altLang="zh-TW" dirty="0"/>
              <a:t>™ Neural Compute Stick</a:t>
            </a:r>
            <a:r>
              <a:rPr lang="zh-TW" altLang="en-US" dirty="0"/>
              <a:t>運算棒，直接在現場進行水雉辨識，將辨識結果傳回後端伺服器中，並與手機</a:t>
            </a:r>
            <a:r>
              <a:rPr lang="en-US" altLang="zh-TW" dirty="0"/>
              <a:t>APP</a:t>
            </a:r>
            <a:r>
              <a:rPr lang="zh-TW" altLang="en-US" dirty="0"/>
              <a:t>結合，即時呈現辨識成果。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722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E417D-7519-4454-B613-BFDFDDCB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loss</a:t>
            </a:r>
            <a:r>
              <a:rPr lang="zh-TW" altLang="en-US" dirty="0"/>
              <a:t>曲線</a:t>
            </a:r>
            <a:r>
              <a:rPr lang="en-US" altLang="zh-TW" dirty="0"/>
              <a:t>(5000</a:t>
            </a:r>
            <a:r>
              <a:rPr lang="zh-TW" altLang="en-US" dirty="0"/>
              <a:t>次</a:t>
            </a:r>
            <a:r>
              <a:rPr lang="en-US" altLang="zh-TW" dirty="0"/>
              <a:t>batches)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A63250-D0EC-4CC8-B9EA-DCF90E384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205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E417D-7519-4454-B613-BFDFDDCB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IOU</a:t>
            </a:r>
            <a:r>
              <a:rPr lang="zh-TW" altLang="en-US" dirty="0"/>
              <a:t>曲線</a:t>
            </a:r>
            <a:r>
              <a:rPr lang="en-US" altLang="zh-TW" dirty="0"/>
              <a:t>(5000</a:t>
            </a:r>
            <a:r>
              <a:rPr lang="zh-TW" altLang="en-US" dirty="0"/>
              <a:t>次</a:t>
            </a:r>
            <a:r>
              <a:rPr lang="en-US" altLang="zh-TW" dirty="0"/>
              <a:t>batches)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6E7F7DB-8AFC-487B-8A81-DDE97A7C9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1036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B3E53-4FC0-4976-A2B3-AEB0B005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YOLOv3</a:t>
            </a:r>
            <a:r>
              <a:rPr lang="zh-TW" altLang="en-US" dirty="0"/>
              <a:t>和其他演算法的性能比較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3F0A4F-2A2C-415B-9421-1203B8A32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5" y="1454030"/>
            <a:ext cx="6781014" cy="5403970"/>
          </a:xfrm>
        </p:spPr>
      </p:pic>
    </p:spTree>
    <p:extLst>
      <p:ext uri="{BB962C8B-B14F-4D97-AF65-F5344CB8AC3E}">
        <p14:creationId xmlns:p14="http://schemas.microsoft.com/office/powerpoint/2010/main" val="72251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8E2B5C-281A-43A7-B4B8-8AFC2F3C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01" y="-22799"/>
            <a:ext cx="9174398" cy="6880799"/>
          </a:xfrm>
        </p:spPr>
      </p:pic>
    </p:spTree>
    <p:extLst>
      <p:ext uri="{BB962C8B-B14F-4D97-AF65-F5344CB8AC3E}">
        <p14:creationId xmlns:p14="http://schemas.microsoft.com/office/powerpoint/2010/main" val="320518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AA2D02E-6261-4873-B940-19C1A470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38" y="1825625"/>
            <a:ext cx="7911523" cy="4351338"/>
          </a:xfrm>
        </p:spPr>
      </p:pic>
    </p:spTree>
    <p:extLst>
      <p:ext uri="{BB962C8B-B14F-4D97-AF65-F5344CB8AC3E}">
        <p14:creationId xmlns:p14="http://schemas.microsoft.com/office/powerpoint/2010/main" val="362734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8872F7-F3F5-4294-8F60-9909A1CB7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10" y="0"/>
            <a:ext cx="9955160" cy="6858000"/>
          </a:xfrm>
        </p:spPr>
      </p:pic>
    </p:spTree>
    <p:extLst>
      <p:ext uri="{BB962C8B-B14F-4D97-AF65-F5344CB8AC3E}">
        <p14:creationId xmlns:p14="http://schemas.microsoft.com/office/powerpoint/2010/main" val="362125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366</Words>
  <Application>Microsoft Office PowerPoint</Application>
  <PresentationFormat>寬螢幕</PresentationFormat>
  <Paragraphs>35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雉在家鄉</vt:lpstr>
      <vt:lpstr>說明</vt:lpstr>
      <vt:lpstr>說明</vt:lpstr>
      <vt:lpstr>loss曲線(5000次batches)</vt:lpstr>
      <vt:lpstr>IOU曲線(5000次batches)</vt:lpstr>
      <vt:lpstr>YOLOv3和其他演算法的性能比較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影片Youtube連結</vt:lpstr>
      <vt:lpstr>水雉辨識影片的播放清單</vt:lpstr>
      <vt:lpstr>上述影片原始檔的雲端下載資料夾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雉在家鄉</dc:title>
  <dc:creator>Administrator</dc:creator>
  <cp:lastModifiedBy>Administrator</cp:lastModifiedBy>
  <cp:revision>10</cp:revision>
  <dcterms:created xsi:type="dcterms:W3CDTF">2019-10-13T11:53:17Z</dcterms:created>
  <dcterms:modified xsi:type="dcterms:W3CDTF">2019-10-13T12:45:56Z</dcterms:modified>
</cp:coreProperties>
</file>