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59" sz="6000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이미지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슬라이드 부제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이미지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의제 부제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pc="-42" sz="422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tif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2.tif"/><Relationship Id="rId14" Type="http://schemas.openxmlformats.org/officeDocument/2006/relationships/image" Target="../media/image3.tif"/><Relationship Id="rId15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YSTEM   FLOW"/>
          <p:cNvSpPr txBox="1"/>
          <p:nvPr/>
        </p:nvSpPr>
        <p:spPr>
          <a:xfrm>
            <a:off x="10104444" y="-119999"/>
            <a:ext cx="5692197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SYSTEM   FLOW</a:t>
            </a:r>
          </a:p>
        </p:txBody>
      </p:sp>
      <p:pic>
        <p:nvPicPr>
          <p:cNvPr id="1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3171" t="2195" r="0" b="643"/>
          <a:stretch>
            <a:fillRect/>
          </a:stretch>
        </p:blipFill>
        <p:spPr>
          <a:xfrm>
            <a:off x="4622944" y="2004776"/>
            <a:ext cx="1638795" cy="2730109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</p:pic>
      <p:pic>
        <p:nvPicPr>
          <p:cNvPr id="15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0" t="0" r="3293" b="3844"/>
          <a:stretch>
            <a:fillRect/>
          </a:stretch>
        </p:blipFill>
        <p:spPr>
          <a:xfrm>
            <a:off x="4038575" y="10668523"/>
            <a:ext cx="1549401" cy="2511233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</p:pic>
      <p:pic>
        <p:nvPicPr>
          <p:cNvPr id="15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5670" y="7019094"/>
            <a:ext cx="1800976" cy="2348385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</p:pic>
      <p:pic>
        <p:nvPicPr>
          <p:cNvPr id="155" name="05_pw 찾기 -1.png" descr="05_pw 찾기 -1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78290" y="7028062"/>
            <a:ext cx="1755068" cy="2369628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</p:pic>
      <p:sp>
        <p:nvSpPr>
          <p:cNvPr id="156" name="My…"/>
          <p:cNvSpPr/>
          <p:nvPr/>
        </p:nvSpPr>
        <p:spPr>
          <a:xfrm>
            <a:off x="10778365" y="11128998"/>
            <a:ext cx="1594765" cy="2105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030303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My</a:t>
            </a:r>
          </a:p>
          <a:p>
            <a:pPr defTabSz="1130300">
              <a:lnSpc>
                <a:spcPct val="100000"/>
              </a:lnSpc>
              <a:defRPr sz="3200">
                <a:solidFill>
                  <a:srgbClr val="030303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SQL</a:t>
            </a:r>
          </a:p>
        </p:txBody>
      </p:sp>
      <p:grpSp>
        <p:nvGrpSpPr>
          <p:cNvPr id="160" name="그룹"/>
          <p:cNvGrpSpPr/>
          <p:nvPr/>
        </p:nvGrpSpPr>
        <p:grpSpPr>
          <a:xfrm>
            <a:off x="5403457" y="5348401"/>
            <a:ext cx="5989609" cy="2020343"/>
            <a:chOff x="0" y="0"/>
            <a:chExt cx="5989608" cy="2020342"/>
          </a:xfrm>
        </p:grpSpPr>
        <p:sp>
          <p:nvSpPr>
            <p:cNvPr id="157" name="선"/>
            <p:cNvSpPr/>
            <p:nvPr/>
          </p:nvSpPr>
          <p:spPr>
            <a:xfrm flipH="1" flipV="1">
              <a:off x="4681" y="610007"/>
              <a:ext cx="5984928" cy="1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8" name="선"/>
            <p:cNvSpPr/>
            <p:nvPr/>
          </p:nvSpPr>
          <p:spPr>
            <a:xfrm>
              <a:off x="5984149" y="608134"/>
              <a:ext cx="1" cy="1412209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9" name="선"/>
            <p:cNvSpPr/>
            <p:nvPr/>
          </p:nvSpPr>
          <p:spPr>
            <a:xfrm flipV="1">
              <a:off x="-1" y="-1"/>
              <a:ext cx="2" cy="613771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61" name="회원정보 확인"/>
          <p:cNvSpPr txBox="1"/>
          <p:nvPr/>
        </p:nvSpPr>
        <p:spPr>
          <a:xfrm>
            <a:off x="4372240" y="4767363"/>
            <a:ext cx="2013555" cy="56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회원정보 확인</a:t>
            </a:r>
          </a:p>
        </p:txBody>
      </p:sp>
      <p:sp>
        <p:nvSpPr>
          <p:cNvPr id="162" name="양방향 화살표"/>
          <p:cNvSpPr/>
          <p:nvPr/>
        </p:nvSpPr>
        <p:spPr>
          <a:xfrm rot="16200000">
            <a:off x="11018250" y="10175649"/>
            <a:ext cx="1114994" cy="515666"/>
          </a:xfrm>
          <a:prstGeom prst="leftRightArrow">
            <a:avLst>
              <a:gd name="adj1" fmla="val 21917"/>
              <a:gd name="adj2" fmla="val 6414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3" name="알림…"/>
          <p:cNvSpPr/>
          <p:nvPr/>
        </p:nvSpPr>
        <p:spPr>
          <a:xfrm>
            <a:off x="390674" y="2137838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이메일을 확인하세요.</a:t>
            </a:r>
          </a:p>
        </p:txBody>
      </p:sp>
      <p:sp>
        <p:nvSpPr>
          <p:cNvPr id="164" name="알림…"/>
          <p:cNvSpPr/>
          <p:nvPr/>
        </p:nvSpPr>
        <p:spPr>
          <a:xfrm>
            <a:off x="390674" y="3774044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비밀번호 확인하세요.</a:t>
            </a:r>
          </a:p>
        </p:txBody>
      </p:sp>
      <p:sp>
        <p:nvSpPr>
          <p:cNvPr id="165" name="ID / PW…"/>
          <p:cNvSpPr txBox="1"/>
          <p:nvPr/>
        </p:nvSpPr>
        <p:spPr>
          <a:xfrm>
            <a:off x="7407147" y="7528640"/>
            <a:ext cx="1268579" cy="881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 / PW </a:t>
            </a:r>
          </a:p>
          <a:p>
            <a:pPr/>
            <a:r>
              <a:t>확인</a:t>
            </a:r>
          </a:p>
        </p:txBody>
      </p:sp>
      <p:sp>
        <p:nvSpPr>
          <p:cNvPr id="166" name="선"/>
          <p:cNvSpPr/>
          <p:nvPr/>
        </p:nvSpPr>
        <p:spPr>
          <a:xfrm flipH="1" flipV="1">
            <a:off x="2792671" y="2772838"/>
            <a:ext cx="15494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선"/>
          <p:cNvSpPr/>
          <p:nvPr/>
        </p:nvSpPr>
        <p:spPr>
          <a:xfrm flipH="1">
            <a:off x="2784030" y="4272038"/>
            <a:ext cx="15494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비밀번호 오류"/>
          <p:cNvSpPr txBox="1"/>
          <p:nvPr/>
        </p:nvSpPr>
        <p:spPr>
          <a:xfrm>
            <a:off x="2916704" y="3809460"/>
            <a:ext cx="1301334" cy="39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비밀번호 오류</a:t>
            </a:r>
          </a:p>
        </p:txBody>
      </p:sp>
      <p:sp>
        <p:nvSpPr>
          <p:cNvPr id="169" name="이메일 오류"/>
          <p:cNvSpPr txBox="1"/>
          <p:nvPr/>
        </p:nvSpPr>
        <p:spPr>
          <a:xfrm>
            <a:off x="3011861" y="2344707"/>
            <a:ext cx="1111020" cy="395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이메일 오류</a:t>
            </a:r>
          </a:p>
        </p:txBody>
      </p:sp>
      <p:sp>
        <p:nvSpPr>
          <p:cNvPr id="170" name="알림…"/>
          <p:cNvSpPr/>
          <p:nvPr/>
        </p:nvSpPr>
        <p:spPr>
          <a:xfrm>
            <a:off x="64434" y="10461609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이메일 인증메일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발송하였습니다.</a:t>
            </a:r>
          </a:p>
        </p:txBody>
      </p:sp>
      <p:sp>
        <p:nvSpPr>
          <p:cNvPr id="171" name="알림…"/>
          <p:cNvSpPr/>
          <p:nvPr/>
        </p:nvSpPr>
        <p:spPr>
          <a:xfrm>
            <a:off x="64434" y="12097815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빈칸을 확인하세요.</a:t>
            </a:r>
          </a:p>
        </p:txBody>
      </p:sp>
      <p:sp>
        <p:nvSpPr>
          <p:cNvPr id="172" name="선"/>
          <p:cNvSpPr/>
          <p:nvPr/>
        </p:nvSpPr>
        <p:spPr>
          <a:xfrm flipH="1">
            <a:off x="2466430" y="11096609"/>
            <a:ext cx="15494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선"/>
          <p:cNvSpPr/>
          <p:nvPr/>
        </p:nvSpPr>
        <p:spPr>
          <a:xfrm flipH="1">
            <a:off x="2457790" y="12595809"/>
            <a:ext cx="15494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이메일 인증"/>
          <p:cNvSpPr txBox="1"/>
          <p:nvPr/>
        </p:nvSpPr>
        <p:spPr>
          <a:xfrm>
            <a:off x="2816707" y="10668478"/>
            <a:ext cx="1111020" cy="39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이메일 인증</a:t>
            </a:r>
          </a:p>
        </p:txBody>
      </p:sp>
      <p:sp>
        <p:nvSpPr>
          <p:cNvPr id="175" name="필드 체크"/>
          <p:cNvSpPr txBox="1"/>
          <p:nvPr/>
        </p:nvSpPr>
        <p:spPr>
          <a:xfrm>
            <a:off x="2780778" y="12136733"/>
            <a:ext cx="920706" cy="39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필드 체크</a:t>
            </a:r>
          </a:p>
        </p:txBody>
      </p:sp>
      <p:sp>
        <p:nvSpPr>
          <p:cNvPr id="176" name="ID / PW 찾기"/>
          <p:cNvSpPr txBox="1"/>
          <p:nvPr/>
        </p:nvSpPr>
        <p:spPr>
          <a:xfrm>
            <a:off x="3468684" y="6247712"/>
            <a:ext cx="3602871" cy="6604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ID / PW 찾기</a:t>
            </a:r>
          </a:p>
        </p:txBody>
      </p:sp>
      <p:grpSp>
        <p:nvGrpSpPr>
          <p:cNvPr id="180" name="그룹"/>
          <p:cNvGrpSpPr/>
          <p:nvPr/>
        </p:nvGrpSpPr>
        <p:grpSpPr>
          <a:xfrm>
            <a:off x="98051" y="6585604"/>
            <a:ext cx="3281761" cy="1270001"/>
            <a:chOff x="0" y="0"/>
            <a:chExt cx="3281760" cy="1270000"/>
          </a:xfrm>
        </p:grpSpPr>
        <p:sp>
          <p:nvSpPr>
            <p:cNvPr id="177" name="알림…"/>
            <p:cNvSpPr/>
            <p:nvPr/>
          </p:nvSpPr>
          <p:spPr>
            <a:xfrm>
              <a:off x="0" y="0"/>
              <a:ext cx="2138721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알림</a:t>
              </a:r>
            </a:p>
            <a:p>
              <a: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이메일 인증메일</a:t>
              </a:r>
            </a:p>
            <a:p>
              <a: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발송하였습니다.</a:t>
              </a:r>
            </a:p>
          </p:txBody>
        </p:sp>
        <p:sp>
          <p:nvSpPr>
            <p:cNvPr id="178" name="선"/>
            <p:cNvSpPr/>
            <p:nvPr/>
          </p:nvSpPr>
          <p:spPr>
            <a:xfrm flipH="1" flipV="1">
              <a:off x="2247351" y="635000"/>
              <a:ext cx="92070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9" name="이메일 인증"/>
            <p:cNvSpPr txBox="1"/>
            <p:nvPr/>
          </p:nvSpPr>
          <p:spPr>
            <a:xfrm>
              <a:off x="2170741" y="208500"/>
              <a:ext cx="1111020" cy="395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이메일 인증</a:t>
              </a:r>
            </a:p>
          </p:txBody>
        </p:sp>
      </p:grpSp>
      <p:grpSp>
        <p:nvGrpSpPr>
          <p:cNvPr id="184" name="그룹"/>
          <p:cNvGrpSpPr/>
          <p:nvPr/>
        </p:nvGrpSpPr>
        <p:grpSpPr>
          <a:xfrm flipH="1" rot="10800000">
            <a:off x="7322470" y="8836737"/>
            <a:ext cx="3135649" cy="3193489"/>
            <a:chOff x="0" y="0"/>
            <a:chExt cx="3135647" cy="3193487"/>
          </a:xfrm>
        </p:grpSpPr>
        <p:sp>
          <p:nvSpPr>
            <p:cNvPr id="181" name="선"/>
            <p:cNvSpPr/>
            <p:nvPr/>
          </p:nvSpPr>
          <p:spPr>
            <a:xfrm flipV="1">
              <a:off x="1880601" y="0"/>
              <a:ext cx="1" cy="3193488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2" name="선"/>
            <p:cNvSpPr/>
            <p:nvPr/>
          </p:nvSpPr>
          <p:spPr>
            <a:xfrm>
              <a:off x="1868156" y="3159625"/>
              <a:ext cx="1267492" cy="1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3" name="선"/>
            <p:cNvSpPr/>
            <p:nvPr/>
          </p:nvSpPr>
          <p:spPr>
            <a:xfrm flipH="1" flipV="1">
              <a:off x="0" y="36606"/>
              <a:ext cx="1885519" cy="1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85" name="알림…"/>
          <p:cNvSpPr/>
          <p:nvPr/>
        </p:nvSpPr>
        <p:spPr>
          <a:xfrm>
            <a:off x="110004" y="8412915"/>
            <a:ext cx="2138722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알림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휴대폰 인증 화면</a:t>
            </a:r>
          </a:p>
        </p:txBody>
      </p:sp>
      <p:sp>
        <p:nvSpPr>
          <p:cNvPr id="186" name="휴대폰 인증"/>
          <p:cNvSpPr txBox="1"/>
          <p:nvPr/>
        </p:nvSpPr>
        <p:spPr>
          <a:xfrm>
            <a:off x="2372274" y="8571100"/>
            <a:ext cx="1111020" cy="39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휴대폰 인증</a:t>
            </a:r>
          </a:p>
        </p:txBody>
      </p:sp>
      <p:sp>
        <p:nvSpPr>
          <p:cNvPr id="187" name="선"/>
          <p:cNvSpPr/>
          <p:nvPr/>
        </p:nvSpPr>
        <p:spPr>
          <a:xfrm flipH="1">
            <a:off x="2375902" y="9026949"/>
            <a:ext cx="9207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회원가입…"/>
          <p:cNvSpPr txBox="1"/>
          <p:nvPr/>
        </p:nvSpPr>
        <p:spPr>
          <a:xfrm>
            <a:off x="5733416" y="11555572"/>
            <a:ext cx="1332312" cy="801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회원가입</a:t>
            </a:r>
          </a:p>
          <a:p>
            <a:pPr/>
            <a:r>
              <a:t>성공</a:t>
            </a:r>
          </a:p>
        </p:txBody>
      </p:sp>
      <p:sp>
        <p:nvSpPr>
          <p:cNvPr id="189" name="선"/>
          <p:cNvSpPr/>
          <p:nvPr/>
        </p:nvSpPr>
        <p:spPr>
          <a:xfrm flipV="1">
            <a:off x="7838185" y="3660162"/>
            <a:ext cx="3437109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로그인…"/>
          <p:cNvSpPr txBox="1"/>
          <p:nvPr/>
        </p:nvSpPr>
        <p:spPr>
          <a:xfrm>
            <a:off x="6542204" y="3246393"/>
            <a:ext cx="1027809" cy="801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로그인</a:t>
            </a:r>
          </a:p>
          <a:p>
            <a:pPr/>
            <a:r>
              <a:t>성공</a:t>
            </a:r>
          </a:p>
        </p:txBody>
      </p:sp>
      <p:grpSp>
        <p:nvGrpSpPr>
          <p:cNvPr id="197" name="그룹"/>
          <p:cNvGrpSpPr/>
          <p:nvPr/>
        </p:nvGrpSpPr>
        <p:grpSpPr>
          <a:xfrm>
            <a:off x="653661" y="153005"/>
            <a:ext cx="1612748" cy="1154293"/>
            <a:chOff x="0" y="0"/>
            <a:chExt cx="1612747" cy="1154291"/>
          </a:xfrm>
        </p:grpSpPr>
        <p:sp>
          <p:nvSpPr>
            <p:cNvPr id="191" name="선"/>
            <p:cNvSpPr/>
            <p:nvPr/>
          </p:nvSpPr>
          <p:spPr>
            <a:xfrm flipV="1">
              <a:off x="13123" y="299710"/>
              <a:ext cx="1586501" cy="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2" name="화면전환"/>
            <p:cNvSpPr txBox="1"/>
            <p:nvPr/>
          </p:nvSpPr>
          <p:spPr>
            <a:xfrm>
              <a:off x="368595" y="0"/>
              <a:ext cx="875558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화면전환</a:t>
              </a:r>
            </a:p>
          </p:txBody>
        </p:sp>
        <p:sp>
          <p:nvSpPr>
            <p:cNvPr id="193" name="선"/>
            <p:cNvSpPr/>
            <p:nvPr/>
          </p:nvSpPr>
          <p:spPr>
            <a:xfrm flipV="1">
              <a:off x="13123" y="697601"/>
              <a:ext cx="1586501" cy="1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4" name="DB  /  SERVER"/>
            <p:cNvSpPr txBox="1"/>
            <p:nvPr/>
          </p:nvSpPr>
          <p:spPr>
            <a:xfrm>
              <a:off x="123336" y="329476"/>
              <a:ext cx="1366076" cy="391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DB  /  SERVER</a:t>
              </a:r>
            </a:p>
          </p:txBody>
        </p:sp>
        <p:sp>
          <p:nvSpPr>
            <p:cNvPr id="195" name="선"/>
            <p:cNvSpPr/>
            <p:nvPr/>
          </p:nvSpPr>
          <p:spPr>
            <a:xfrm>
              <a:off x="0" y="1125963"/>
              <a:ext cx="161274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6" name="알림"/>
            <p:cNvSpPr txBox="1"/>
            <p:nvPr/>
          </p:nvSpPr>
          <p:spPr>
            <a:xfrm>
              <a:off x="558909" y="824091"/>
              <a:ext cx="494930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알림</a:t>
              </a:r>
            </a:p>
          </p:txBody>
        </p:sp>
      </p:grpSp>
      <p:sp>
        <p:nvSpPr>
          <p:cNvPr id="198" name="로그인"/>
          <p:cNvSpPr txBox="1"/>
          <p:nvPr/>
        </p:nvSpPr>
        <p:spPr>
          <a:xfrm>
            <a:off x="3753556" y="1348854"/>
            <a:ext cx="3602871" cy="5969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로그인</a:t>
            </a:r>
          </a:p>
        </p:txBody>
      </p:sp>
      <p:sp>
        <p:nvSpPr>
          <p:cNvPr id="199" name="회원가입"/>
          <p:cNvSpPr txBox="1"/>
          <p:nvPr/>
        </p:nvSpPr>
        <p:spPr>
          <a:xfrm>
            <a:off x="3334637" y="9941550"/>
            <a:ext cx="3602870" cy="5969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회원가입</a:t>
            </a:r>
          </a:p>
        </p:txBody>
      </p:sp>
      <p:grpSp>
        <p:nvGrpSpPr>
          <p:cNvPr id="203" name="그룹"/>
          <p:cNvGrpSpPr/>
          <p:nvPr/>
        </p:nvGrpSpPr>
        <p:grpSpPr>
          <a:xfrm rot="10800000">
            <a:off x="12769206" y="8674214"/>
            <a:ext cx="1878402" cy="2620425"/>
            <a:chOff x="0" y="0"/>
            <a:chExt cx="1878401" cy="2620423"/>
          </a:xfrm>
        </p:grpSpPr>
        <p:sp>
          <p:nvSpPr>
            <p:cNvPr id="200" name="선"/>
            <p:cNvSpPr/>
            <p:nvPr/>
          </p:nvSpPr>
          <p:spPr>
            <a:xfrm flipV="1">
              <a:off x="1126569" y="0"/>
              <a:ext cx="1" cy="2620424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1" name="선"/>
            <p:cNvSpPr/>
            <p:nvPr/>
          </p:nvSpPr>
          <p:spPr>
            <a:xfrm>
              <a:off x="1119113" y="2592638"/>
              <a:ext cx="759289" cy="1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2" name="선"/>
            <p:cNvSpPr/>
            <p:nvPr/>
          </p:nvSpPr>
          <p:spPr>
            <a:xfrm flipH="1" flipV="1">
              <a:off x="0" y="30037"/>
              <a:ext cx="1129515" cy="1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04" name="선"/>
          <p:cNvSpPr/>
          <p:nvPr/>
        </p:nvSpPr>
        <p:spPr>
          <a:xfrm>
            <a:off x="18060162" y="12593459"/>
            <a:ext cx="1745239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갤러리"/>
          <p:cNvSpPr/>
          <p:nvPr/>
        </p:nvSpPr>
        <p:spPr>
          <a:xfrm>
            <a:off x="20102332" y="11960404"/>
            <a:ext cx="1243179" cy="112889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갤러리</a:t>
            </a:r>
          </a:p>
        </p:txBody>
      </p:sp>
      <p:sp>
        <p:nvSpPr>
          <p:cNvPr id="206" name="Image Input/output"/>
          <p:cNvSpPr txBox="1"/>
          <p:nvPr/>
        </p:nvSpPr>
        <p:spPr>
          <a:xfrm>
            <a:off x="18037240" y="12166977"/>
            <a:ext cx="1791082" cy="39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Image Input/output</a:t>
            </a:r>
          </a:p>
        </p:txBody>
      </p:sp>
      <p:sp>
        <p:nvSpPr>
          <p:cNvPr id="207" name="연락처…"/>
          <p:cNvSpPr txBox="1"/>
          <p:nvPr/>
        </p:nvSpPr>
        <p:spPr>
          <a:xfrm>
            <a:off x="14716794" y="10896594"/>
            <a:ext cx="1027809" cy="801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연락처</a:t>
            </a:r>
          </a:p>
          <a:p>
            <a:pPr/>
            <a:r>
              <a:t>입력</a:t>
            </a:r>
          </a:p>
        </p:txBody>
      </p:sp>
      <p:sp>
        <p:nvSpPr>
          <p:cNvPr id="208" name="SQLite"/>
          <p:cNvSpPr/>
          <p:nvPr/>
        </p:nvSpPr>
        <p:spPr>
          <a:xfrm>
            <a:off x="22535319" y="11472196"/>
            <a:ext cx="1594764" cy="2105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1130300">
              <a:lnSpc>
                <a:spcPct val="100000"/>
              </a:lnSpc>
              <a:defRPr sz="3200">
                <a:solidFill>
                  <a:srgbClr val="030303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SQLite</a:t>
            </a:r>
          </a:p>
        </p:txBody>
      </p:sp>
      <p:sp>
        <p:nvSpPr>
          <p:cNvPr id="209" name="그룹"/>
          <p:cNvSpPr/>
          <p:nvPr/>
        </p:nvSpPr>
        <p:spPr>
          <a:xfrm rot="10800000">
            <a:off x="21388544" y="12524850"/>
            <a:ext cx="1084689" cy="1"/>
          </a:xfrm>
          <a:prstGeom prst="line">
            <a:avLst/>
          </a:prstGeom>
          <a:ln w="635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메인화면"/>
          <p:cNvSpPr txBox="1"/>
          <p:nvPr/>
        </p:nvSpPr>
        <p:spPr>
          <a:xfrm>
            <a:off x="11409826" y="810690"/>
            <a:ext cx="3602870" cy="5969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메인화면</a:t>
            </a:r>
          </a:p>
        </p:txBody>
      </p:sp>
      <p:sp>
        <p:nvSpPr>
          <p:cNvPr id="211" name="연락처 등록"/>
          <p:cNvSpPr txBox="1"/>
          <p:nvPr/>
        </p:nvSpPr>
        <p:spPr>
          <a:xfrm>
            <a:off x="15370883" y="9347853"/>
            <a:ext cx="3012074" cy="6604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연락처 등록</a:t>
            </a:r>
          </a:p>
        </p:txBody>
      </p:sp>
      <p:sp>
        <p:nvSpPr>
          <p:cNvPr id="212" name="그룹"/>
          <p:cNvSpPr/>
          <p:nvPr/>
        </p:nvSpPr>
        <p:spPr>
          <a:xfrm flipV="1" rot="32400000">
            <a:off x="8946153" y="7969482"/>
            <a:ext cx="1530034" cy="1"/>
          </a:xfrm>
          <a:prstGeom prst="line">
            <a:avLst/>
          </a:prstGeom>
          <a:ln w="635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선"/>
          <p:cNvSpPr/>
          <p:nvPr/>
        </p:nvSpPr>
        <p:spPr>
          <a:xfrm flipV="1">
            <a:off x="14610374" y="1627098"/>
            <a:ext cx="629592" cy="1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직사각형"/>
          <p:cNvSpPr/>
          <p:nvPr/>
        </p:nvSpPr>
        <p:spPr>
          <a:xfrm>
            <a:off x="303667" y="84167"/>
            <a:ext cx="2312736" cy="1482960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15" name="그룹"/>
          <p:cNvSpPr/>
          <p:nvPr/>
        </p:nvSpPr>
        <p:spPr>
          <a:xfrm flipV="1" rot="32400000">
            <a:off x="12750650" y="8282186"/>
            <a:ext cx="8464003" cy="1"/>
          </a:xfrm>
          <a:prstGeom prst="line">
            <a:avLst/>
          </a:prstGeom>
          <a:ln w="635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31" name="그룹"/>
          <p:cNvGrpSpPr/>
          <p:nvPr/>
        </p:nvGrpSpPr>
        <p:grpSpPr>
          <a:xfrm>
            <a:off x="15245035" y="730151"/>
            <a:ext cx="9007925" cy="5351618"/>
            <a:chOff x="0" y="330199"/>
            <a:chExt cx="9007923" cy="5351616"/>
          </a:xfrm>
        </p:grpSpPr>
        <p:sp>
          <p:nvSpPr>
            <p:cNvPr id="216" name="연락처 수정/삭제"/>
            <p:cNvSpPr/>
            <p:nvPr/>
          </p:nvSpPr>
          <p:spPr>
            <a:xfrm>
              <a:off x="5735077" y="5681816"/>
              <a:ext cx="30120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E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연락처 수정/삭제</a:t>
              </a:r>
            </a:p>
          </p:txBody>
        </p:sp>
        <p:pic>
          <p:nvPicPr>
            <p:cNvPr id="217" name="이미지" descr="이미지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90917" y="2642596"/>
              <a:ext cx="1549401" cy="2582334"/>
            </a:xfrm>
            <a:prstGeom prst="rect">
              <a:avLst/>
            </a:prstGeom>
            <a:ln w="25400" cap="flat">
              <a:solidFill>
                <a:srgbClr val="A9A9A9"/>
              </a:solidFill>
              <a:prstDash val="solid"/>
              <a:miter lim="400000"/>
            </a:ln>
            <a:effectLst/>
          </p:spPr>
        </p:pic>
        <p:sp>
          <p:nvSpPr>
            <p:cNvPr id="218" name="선"/>
            <p:cNvSpPr/>
            <p:nvPr/>
          </p:nvSpPr>
          <p:spPr>
            <a:xfrm flipV="1">
              <a:off x="5996798" y="3786347"/>
              <a:ext cx="11110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9" name="비밀번호 변경 화면"/>
            <p:cNvSpPr/>
            <p:nvPr/>
          </p:nvSpPr>
          <p:spPr>
            <a:xfrm>
              <a:off x="7357016" y="3221902"/>
              <a:ext cx="1243178" cy="112889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비밀번호 변경 화면</a:t>
              </a:r>
            </a:p>
          </p:txBody>
        </p:sp>
        <p:pic>
          <p:nvPicPr>
            <p:cNvPr id="220" name="이미지" descr="이미지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288707" y="755506"/>
              <a:ext cx="1658265" cy="13765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이미지" descr="이미지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0" b="0"/>
            <a:stretch>
              <a:fillRect/>
            </a:stretch>
          </p:blipFill>
          <p:spPr>
            <a:xfrm>
              <a:off x="131106" y="1086707"/>
              <a:ext cx="1658265" cy="1720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선"/>
            <p:cNvSpPr/>
            <p:nvPr/>
          </p:nvSpPr>
          <p:spPr>
            <a:xfrm>
              <a:off x="1148403" y="2072114"/>
              <a:ext cx="2650526" cy="1361697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선"/>
            <p:cNvSpPr/>
            <p:nvPr/>
          </p:nvSpPr>
          <p:spPr>
            <a:xfrm flipV="1">
              <a:off x="1144349" y="1398867"/>
              <a:ext cx="2654647" cy="339798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4" name="직사각형"/>
            <p:cNvSpPr/>
            <p:nvPr/>
          </p:nvSpPr>
          <p:spPr>
            <a:xfrm>
              <a:off x="133794" y="1643801"/>
              <a:ext cx="1002409" cy="271457"/>
            </a:xfrm>
            <a:prstGeom prst="rect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25" name="선"/>
            <p:cNvSpPr/>
            <p:nvPr/>
          </p:nvSpPr>
          <p:spPr>
            <a:xfrm flipV="1">
              <a:off x="6122119" y="1443782"/>
              <a:ext cx="111102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6" name="알림…"/>
            <p:cNvSpPr/>
            <p:nvPr/>
          </p:nvSpPr>
          <p:spPr>
            <a:xfrm>
              <a:off x="7299247" y="879336"/>
              <a:ext cx="1524001" cy="112889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알림</a:t>
              </a:r>
            </a:p>
            <a:p>
              <a: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등록 완료</a:t>
              </a:r>
            </a:p>
            <a:p>
              <a: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되었습니다.</a:t>
              </a:r>
            </a:p>
          </p:txBody>
        </p:sp>
        <p:sp>
          <p:nvSpPr>
            <p:cNvPr id="227" name="직사각형"/>
            <p:cNvSpPr/>
            <p:nvPr/>
          </p:nvSpPr>
          <p:spPr>
            <a:xfrm>
              <a:off x="129120" y="1914739"/>
              <a:ext cx="1002409" cy="271457"/>
            </a:xfrm>
            <a:prstGeom prst="rect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28" name="직사각형"/>
            <p:cNvSpPr/>
            <p:nvPr/>
          </p:nvSpPr>
          <p:spPr>
            <a:xfrm>
              <a:off x="0" y="680620"/>
              <a:ext cx="9007924" cy="4552294"/>
            </a:xfrm>
            <a:prstGeom prst="rect">
              <a:avLst/>
            </a:prstGeom>
            <a:noFill/>
            <a:ln w="25400" cap="flat">
              <a:solidFill>
                <a:srgbClr val="A9A9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29" name="TITLE"/>
            <p:cNvSpPr/>
            <p:nvPr/>
          </p:nvSpPr>
          <p:spPr>
            <a:xfrm>
              <a:off x="3243022" y="330199"/>
              <a:ext cx="30120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E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TITLE</a:t>
              </a:r>
            </a:p>
          </p:txBody>
        </p:sp>
        <p:sp>
          <p:nvSpPr>
            <p:cNvPr id="230" name="연락처 보기"/>
            <p:cNvSpPr/>
            <p:nvPr/>
          </p:nvSpPr>
          <p:spPr>
            <a:xfrm>
              <a:off x="1644234" y="4072037"/>
              <a:ext cx="24902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E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113030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연락처 보기</a:t>
              </a:r>
            </a:p>
          </p:txBody>
        </p:sp>
      </p:grpSp>
      <p:grpSp>
        <p:nvGrpSpPr>
          <p:cNvPr id="234" name="그룹"/>
          <p:cNvGrpSpPr/>
          <p:nvPr/>
        </p:nvGrpSpPr>
        <p:grpSpPr>
          <a:xfrm>
            <a:off x="11910869" y="1479758"/>
            <a:ext cx="2600784" cy="4334640"/>
            <a:chOff x="0" y="0"/>
            <a:chExt cx="2600783" cy="4334638"/>
          </a:xfrm>
        </p:grpSpPr>
        <p:pic>
          <p:nvPicPr>
            <p:cNvPr id="232" name="07_연락처 목록.png" descr="07_연락처 목록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600784" cy="4334639"/>
            </a:xfrm>
            <a:prstGeom prst="rect">
              <a:avLst/>
            </a:prstGeom>
            <a:ln w="25400" cap="flat">
              <a:solidFill>
                <a:srgbClr val="A9A9A9"/>
              </a:solidFill>
              <a:prstDash val="solid"/>
              <a:miter lim="400000"/>
            </a:ln>
            <a:effectLst/>
          </p:spPr>
        </p:pic>
        <p:pic>
          <p:nvPicPr>
            <p:cNvPr id="233" name="이미지" descr="이미지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17884" y="2897301"/>
              <a:ext cx="1144739" cy="658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7" name="그룹"/>
          <p:cNvGrpSpPr/>
          <p:nvPr/>
        </p:nvGrpSpPr>
        <p:grpSpPr>
          <a:xfrm>
            <a:off x="14347085" y="5331359"/>
            <a:ext cx="2499326" cy="3594976"/>
            <a:chOff x="120662" y="0"/>
            <a:chExt cx="2499324" cy="3594974"/>
          </a:xfrm>
        </p:grpSpPr>
        <p:sp>
          <p:nvSpPr>
            <p:cNvPr id="235" name="선"/>
            <p:cNvSpPr/>
            <p:nvPr/>
          </p:nvSpPr>
          <p:spPr>
            <a:xfrm flipH="1" flipV="1">
              <a:off x="120662" y="0"/>
              <a:ext cx="2499326" cy="2173791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36" name="선"/>
            <p:cNvSpPr/>
            <p:nvPr/>
          </p:nvSpPr>
          <p:spPr>
            <a:xfrm flipH="1">
              <a:off x="2615006" y="2171902"/>
              <a:ext cx="1" cy="1423073"/>
            </a:xfrm>
            <a:prstGeom prst="lin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38" name="그룹"/>
          <p:cNvSpPr/>
          <p:nvPr/>
        </p:nvSpPr>
        <p:spPr>
          <a:xfrm flipH="1" flipV="1">
            <a:off x="14254698" y="4127226"/>
            <a:ext cx="2799631" cy="2056866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39" name="이미지" descr="이미지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765122" y="1151118"/>
            <a:ext cx="1981201" cy="20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이미지" descr="이미지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866015" y="7820925"/>
            <a:ext cx="1419465" cy="2020344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omcat Server"/>
          <p:cNvSpPr txBox="1"/>
          <p:nvPr/>
        </p:nvSpPr>
        <p:spPr>
          <a:xfrm>
            <a:off x="10497821" y="7230456"/>
            <a:ext cx="2155852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Tomcat Server</a:t>
            </a:r>
          </a:p>
        </p:txBody>
      </p:sp>
      <p:sp>
        <p:nvSpPr>
          <p:cNvPr id="242" name="선"/>
          <p:cNvSpPr/>
          <p:nvPr/>
        </p:nvSpPr>
        <p:spPr>
          <a:xfrm flipH="1" flipV="1">
            <a:off x="9871278" y="2601793"/>
            <a:ext cx="2303616" cy="639940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3" name="LongTouch"/>
          <p:cNvSpPr txBox="1"/>
          <p:nvPr/>
        </p:nvSpPr>
        <p:spPr>
          <a:xfrm>
            <a:off x="10154217" y="2076910"/>
            <a:ext cx="1741324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LongTouch</a:t>
            </a:r>
          </a:p>
        </p:txBody>
      </p:sp>
      <p:sp>
        <p:nvSpPr>
          <p:cNvPr id="244" name="Touch"/>
          <p:cNvSpPr txBox="1"/>
          <p:nvPr/>
        </p:nvSpPr>
        <p:spPr>
          <a:xfrm>
            <a:off x="15612771" y="4770114"/>
            <a:ext cx="1010413" cy="555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Touch</a:t>
            </a:r>
          </a:p>
        </p:txBody>
      </p:sp>
      <p:sp>
        <p:nvSpPr>
          <p:cNvPr id="245" name="Team  2"/>
          <p:cNvSpPr txBox="1"/>
          <p:nvPr/>
        </p:nvSpPr>
        <p:spPr>
          <a:xfrm>
            <a:off x="20498120" y="-252523"/>
            <a:ext cx="5692197" cy="1123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Team  </a:t>
            </a:r>
            <a:r>
              <a:rPr sz="5300"/>
              <a:t>2</a:t>
            </a:r>
          </a:p>
        </p:txBody>
      </p:sp>
      <p:grpSp>
        <p:nvGrpSpPr>
          <p:cNvPr id="249" name="그룹"/>
          <p:cNvGrpSpPr/>
          <p:nvPr/>
        </p:nvGrpSpPr>
        <p:grpSpPr>
          <a:xfrm>
            <a:off x="11538218" y="6227152"/>
            <a:ext cx="3726861" cy="813354"/>
            <a:chOff x="0" y="0"/>
            <a:chExt cx="3726860" cy="813353"/>
          </a:xfrm>
        </p:grpSpPr>
        <p:sp>
          <p:nvSpPr>
            <p:cNvPr id="246" name="전체 번호 조회"/>
            <p:cNvSpPr/>
            <p:nvPr/>
          </p:nvSpPr>
          <p:spPr>
            <a:xfrm>
              <a:off x="0" y="0"/>
              <a:ext cx="1243178" cy="81335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4">
                  <a:hueOff val="-904334"/>
                  <a:lumOff val="295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전체 번호 조회</a:t>
              </a:r>
            </a:p>
          </p:txBody>
        </p:sp>
        <p:sp>
          <p:nvSpPr>
            <p:cNvPr id="247" name="Group(관계) 조회"/>
            <p:cNvSpPr/>
            <p:nvPr/>
          </p:nvSpPr>
          <p:spPr>
            <a:xfrm>
              <a:off x="1244515" y="0"/>
              <a:ext cx="1243179" cy="81335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4">
                  <a:hueOff val="-904334"/>
                  <a:lumOff val="295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Group(관계) 조회</a:t>
              </a:r>
            </a:p>
          </p:txBody>
        </p:sp>
        <p:sp>
          <p:nvSpPr>
            <p:cNvPr id="248" name="즐겨찾기 조회"/>
            <p:cNvSpPr/>
            <p:nvPr/>
          </p:nvSpPr>
          <p:spPr>
            <a:xfrm>
              <a:off x="2483682" y="0"/>
              <a:ext cx="1243179" cy="81335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4">
                  <a:hueOff val="-904334"/>
                  <a:lumOff val="295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즐겨찾기 조회</a:t>
              </a:r>
            </a:p>
          </p:txBody>
        </p:sp>
      </p:grpSp>
      <p:sp>
        <p:nvSpPr>
          <p:cNvPr id="250" name="직사각형"/>
          <p:cNvSpPr/>
          <p:nvPr/>
        </p:nvSpPr>
        <p:spPr>
          <a:xfrm>
            <a:off x="11897624" y="5456109"/>
            <a:ext cx="2605709" cy="369835"/>
          </a:xfrm>
          <a:prstGeom prst="rect">
            <a:avLst/>
          </a:prstGeom>
          <a:ln w="25400">
            <a:solidFill>
              <a:schemeClr val="accent4">
                <a:hueOff val="-904334"/>
                <a:lumOff val="295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51" name="선"/>
          <p:cNvSpPr/>
          <p:nvPr/>
        </p:nvSpPr>
        <p:spPr>
          <a:xfrm>
            <a:off x="13211261" y="5886565"/>
            <a:ext cx="1" cy="297527"/>
          </a:xfrm>
          <a:prstGeom prst="line">
            <a:avLst/>
          </a:prstGeom>
          <a:ln w="25400">
            <a:solidFill>
              <a:schemeClr val="accent4">
                <a:hueOff val="-904334"/>
                <a:lumOff val="295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54" name="그룹"/>
          <p:cNvGrpSpPr/>
          <p:nvPr/>
        </p:nvGrpSpPr>
        <p:grpSpPr>
          <a:xfrm flipH="1">
            <a:off x="12769206" y="7163620"/>
            <a:ext cx="759288" cy="689424"/>
            <a:chOff x="0" y="0"/>
            <a:chExt cx="759287" cy="689423"/>
          </a:xfrm>
        </p:grpSpPr>
        <p:sp>
          <p:nvSpPr>
            <p:cNvPr id="252" name="선"/>
            <p:cNvSpPr/>
            <p:nvPr/>
          </p:nvSpPr>
          <p:spPr>
            <a:xfrm flipV="1">
              <a:off x="7455" y="0"/>
              <a:ext cx="1" cy="689424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3" name="선"/>
            <p:cNvSpPr/>
            <p:nvPr/>
          </p:nvSpPr>
          <p:spPr>
            <a:xfrm>
              <a:off x="0" y="682113"/>
              <a:ext cx="759288" cy="1"/>
            </a:xfrm>
            <a:prstGeom prst="line">
              <a:avLst/>
            </a:prstGeom>
            <a:noFill/>
            <a:ln w="635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255" name="이미지" descr="이미지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5864588" y="10078539"/>
            <a:ext cx="2058175" cy="340069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선"/>
          <p:cNvSpPr/>
          <p:nvPr/>
        </p:nvSpPr>
        <p:spPr>
          <a:xfrm>
            <a:off x="17550818" y="11335379"/>
            <a:ext cx="11110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즐겨찾기…"/>
          <p:cNvSpPr/>
          <p:nvPr/>
        </p:nvSpPr>
        <p:spPr>
          <a:xfrm>
            <a:off x="18790522" y="10732833"/>
            <a:ext cx="1524001" cy="112889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즐겨찾기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긴급 연락처</a:t>
            </a:r>
          </a:p>
        </p:txBody>
      </p:sp>
      <p:sp>
        <p:nvSpPr>
          <p:cNvPr id="258" name="직사각형"/>
          <p:cNvSpPr/>
          <p:nvPr/>
        </p:nvSpPr>
        <p:spPr>
          <a:xfrm>
            <a:off x="16417872" y="11188220"/>
            <a:ext cx="1002409" cy="271458"/>
          </a:xfrm>
          <a:prstGeom prst="rect">
            <a:avLst/>
          </a:prstGeom>
          <a:ln w="25400">
            <a:solidFill>
              <a:schemeClr val="accent4">
                <a:hueOff val="-904334"/>
                <a:lumOff val="295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pic>
        <p:nvPicPr>
          <p:cNvPr id="259" name="이미지" descr="이미지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1358211" y="6563149"/>
            <a:ext cx="2230580" cy="36818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그룹"/>
          <p:cNvGrpSpPr/>
          <p:nvPr/>
        </p:nvGrpSpPr>
        <p:grpSpPr>
          <a:xfrm>
            <a:off x="18784233" y="9284353"/>
            <a:ext cx="2805566" cy="1270001"/>
            <a:chOff x="0" y="0"/>
            <a:chExt cx="2805565" cy="1270000"/>
          </a:xfrm>
        </p:grpSpPr>
        <p:sp>
          <p:nvSpPr>
            <p:cNvPr id="260" name="알림…"/>
            <p:cNvSpPr/>
            <p:nvPr/>
          </p:nvSpPr>
          <p:spPr>
            <a:xfrm>
              <a:off x="0" y="0"/>
              <a:ext cx="1275934" cy="12700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알림</a:t>
              </a:r>
            </a:p>
            <a:p>
              <a: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정말 삭제</a:t>
              </a:r>
            </a:p>
            <a:p>
              <a:pPr defTabSz="1130300">
                <a:lnSpc>
                  <a:spcPct val="100000"/>
                </a:lnSpc>
                <a:defRPr sz="1500">
                  <a:solidFill>
                    <a:srgbClr val="070707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하시겠습니까</a:t>
              </a:r>
            </a:p>
          </p:txBody>
        </p:sp>
        <p:sp>
          <p:nvSpPr>
            <p:cNvPr id="261" name="선"/>
            <p:cNvSpPr/>
            <p:nvPr/>
          </p:nvSpPr>
          <p:spPr>
            <a:xfrm flipH="1" flipV="1">
              <a:off x="1358558" y="673099"/>
              <a:ext cx="1447008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2" name="삭제 알림"/>
            <p:cNvSpPr txBox="1"/>
            <p:nvPr/>
          </p:nvSpPr>
          <p:spPr>
            <a:xfrm>
              <a:off x="1621709" y="266128"/>
              <a:ext cx="920706" cy="395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500"/>
              </a:lvl1pPr>
            </a:lstStyle>
            <a:p>
              <a:pPr/>
              <a:r>
                <a:t>삭제 알림</a:t>
              </a:r>
            </a:p>
          </p:txBody>
        </p:sp>
      </p:grpSp>
      <p:pic>
        <p:nvPicPr>
          <p:cNvPr id="264" name="이미지" descr="이미지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7158107" y="4878766"/>
            <a:ext cx="1896442" cy="3193488"/>
          </a:xfrm>
          <a:prstGeom prst="rect">
            <a:avLst/>
          </a:prstGeom>
          <a:ln w="25400">
            <a:solidFill>
              <a:srgbClr val="A9A9A9"/>
            </a:solidFill>
            <a:miter lim="400000"/>
          </a:ln>
        </p:spPr>
      </p:pic>
      <p:sp>
        <p:nvSpPr>
          <p:cNvPr id="265" name="그룹"/>
          <p:cNvSpPr/>
          <p:nvPr/>
        </p:nvSpPr>
        <p:spPr>
          <a:xfrm flipH="1" flipV="1">
            <a:off x="19245411" y="6936145"/>
            <a:ext cx="1780382" cy="588298"/>
          </a:xfrm>
          <a:prstGeom prst="line">
            <a:avLst/>
          </a:prstGeom>
          <a:ln w="25400">
            <a:solidFill>
              <a:schemeClr val="accent4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6" name="직사각형"/>
          <p:cNvSpPr/>
          <p:nvPr/>
        </p:nvSpPr>
        <p:spPr>
          <a:xfrm>
            <a:off x="17358366" y="5899934"/>
            <a:ext cx="1587348" cy="369836"/>
          </a:xfrm>
          <a:prstGeom prst="rect">
            <a:avLst/>
          </a:prstGeom>
          <a:ln w="25400">
            <a:solidFill>
              <a:schemeClr val="accent4">
                <a:hueOff val="-904334"/>
                <a:lumOff val="295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67" name="선"/>
          <p:cNvSpPr/>
          <p:nvPr/>
        </p:nvSpPr>
        <p:spPr>
          <a:xfrm flipV="1">
            <a:off x="19066095" y="6073428"/>
            <a:ext cx="2855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8" name="전화걸기…"/>
          <p:cNvSpPr/>
          <p:nvPr/>
        </p:nvSpPr>
        <p:spPr>
          <a:xfrm>
            <a:off x="19387666" y="5730626"/>
            <a:ext cx="1524001" cy="112889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전화걸기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문자보내기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즐겨찾기</a:t>
            </a:r>
          </a:p>
          <a:p>
            <a:pPr defTabSz="1130300">
              <a:lnSpc>
                <a:spcPct val="100000"/>
              </a:lnSpc>
              <a:defRPr sz="1500">
                <a:solidFill>
                  <a:srgbClr val="07070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긴급 연락처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