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7"/>
    <p:restoredTop sz="94668"/>
  </p:normalViewPr>
  <p:slideViewPr>
    <p:cSldViewPr snapToGrid="0">
      <p:cViewPr>
        <p:scale>
          <a:sx n="123" d="100"/>
          <a:sy n="123" d="100"/>
        </p:scale>
        <p:origin x="-1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A0A51-0B49-78FD-F0AF-43ECE50E6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BC5C61-4861-7D74-EC87-B7495367E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946C6-E176-FCB2-A2AE-75B027B5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57D56-B1E3-D32F-2859-BEEB6553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3B9FC-608A-0180-7E87-8A77C302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74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2CD41-CE98-77D3-2D99-26F48DAB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843DE-BF77-4AA4-96CA-D617FE92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2CB69-0652-D4D2-F24D-3CD574B2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B28DA-E54D-02CA-E675-01E24ADA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F6CC3-5CE7-D718-8D79-B9D50459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74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04011-5C49-6DB1-9CEC-0F52AA83D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193A5-DC23-385D-07C8-1168B8450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1A09A-00B0-F355-CDF2-6F7ADA95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7FE97-5725-05CE-0E97-D45C53D8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F1ED9-390C-3008-3A0B-CB0C6EC1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04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074D-4B8A-323D-38B1-4B2A5265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7412E-6076-8B5A-A380-BF9AD8EF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D2BCF-6E06-B8A6-9CE0-7F30F7E0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78CA7-714B-AF3E-C0CD-EC991A77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8F107-8B4F-7F4E-9958-ED4D86C4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148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582DE-87FF-FE10-FC87-310DB46A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03B2A-70E9-7BC9-3AB4-11842D4A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AA878-B197-4CF7-1749-0FA19B17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061F8-B760-D98D-92B6-242D3160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D50C6-0845-2383-580A-6F66C012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96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7FDB6-E4AE-D147-6E87-CC7D789E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A155F-C213-9AF9-11A3-D79358C18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41F3B-F1E6-F598-C6F7-BB1D64B5E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5C30A-0A47-331A-9911-46451C21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71E21-641D-D4C3-2185-DB84B6CD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D2328-135A-D7D3-29A1-4B5B721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80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B08DB-CA9E-328F-DB85-A0897847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5D347-698D-6634-FE74-138263D8F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92F7C-36DC-DF47-BBB6-B9D49313C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475643-EB9F-2EF5-FA4F-651D2C1A2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38A1DB-D032-DFF1-262C-A3B49B69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9EE9C7-D2DE-80E8-04D5-3CCB7380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0C0885-6B4D-602A-F0BE-8577BA43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D7014D-81DA-A435-5C3A-A30E17E3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5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26D74-9EDC-8CCE-3D44-AF6AF0C0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84C68A-F26D-3410-5318-81494D53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20975-BD85-AE94-2990-39D0906B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F9682-7898-5DEA-BDC2-6D87CC62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20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430630-60FB-5FF0-79C3-38725E73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3E35E5-C093-0D97-E2BE-B417A3E9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C8DB2-E06C-8875-F8BD-D8C7F538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36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2C0FC-5F2D-BF02-0C38-0FFA2F1D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6DFD7-07EE-B1AB-D6E9-43BC23F0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D97F6A-1027-6C18-7EA5-541A8C074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7BE5-0299-9A76-5247-A470C583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E5951-3D95-F7AA-79C2-4A3A5811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D3E73E-6583-B1AC-8BDC-866DF6A9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34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282E9-8970-CA4F-B07E-F44B2695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045A9C-32C8-BF1D-8241-505340D3E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79D87F-78FD-ED68-42EC-799F27AF2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02F6E-4275-8C40-527C-3D469C6C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CF9765-1CD9-E1C5-3528-54C85D8E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1380B-3603-43C9-DC3D-E2D5C573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785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201672-BC27-0808-D6A2-FF439399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9A990-AE77-7047-0ED3-0CF6D6FF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D1BF4-03FE-2AB9-3A9D-6D982C226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AFF09-DE21-D44D-A375-856D0FF8426C}" type="datetimeFigureOut">
              <a:rPr kumimoji="1" lang="ko-KR" altLang="en-US" smtClean="0"/>
              <a:t>2025. 3. 17.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BBF75-65A4-402A-E515-B263A354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01A10-2737-486B-D328-476F794F7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09202-B1E0-AE4F-A5BC-A68F14F5F4D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03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A54E85-2A19-92C5-0780-D7DD33653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04220"/>
              </p:ext>
            </p:extLst>
          </p:nvPr>
        </p:nvGraphicFramePr>
        <p:xfrm>
          <a:off x="2032000" y="719666"/>
          <a:ext cx="812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981764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6266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65104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60579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45208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63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FTP, Telnet…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9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17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ICMP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0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PPP, HDLC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7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5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30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Macintosh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ark182818@gmail.com</dc:creator>
  <cp:lastModifiedBy>ark182818@gmail.com</cp:lastModifiedBy>
  <cp:revision>1</cp:revision>
  <dcterms:created xsi:type="dcterms:W3CDTF">2025-03-17T00:48:03Z</dcterms:created>
  <dcterms:modified xsi:type="dcterms:W3CDTF">2025-03-17T00:56:52Z</dcterms:modified>
</cp:coreProperties>
</file>