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武 汉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64535" y="3560400"/>
            <a:ext cx="9799200" cy="1472400"/>
          </a:xfrm>
        </p:spPr>
        <p:txBody>
          <a:bodyPr/>
          <a:p>
            <a:r>
              <a:rPr lang="zh-CN" altLang="en-US" sz="4000"/>
              <a:t>加油！</a:t>
            </a:r>
            <a:endParaRPr lang="zh-CN" altLang="en-US" sz="40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我就是这样的自己</cp:lastModifiedBy>
  <cp:revision>106</cp:revision>
  <dcterms:created xsi:type="dcterms:W3CDTF">2019-06-19T02:08:00Z</dcterms:created>
  <dcterms:modified xsi:type="dcterms:W3CDTF">2020-03-07T16:07:48Z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