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sldIdLst>
    <p:sldId id="257" r:id="rId2"/>
    <p:sldId id="258" r:id="rId3"/>
    <p:sldId id="268" r:id="rId4"/>
    <p:sldId id="259" r:id="rId5"/>
    <p:sldId id="269" r:id="rId6"/>
    <p:sldId id="263" r:id="rId7"/>
    <p:sldId id="264" r:id="rId8"/>
    <p:sldId id="265" r:id="rId9"/>
    <p:sldId id="273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50" autoAdjust="0"/>
  </p:normalViewPr>
  <p:slideViewPr>
    <p:cSldViewPr snapToGrid="0" showGuides="1">
      <p:cViewPr>
        <p:scale>
          <a:sx n="80" d="100"/>
          <a:sy n="80" d="100"/>
        </p:scale>
        <p:origin x="-93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D9D00-9FA3-4BBA-B987-FAA60A29EEFD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394639-340E-4879-AC85-1C9B327B2EEA}">
      <dgm:prSet/>
      <dgm:spPr>
        <a:xfrm>
          <a:off x="3535" y="250"/>
          <a:ext cx="3447332" cy="662400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NGO / Needy People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D51600-D6AC-409A-B7FA-65C2F20B2283}" type="parTrans" cxnId="{38D6130F-B2C6-4E77-BADC-9B17AFF7FB68}">
      <dgm:prSet/>
      <dgm:spPr/>
      <dgm:t>
        <a:bodyPr/>
        <a:lstStyle/>
        <a:p>
          <a:endParaRPr lang="en-US"/>
        </a:p>
      </dgm:t>
    </dgm:pt>
    <dgm:pt modelId="{35D27F0C-9237-41A2-901B-FF56B386144A}" type="sibTrans" cxnId="{38D6130F-B2C6-4E77-BADC-9B17AFF7FB68}">
      <dgm:prSet/>
      <dgm:spPr/>
      <dgm:t>
        <a:bodyPr/>
        <a:lstStyle/>
        <a:p>
          <a:endParaRPr lang="en-US"/>
        </a:p>
      </dgm:t>
    </dgm:pt>
    <dgm:pt modelId="{B73FAF27-C8DE-4678-AB3E-D4DE2886165F}">
      <dgm:prSet/>
      <dgm:spPr>
        <a:xfrm>
          <a:off x="3535" y="662650"/>
          <a:ext cx="3447332" cy="3924234"/>
        </a:xfrm>
        <a:prstGeom prst="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Not able to reach the right set of people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10E71B0-032D-490F-8311-712C6C747755}" type="parTrans" cxnId="{FBDC68C1-70E3-4C83-9F5B-2DEC482DF17A}">
      <dgm:prSet/>
      <dgm:spPr/>
      <dgm:t>
        <a:bodyPr/>
        <a:lstStyle/>
        <a:p>
          <a:endParaRPr lang="en-US"/>
        </a:p>
      </dgm:t>
    </dgm:pt>
    <dgm:pt modelId="{705CC1D1-A2A5-4839-933A-DD5F17A9EBA8}" type="sibTrans" cxnId="{FBDC68C1-70E3-4C83-9F5B-2DEC482DF17A}">
      <dgm:prSet/>
      <dgm:spPr/>
      <dgm:t>
        <a:bodyPr/>
        <a:lstStyle/>
        <a:p>
          <a:endParaRPr lang="en-US"/>
        </a:p>
      </dgm:t>
    </dgm:pt>
    <dgm:pt modelId="{6954AC4F-96A3-48AE-8769-6CBC921F160B}">
      <dgm:prSet/>
      <dgm:spPr>
        <a:xfrm>
          <a:off x="3535" y="662650"/>
          <a:ext cx="3447332" cy="3924234"/>
        </a:xfrm>
        <a:prstGeom prst="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standard volunteer group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2B0F398-F879-427B-9DAE-453369D0A009}" type="parTrans" cxnId="{5483279F-75C6-40F5-9947-BF3C74DDCB77}">
      <dgm:prSet/>
      <dgm:spPr/>
      <dgm:t>
        <a:bodyPr/>
        <a:lstStyle/>
        <a:p>
          <a:endParaRPr lang="en-US"/>
        </a:p>
      </dgm:t>
    </dgm:pt>
    <dgm:pt modelId="{44AF5BA6-C610-4E5D-8CAA-C50B5602BA08}" type="sibTrans" cxnId="{5483279F-75C6-40F5-9947-BF3C74DDCB77}">
      <dgm:prSet/>
      <dgm:spPr/>
      <dgm:t>
        <a:bodyPr/>
        <a:lstStyle/>
        <a:p>
          <a:endParaRPr lang="en-US"/>
        </a:p>
      </dgm:t>
    </dgm:pt>
    <dgm:pt modelId="{245D5DB4-038D-4980-A520-FEDEC4BF88CF}">
      <dgm:prSet/>
      <dgm:spPr>
        <a:xfrm>
          <a:off x="3535" y="662650"/>
          <a:ext cx="3447332" cy="3924234"/>
        </a:xfrm>
        <a:prstGeom prst="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standard system to manager their operation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698EE40-B3D9-42A8-809C-D58C4611957E}" type="parTrans" cxnId="{6E65C40A-B543-45A3-902A-CC62BC9550E2}">
      <dgm:prSet/>
      <dgm:spPr/>
      <dgm:t>
        <a:bodyPr/>
        <a:lstStyle/>
        <a:p>
          <a:endParaRPr lang="en-US"/>
        </a:p>
      </dgm:t>
    </dgm:pt>
    <dgm:pt modelId="{D4A1BD1D-C99E-4D2F-A2B3-FCBD3CA1DA27}" type="sibTrans" cxnId="{6E65C40A-B543-45A3-902A-CC62BC9550E2}">
      <dgm:prSet/>
      <dgm:spPr/>
      <dgm:t>
        <a:bodyPr/>
        <a:lstStyle/>
        <a:p>
          <a:endParaRPr lang="en-US"/>
        </a:p>
      </dgm:t>
    </dgm:pt>
    <dgm:pt modelId="{C6A608A8-1024-40BF-A005-81192F1ED51F}">
      <dgm:prSet/>
      <dgm:spPr>
        <a:xfrm>
          <a:off x="3933494" y="250"/>
          <a:ext cx="3447332" cy="662400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Philanthropists 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D330FF2-C741-4145-A57E-3B9B18A25357}" type="parTrans" cxnId="{165597EA-BCAD-4F3D-85BA-5403680455E9}">
      <dgm:prSet/>
      <dgm:spPr/>
      <dgm:t>
        <a:bodyPr/>
        <a:lstStyle/>
        <a:p>
          <a:endParaRPr lang="en-US"/>
        </a:p>
      </dgm:t>
    </dgm:pt>
    <dgm:pt modelId="{7ADD63AA-AC26-4DD5-8C7D-175AD9CB84B2}" type="sibTrans" cxnId="{165597EA-BCAD-4F3D-85BA-5403680455E9}">
      <dgm:prSet/>
      <dgm:spPr/>
      <dgm:t>
        <a:bodyPr/>
        <a:lstStyle/>
        <a:p>
          <a:endParaRPr lang="en-US"/>
        </a:p>
      </dgm:t>
    </dgm:pt>
    <dgm:pt modelId="{2113F3DF-C445-4BBC-A1FC-BE54611AEA80}">
      <dgm:prSet/>
      <dgm:spPr>
        <a:xfrm>
          <a:off x="3933494" y="662650"/>
          <a:ext cx="3447332" cy="3924234"/>
        </a:xfrm>
        <a:prstGeom prst="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transparency in NGO operation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DB45C7A-4F35-416D-A623-744BC2475C67}" type="parTrans" cxnId="{F4E823ED-1310-4447-A789-815F5D5CECDA}">
      <dgm:prSet/>
      <dgm:spPr/>
      <dgm:t>
        <a:bodyPr/>
        <a:lstStyle/>
        <a:p>
          <a:endParaRPr lang="en-US"/>
        </a:p>
      </dgm:t>
    </dgm:pt>
    <dgm:pt modelId="{EAB13E3A-EDE9-426D-8AEC-D6EC8C919958}" type="sibTrans" cxnId="{F4E823ED-1310-4447-A789-815F5D5CECDA}">
      <dgm:prSet/>
      <dgm:spPr/>
      <dgm:t>
        <a:bodyPr/>
        <a:lstStyle/>
        <a:p>
          <a:endParaRPr lang="en-US"/>
        </a:p>
      </dgm:t>
    </dgm:pt>
    <dgm:pt modelId="{CF897B51-FB4D-4508-82B5-6A057D09008C}">
      <dgm:prSet/>
      <dgm:spPr>
        <a:xfrm>
          <a:off x="3933494" y="662650"/>
          <a:ext cx="3447332" cy="3924234"/>
        </a:xfrm>
        <a:prstGeom prst="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one stop solution for 80G receipts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F8A6640-504C-4C16-8984-0CB86EECFA75}" type="parTrans" cxnId="{4BDE6491-3DCB-4950-9943-3FB990EDD9E1}">
      <dgm:prSet/>
      <dgm:spPr/>
      <dgm:t>
        <a:bodyPr/>
        <a:lstStyle/>
        <a:p>
          <a:endParaRPr lang="en-US"/>
        </a:p>
      </dgm:t>
    </dgm:pt>
    <dgm:pt modelId="{BE7F7A88-90EE-431A-BD0C-747CEFED732B}" type="sibTrans" cxnId="{4BDE6491-3DCB-4950-9943-3FB990EDD9E1}">
      <dgm:prSet/>
      <dgm:spPr/>
      <dgm:t>
        <a:bodyPr/>
        <a:lstStyle/>
        <a:p>
          <a:endParaRPr lang="en-US"/>
        </a:p>
      </dgm:t>
    </dgm:pt>
    <dgm:pt modelId="{71CC864D-F582-4C44-855C-D7A1D89559E2}">
      <dgm:prSet/>
      <dgm:spPr>
        <a:xfrm>
          <a:off x="3933494" y="662650"/>
          <a:ext cx="3447332" cy="3924234"/>
        </a:xfrm>
        <a:prstGeom prst="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Authenticity of the Appeals 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15B4B74-8F64-4BB8-B325-07B23885E75D}" type="parTrans" cxnId="{F790FA2F-4BA6-4545-8B17-E34B55FB2B3C}">
      <dgm:prSet/>
      <dgm:spPr/>
      <dgm:t>
        <a:bodyPr/>
        <a:lstStyle/>
        <a:p>
          <a:endParaRPr lang="en-US"/>
        </a:p>
      </dgm:t>
    </dgm:pt>
    <dgm:pt modelId="{1A2E5D0A-82A7-4FED-AC66-D13EA42D353C}" type="sibTrans" cxnId="{F790FA2F-4BA6-4545-8B17-E34B55FB2B3C}">
      <dgm:prSet/>
      <dgm:spPr/>
      <dgm:t>
        <a:bodyPr/>
        <a:lstStyle/>
        <a:p>
          <a:endParaRPr lang="en-US"/>
        </a:p>
      </dgm:t>
    </dgm:pt>
    <dgm:pt modelId="{D6C4C858-BAEA-4378-9864-554BC5258BB4}">
      <dgm:prSet/>
      <dgm:spPr>
        <a:xfrm>
          <a:off x="3933494" y="662650"/>
          <a:ext cx="3447332" cy="3924234"/>
        </a:xfrm>
        <a:prstGeom prst="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awareness / inaccessible to the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needy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people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C271E138-DA26-46DE-A02E-E28F9CE5A1B5}" type="parTrans" cxnId="{807BEEC2-6659-46B4-A9C9-1D6D4E98BECC}">
      <dgm:prSet/>
      <dgm:spPr/>
      <dgm:t>
        <a:bodyPr/>
        <a:lstStyle/>
        <a:p>
          <a:endParaRPr lang="en-US"/>
        </a:p>
      </dgm:t>
    </dgm:pt>
    <dgm:pt modelId="{425C770A-236C-4967-9922-E2F34901AEC6}" type="sibTrans" cxnId="{807BEEC2-6659-46B4-A9C9-1D6D4E98BECC}">
      <dgm:prSet/>
      <dgm:spPr/>
      <dgm:t>
        <a:bodyPr/>
        <a:lstStyle/>
        <a:p>
          <a:endParaRPr lang="en-US"/>
        </a:p>
      </dgm:t>
    </dgm:pt>
    <dgm:pt modelId="{EFFE83B0-E4E1-4F56-AB64-1EBDA2918A06}">
      <dgm:prSet/>
      <dgm:spPr>
        <a:xfrm>
          <a:off x="7863453" y="250"/>
          <a:ext cx="3447332" cy="662400"/>
        </a:xfrm>
        <a:prstGeom prst="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Volunteers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FDEE2AB-70FC-47B7-A48F-5D9E7E6A0D0A}" type="parTrans" cxnId="{01AAFEBE-749A-4CC9-990B-892BE866FCCE}">
      <dgm:prSet/>
      <dgm:spPr/>
      <dgm:t>
        <a:bodyPr/>
        <a:lstStyle/>
        <a:p>
          <a:endParaRPr lang="en-US"/>
        </a:p>
      </dgm:t>
    </dgm:pt>
    <dgm:pt modelId="{F61A1594-1394-43DC-9416-0BF76FCB3BED}" type="sibTrans" cxnId="{01AAFEBE-749A-4CC9-990B-892BE866FCCE}">
      <dgm:prSet/>
      <dgm:spPr/>
      <dgm:t>
        <a:bodyPr/>
        <a:lstStyle/>
        <a:p>
          <a:endParaRPr lang="en-US"/>
        </a:p>
      </dgm:t>
    </dgm:pt>
    <dgm:pt modelId="{465B1D5C-EEA0-4974-8778-E1CB15247B14}">
      <dgm:prSet/>
      <dgm:spPr>
        <a:xfrm>
          <a:off x="7863453" y="662650"/>
          <a:ext cx="3447332" cy="3924234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interesting projects / appeals 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E403466-230C-4287-A083-B4B5F02300A8}" type="parTrans" cxnId="{23C4AD72-D11B-4F08-ABB3-3E39A5A737C8}">
      <dgm:prSet/>
      <dgm:spPr/>
      <dgm:t>
        <a:bodyPr/>
        <a:lstStyle/>
        <a:p>
          <a:endParaRPr lang="en-US"/>
        </a:p>
      </dgm:t>
    </dgm:pt>
    <dgm:pt modelId="{8A5AAAFD-A7B8-42C2-8DB0-4B7D56801E2F}" type="sibTrans" cxnId="{23C4AD72-D11B-4F08-ABB3-3E39A5A737C8}">
      <dgm:prSet/>
      <dgm:spPr/>
      <dgm:t>
        <a:bodyPr/>
        <a:lstStyle/>
        <a:p>
          <a:endParaRPr lang="en-US"/>
        </a:p>
      </dgm:t>
    </dgm:pt>
    <dgm:pt modelId="{09DABCAF-F6F9-4761-8943-D1B81E499A7E}">
      <dgm:prSet/>
      <dgm:spPr>
        <a:xfrm>
          <a:off x="7863453" y="662650"/>
          <a:ext cx="3447332" cy="3924234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 reward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2C2F1D9-B72A-4483-BCC6-D3058CDBA35A}" type="parTrans" cxnId="{20FC8DB3-CAA0-442C-9FB4-945546E0CAE0}">
      <dgm:prSet/>
      <dgm:spPr/>
      <dgm:t>
        <a:bodyPr/>
        <a:lstStyle/>
        <a:p>
          <a:endParaRPr lang="en-US"/>
        </a:p>
      </dgm:t>
    </dgm:pt>
    <dgm:pt modelId="{AB246F02-B8E8-4EB7-9856-1A2999FC304C}" type="sibTrans" cxnId="{20FC8DB3-CAA0-442C-9FB4-945546E0CAE0}">
      <dgm:prSet/>
      <dgm:spPr/>
      <dgm:t>
        <a:bodyPr/>
        <a:lstStyle/>
        <a:p>
          <a:endParaRPr lang="en-US"/>
        </a:p>
      </dgm:t>
    </dgm:pt>
    <dgm:pt modelId="{E1B96CE6-D851-4176-8504-8D8A038F3C7D}">
      <dgm:prSet/>
      <dgm:spPr>
        <a:xfrm>
          <a:off x="7863453" y="662650"/>
          <a:ext cx="3447332" cy="3924234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Less accessibility 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FD9F013-8DCD-4075-8052-943E402D7662}" type="parTrans" cxnId="{01E710E4-2829-4D16-B238-8996EEBC0A71}">
      <dgm:prSet/>
      <dgm:spPr/>
      <dgm:t>
        <a:bodyPr/>
        <a:lstStyle/>
        <a:p>
          <a:endParaRPr lang="en-US"/>
        </a:p>
      </dgm:t>
    </dgm:pt>
    <dgm:pt modelId="{D709366A-11CB-492A-B1AE-4E25A284E495}" type="sibTrans" cxnId="{01E710E4-2829-4D16-B238-8996EEBC0A71}">
      <dgm:prSet/>
      <dgm:spPr/>
      <dgm:t>
        <a:bodyPr/>
        <a:lstStyle/>
        <a:p>
          <a:endParaRPr lang="en-US"/>
        </a:p>
      </dgm:t>
    </dgm:pt>
    <dgm:pt modelId="{4C09BED8-92A6-4B0C-954C-EFB45CBE5676}">
      <dgm:prSet/>
      <dgm:spPr>
        <a:xfrm>
          <a:off x="3535" y="662650"/>
          <a:ext cx="3447332" cy="3924234"/>
        </a:xfrm>
        <a:prstGeom prst="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Expensive IT solution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ADC53BA-8BC6-415B-B96E-52DFDAC0B34C}" type="parTrans" cxnId="{0E6901E4-1EA6-4330-AEDD-E35EE3366CD3}">
      <dgm:prSet/>
      <dgm:spPr/>
      <dgm:t>
        <a:bodyPr/>
        <a:lstStyle/>
        <a:p>
          <a:endParaRPr lang="en-US"/>
        </a:p>
      </dgm:t>
    </dgm:pt>
    <dgm:pt modelId="{4886A569-05F1-461E-BC92-BC2F55637233}" type="sibTrans" cxnId="{0E6901E4-1EA6-4330-AEDD-E35EE3366CD3}">
      <dgm:prSet/>
      <dgm:spPr/>
      <dgm:t>
        <a:bodyPr/>
        <a:lstStyle/>
        <a:p>
          <a:endParaRPr lang="en-US"/>
        </a:p>
      </dgm:t>
    </dgm:pt>
    <dgm:pt modelId="{87636F11-83F5-4066-BFD8-35FE5664E504}">
      <dgm:prSet/>
      <dgm:spPr>
        <a:xfrm>
          <a:off x="7863453" y="662650"/>
          <a:ext cx="3447332" cy="3924234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Not enough challenges in the pipeline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D67E486-306A-401A-A474-DBD26CAF0B87}" type="parTrans" cxnId="{C9CEB4C7-19F0-412F-98E4-454BCAD325A7}">
      <dgm:prSet/>
      <dgm:spPr/>
      <dgm:t>
        <a:bodyPr/>
        <a:lstStyle/>
        <a:p>
          <a:endParaRPr lang="en-US"/>
        </a:p>
      </dgm:t>
    </dgm:pt>
    <dgm:pt modelId="{8DAA41B7-3F12-482F-9083-68168BEDDBAA}" type="sibTrans" cxnId="{C9CEB4C7-19F0-412F-98E4-454BCAD325A7}">
      <dgm:prSet/>
      <dgm:spPr/>
      <dgm:t>
        <a:bodyPr/>
        <a:lstStyle/>
        <a:p>
          <a:endParaRPr lang="en-US"/>
        </a:p>
      </dgm:t>
    </dgm:pt>
    <dgm:pt modelId="{E768D3CA-55C7-4C00-82A5-17D221B95E20}">
      <dgm:prSet/>
      <dgm:spPr>
        <a:xfrm>
          <a:off x="7863453" y="662650"/>
          <a:ext cx="3447332" cy="3924234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Can spend only limited amount of time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87ACC38-B4E8-4C41-8FA0-4D919A354C36}" type="parTrans" cxnId="{8A8B28F8-C617-4C3B-9361-7263E622BC20}">
      <dgm:prSet/>
      <dgm:spPr/>
      <dgm:t>
        <a:bodyPr/>
        <a:lstStyle/>
        <a:p>
          <a:endParaRPr lang="en-US"/>
        </a:p>
      </dgm:t>
    </dgm:pt>
    <dgm:pt modelId="{3755CCCE-0EA0-4BD7-81E1-E2C724C275F8}" type="sibTrans" cxnId="{8A8B28F8-C617-4C3B-9361-7263E622BC20}">
      <dgm:prSet/>
      <dgm:spPr/>
      <dgm:t>
        <a:bodyPr/>
        <a:lstStyle/>
        <a:p>
          <a:endParaRPr lang="en-US"/>
        </a:p>
      </dgm:t>
    </dgm:pt>
    <dgm:pt modelId="{3199ED0A-1EF4-403B-8513-14E949B1E14E}" type="pres">
      <dgm:prSet presAssocID="{0EDD9D00-9FA3-4BBA-B987-FAA60A29EE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C8FE8F-E2BD-4D3B-AAE7-1D57DB093420}" type="pres">
      <dgm:prSet presAssocID="{49394639-340E-4879-AC85-1C9B327B2EEA}" presName="composite" presStyleCnt="0"/>
      <dgm:spPr/>
    </dgm:pt>
    <dgm:pt modelId="{99AAD587-E8F5-492E-B4A4-13DC47E52E10}" type="pres">
      <dgm:prSet presAssocID="{49394639-340E-4879-AC85-1C9B327B2EE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24D58-480B-494D-B9A6-AB8C85D1CB12}" type="pres">
      <dgm:prSet presAssocID="{49394639-340E-4879-AC85-1C9B327B2EE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F5A68-7819-40BF-9129-EA19D280D57D}" type="pres">
      <dgm:prSet presAssocID="{35D27F0C-9237-41A2-901B-FF56B386144A}" presName="space" presStyleCnt="0"/>
      <dgm:spPr/>
    </dgm:pt>
    <dgm:pt modelId="{070EF6A1-DFDC-423B-9A7C-E2236E157782}" type="pres">
      <dgm:prSet presAssocID="{C6A608A8-1024-40BF-A005-81192F1ED51F}" presName="composite" presStyleCnt="0"/>
      <dgm:spPr/>
    </dgm:pt>
    <dgm:pt modelId="{BA61C097-C353-43B2-AE85-25EB8AC78649}" type="pres">
      <dgm:prSet presAssocID="{C6A608A8-1024-40BF-A005-81192F1ED51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9A62B-9E2C-4DC7-9A9F-2AD374AA88D6}" type="pres">
      <dgm:prSet presAssocID="{C6A608A8-1024-40BF-A005-81192F1ED51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2BC095-7991-4798-96A4-4F209C571AC9}" type="pres">
      <dgm:prSet presAssocID="{7ADD63AA-AC26-4DD5-8C7D-175AD9CB84B2}" presName="space" presStyleCnt="0"/>
      <dgm:spPr/>
    </dgm:pt>
    <dgm:pt modelId="{049127BE-75A1-4A44-8585-AC8FEE1923B3}" type="pres">
      <dgm:prSet presAssocID="{EFFE83B0-E4E1-4F56-AB64-1EBDA2918A06}" presName="composite" presStyleCnt="0"/>
      <dgm:spPr/>
    </dgm:pt>
    <dgm:pt modelId="{08A1C206-4180-4D24-985A-92A8707180BF}" type="pres">
      <dgm:prSet presAssocID="{EFFE83B0-E4E1-4F56-AB64-1EBDA2918A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26AE1E-0996-4BC2-9D98-CF42FC9C33D7}" type="pres">
      <dgm:prSet presAssocID="{EFFE83B0-E4E1-4F56-AB64-1EBDA2918A0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901E4-1EA6-4330-AEDD-E35EE3366CD3}" srcId="{49394639-340E-4879-AC85-1C9B327B2EEA}" destId="{4C09BED8-92A6-4B0C-954C-EFB45CBE5676}" srcOrd="3" destOrd="0" parTransId="{1ADC53BA-8BC6-415B-B96E-52DFDAC0B34C}" sibTransId="{4886A569-05F1-461E-BC92-BC2F55637233}"/>
    <dgm:cxn modelId="{3427D0D5-0C18-4103-8E97-645306958310}" type="presOf" srcId="{87636F11-83F5-4066-BFD8-35FE5664E504}" destId="{E826AE1E-0996-4BC2-9D98-CF42FC9C33D7}" srcOrd="0" destOrd="3" presId="urn:microsoft.com/office/officeart/2005/8/layout/hList1"/>
    <dgm:cxn modelId="{165597EA-BCAD-4F3D-85BA-5403680455E9}" srcId="{0EDD9D00-9FA3-4BBA-B987-FAA60A29EEFD}" destId="{C6A608A8-1024-40BF-A005-81192F1ED51F}" srcOrd="1" destOrd="0" parTransId="{4D330FF2-C741-4145-A57E-3B9B18A25357}" sibTransId="{7ADD63AA-AC26-4DD5-8C7D-175AD9CB84B2}"/>
    <dgm:cxn modelId="{F790FA2F-4BA6-4545-8B17-E34B55FB2B3C}" srcId="{C6A608A8-1024-40BF-A005-81192F1ED51F}" destId="{71CC864D-F582-4C44-855C-D7A1D89559E2}" srcOrd="2" destOrd="0" parTransId="{915B4B74-8F64-4BB8-B325-07B23885E75D}" sibTransId="{1A2E5D0A-82A7-4FED-AC66-D13EA42D353C}"/>
    <dgm:cxn modelId="{AF974FCD-5798-433E-8FE6-1EF2998C5124}" type="presOf" srcId="{E768D3CA-55C7-4C00-82A5-17D221B95E20}" destId="{E826AE1E-0996-4BC2-9D98-CF42FC9C33D7}" srcOrd="0" destOrd="4" presId="urn:microsoft.com/office/officeart/2005/8/layout/hList1"/>
    <dgm:cxn modelId="{6715546D-BC03-4D9A-AA48-3ED469405B13}" type="presOf" srcId="{2113F3DF-C445-4BBC-A1FC-BE54611AEA80}" destId="{A189A62B-9E2C-4DC7-9A9F-2AD374AA88D6}" srcOrd="0" destOrd="0" presId="urn:microsoft.com/office/officeart/2005/8/layout/hList1"/>
    <dgm:cxn modelId="{322D7885-C6AD-44E4-B4AB-51801B8071A8}" type="presOf" srcId="{C6A608A8-1024-40BF-A005-81192F1ED51F}" destId="{BA61C097-C353-43B2-AE85-25EB8AC78649}" srcOrd="0" destOrd="0" presId="urn:microsoft.com/office/officeart/2005/8/layout/hList1"/>
    <dgm:cxn modelId="{8A8B28F8-C617-4C3B-9361-7263E622BC20}" srcId="{EFFE83B0-E4E1-4F56-AB64-1EBDA2918A06}" destId="{E768D3CA-55C7-4C00-82A5-17D221B95E20}" srcOrd="4" destOrd="0" parTransId="{087ACC38-B4E8-4C41-8FA0-4D919A354C36}" sibTransId="{3755CCCE-0EA0-4BD7-81E1-E2C724C275F8}"/>
    <dgm:cxn modelId="{5483279F-75C6-40F5-9947-BF3C74DDCB77}" srcId="{49394639-340E-4879-AC85-1C9B327B2EEA}" destId="{6954AC4F-96A3-48AE-8769-6CBC921F160B}" srcOrd="1" destOrd="0" parTransId="{B2B0F398-F879-427B-9DAE-453369D0A009}" sibTransId="{44AF5BA6-C610-4E5D-8CAA-C50B5602BA08}"/>
    <dgm:cxn modelId="{5897A9BC-0985-4401-BDDF-77F075FE005B}" type="presOf" srcId="{0EDD9D00-9FA3-4BBA-B987-FAA60A29EEFD}" destId="{3199ED0A-1EF4-403B-8513-14E949B1E14E}" srcOrd="0" destOrd="0" presId="urn:microsoft.com/office/officeart/2005/8/layout/hList1"/>
    <dgm:cxn modelId="{6E65C40A-B543-45A3-902A-CC62BC9550E2}" srcId="{49394639-340E-4879-AC85-1C9B327B2EEA}" destId="{245D5DB4-038D-4980-A520-FEDEC4BF88CF}" srcOrd="2" destOrd="0" parTransId="{B698EE40-B3D9-42A8-809C-D58C4611957E}" sibTransId="{D4A1BD1D-C99E-4D2F-A2B3-FCBD3CA1DA27}"/>
    <dgm:cxn modelId="{D4247994-B50F-4CAD-84EF-4A58F6FE9EAE}" type="presOf" srcId="{CF897B51-FB4D-4508-82B5-6A057D09008C}" destId="{A189A62B-9E2C-4DC7-9A9F-2AD374AA88D6}" srcOrd="0" destOrd="1" presId="urn:microsoft.com/office/officeart/2005/8/layout/hList1"/>
    <dgm:cxn modelId="{55FAAB4C-047A-48E1-8591-697BB65E00E7}" type="presOf" srcId="{49394639-340E-4879-AC85-1C9B327B2EEA}" destId="{99AAD587-E8F5-492E-B4A4-13DC47E52E10}" srcOrd="0" destOrd="0" presId="urn:microsoft.com/office/officeart/2005/8/layout/hList1"/>
    <dgm:cxn modelId="{C9CEB4C7-19F0-412F-98E4-454BCAD325A7}" srcId="{EFFE83B0-E4E1-4F56-AB64-1EBDA2918A06}" destId="{87636F11-83F5-4066-BFD8-35FE5664E504}" srcOrd="3" destOrd="0" parTransId="{ED67E486-306A-401A-A474-DBD26CAF0B87}" sibTransId="{8DAA41B7-3F12-482F-9083-68168BEDDBAA}"/>
    <dgm:cxn modelId="{3667AD39-BAFD-435A-820A-32B213910221}" type="presOf" srcId="{09DABCAF-F6F9-4761-8943-D1B81E499A7E}" destId="{E826AE1E-0996-4BC2-9D98-CF42FC9C33D7}" srcOrd="0" destOrd="1" presId="urn:microsoft.com/office/officeart/2005/8/layout/hList1"/>
    <dgm:cxn modelId="{A149BB3B-BBE4-445C-B2A2-D2B63FF52B26}" type="presOf" srcId="{465B1D5C-EEA0-4974-8778-E1CB15247B14}" destId="{E826AE1E-0996-4BC2-9D98-CF42FC9C33D7}" srcOrd="0" destOrd="0" presId="urn:microsoft.com/office/officeart/2005/8/layout/hList1"/>
    <dgm:cxn modelId="{20FC8DB3-CAA0-442C-9FB4-945546E0CAE0}" srcId="{EFFE83B0-E4E1-4F56-AB64-1EBDA2918A06}" destId="{09DABCAF-F6F9-4761-8943-D1B81E499A7E}" srcOrd="1" destOrd="0" parTransId="{22C2F1D9-B72A-4483-BCC6-D3058CDBA35A}" sibTransId="{AB246F02-B8E8-4EB7-9856-1A2999FC304C}"/>
    <dgm:cxn modelId="{4BDE6491-3DCB-4950-9943-3FB990EDD9E1}" srcId="{C6A608A8-1024-40BF-A005-81192F1ED51F}" destId="{CF897B51-FB4D-4508-82B5-6A057D09008C}" srcOrd="1" destOrd="0" parTransId="{7F8A6640-504C-4C16-8984-0CB86EECFA75}" sibTransId="{BE7F7A88-90EE-431A-BD0C-747CEFED732B}"/>
    <dgm:cxn modelId="{01AAFEBE-749A-4CC9-990B-892BE866FCCE}" srcId="{0EDD9D00-9FA3-4BBA-B987-FAA60A29EEFD}" destId="{EFFE83B0-E4E1-4F56-AB64-1EBDA2918A06}" srcOrd="2" destOrd="0" parTransId="{CFDEE2AB-70FC-47B7-A48F-5D9E7E6A0D0A}" sibTransId="{F61A1594-1394-43DC-9416-0BF76FCB3BED}"/>
    <dgm:cxn modelId="{807BEEC2-6659-46B4-A9C9-1D6D4E98BECC}" srcId="{C6A608A8-1024-40BF-A005-81192F1ED51F}" destId="{D6C4C858-BAEA-4378-9864-554BC5258BB4}" srcOrd="3" destOrd="0" parTransId="{C271E138-DA26-46DE-A02E-E28F9CE5A1B5}" sibTransId="{425C770A-236C-4967-9922-E2F34901AEC6}"/>
    <dgm:cxn modelId="{F8757A25-FE49-496E-930A-457B0F0FBDDC}" type="presOf" srcId="{E1B96CE6-D851-4176-8504-8D8A038F3C7D}" destId="{E826AE1E-0996-4BC2-9D98-CF42FC9C33D7}" srcOrd="0" destOrd="2" presId="urn:microsoft.com/office/officeart/2005/8/layout/hList1"/>
    <dgm:cxn modelId="{DB4F7466-5539-4D2F-A122-9FAAB2D012A7}" type="presOf" srcId="{71CC864D-F582-4C44-855C-D7A1D89559E2}" destId="{A189A62B-9E2C-4DC7-9A9F-2AD374AA88D6}" srcOrd="0" destOrd="2" presId="urn:microsoft.com/office/officeart/2005/8/layout/hList1"/>
    <dgm:cxn modelId="{B9C723DB-3573-494D-844A-37098B8D8CC0}" type="presOf" srcId="{EFFE83B0-E4E1-4F56-AB64-1EBDA2918A06}" destId="{08A1C206-4180-4D24-985A-92A8707180BF}" srcOrd="0" destOrd="0" presId="urn:microsoft.com/office/officeart/2005/8/layout/hList1"/>
    <dgm:cxn modelId="{9BF94C05-070F-45EB-BBB2-7428E0D91DDD}" type="presOf" srcId="{B73FAF27-C8DE-4678-AB3E-D4DE2886165F}" destId="{B8A24D58-480B-494D-B9A6-AB8C85D1CB12}" srcOrd="0" destOrd="0" presId="urn:microsoft.com/office/officeart/2005/8/layout/hList1"/>
    <dgm:cxn modelId="{FBDC68C1-70E3-4C83-9F5B-2DEC482DF17A}" srcId="{49394639-340E-4879-AC85-1C9B327B2EEA}" destId="{B73FAF27-C8DE-4678-AB3E-D4DE2886165F}" srcOrd="0" destOrd="0" parTransId="{010E71B0-032D-490F-8311-712C6C747755}" sibTransId="{705CC1D1-A2A5-4839-933A-DD5F17A9EBA8}"/>
    <dgm:cxn modelId="{EF64DFAA-2AF6-4B7E-990F-364E26711E35}" type="presOf" srcId="{245D5DB4-038D-4980-A520-FEDEC4BF88CF}" destId="{B8A24D58-480B-494D-B9A6-AB8C85D1CB12}" srcOrd="0" destOrd="2" presId="urn:microsoft.com/office/officeart/2005/8/layout/hList1"/>
    <dgm:cxn modelId="{942044A8-FF31-45E2-9ABA-E44A8FE06A97}" type="presOf" srcId="{D6C4C858-BAEA-4378-9864-554BC5258BB4}" destId="{A189A62B-9E2C-4DC7-9A9F-2AD374AA88D6}" srcOrd="0" destOrd="3" presId="urn:microsoft.com/office/officeart/2005/8/layout/hList1"/>
    <dgm:cxn modelId="{38D6130F-B2C6-4E77-BADC-9B17AFF7FB68}" srcId="{0EDD9D00-9FA3-4BBA-B987-FAA60A29EEFD}" destId="{49394639-340E-4879-AC85-1C9B327B2EEA}" srcOrd="0" destOrd="0" parTransId="{F1D51600-D6AC-409A-B7FA-65C2F20B2283}" sibTransId="{35D27F0C-9237-41A2-901B-FF56B386144A}"/>
    <dgm:cxn modelId="{AE9EEF44-6715-41B6-9A62-CDD4C3362E81}" type="presOf" srcId="{6954AC4F-96A3-48AE-8769-6CBC921F160B}" destId="{B8A24D58-480B-494D-B9A6-AB8C85D1CB12}" srcOrd="0" destOrd="1" presId="urn:microsoft.com/office/officeart/2005/8/layout/hList1"/>
    <dgm:cxn modelId="{01E710E4-2829-4D16-B238-8996EEBC0A71}" srcId="{EFFE83B0-E4E1-4F56-AB64-1EBDA2918A06}" destId="{E1B96CE6-D851-4176-8504-8D8A038F3C7D}" srcOrd="2" destOrd="0" parTransId="{DFD9F013-8DCD-4075-8052-943E402D7662}" sibTransId="{D709366A-11CB-492A-B1AE-4E25A284E495}"/>
    <dgm:cxn modelId="{23C4AD72-D11B-4F08-ABB3-3E39A5A737C8}" srcId="{EFFE83B0-E4E1-4F56-AB64-1EBDA2918A06}" destId="{465B1D5C-EEA0-4974-8778-E1CB15247B14}" srcOrd="0" destOrd="0" parTransId="{9E403466-230C-4287-A083-B4B5F02300A8}" sibTransId="{8A5AAAFD-A7B8-42C2-8DB0-4B7D56801E2F}"/>
    <dgm:cxn modelId="{F4E823ED-1310-4447-A789-815F5D5CECDA}" srcId="{C6A608A8-1024-40BF-A005-81192F1ED51F}" destId="{2113F3DF-C445-4BBC-A1FC-BE54611AEA80}" srcOrd="0" destOrd="0" parTransId="{2DB45C7A-4F35-416D-A623-744BC2475C67}" sibTransId="{EAB13E3A-EDE9-426D-8AEC-D6EC8C919958}"/>
    <dgm:cxn modelId="{C2CEA30D-F0C2-4B72-A1CB-1D0F95C77377}" type="presOf" srcId="{4C09BED8-92A6-4B0C-954C-EFB45CBE5676}" destId="{B8A24D58-480B-494D-B9A6-AB8C85D1CB12}" srcOrd="0" destOrd="3" presId="urn:microsoft.com/office/officeart/2005/8/layout/hList1"/>
    <dgm:cxn modelId="{783F1E58-F526-47D3-8A66-65279D41CC3D}" type="presParOf" srcId="{3199ED0A-1EF4-403B-8513-14E949B1E14E}" destId="{67C8FE8F-E2BD-4D3B-AAE7-1D57DB093420}" srcOrd="0" destOrd="0" presId="urn:microsoft.com/office/officeart/2005/8/layout/hList1"/>
    <dgm:cxn modelId="{860D2B11-C664-49D0-BCA6-4EAC9033DBEF}" type="presParOf" srcId="{67C8FE8F-E2BD-4D3B-AAE7-1D57DB093420}" destId="{99AAD587-E8F5-492E-B4A4-13DC47E52E10}" srcOrd="0" destOrd="0" presId="urn:microsoft.com/office/officeart/2005/8/layout/hList1"/>
    <dgm:cxn modelId="{457A6A68-A985-4BBD-9E38-B5206FA22E89}" type="presParOf" srcId="{67C8FE8F-E2BD-4D3B-AAE7-1D57DB093420}" destId="{B8A24D58-480B-494D-B9A6-AB8C85D1CB12}" srcOrd="1" destOrd="0" presId="urn:microsoft.com/office/officeart/2005/8/layout/hList1"/>
    <dgm:cxn modelId="{FA6EE2A5-D780-410C-8FA2-3C09588C0266}" type="presParOf" srcId="{3199ED0A-1EF4-403B-8513-14E949B1E14E}" destId="{76EF5A68-7819-40BF-9129-EA19D280D57D}" srcOrd="1" destOrd="0" presId="urn:microsoft.com/office/officeart/2005/8/layout/hList1"/>
    <dgm:cxn modelId="{C225514B-3B77-4431-8461-74187847285C}" type="presParOf" srcId="{3199ED0A-1EF4-403B-8513-14E949B1E14E}" destId="{070EF6A1-DFDC-423B-9A7C-E2236E157782}" srcOrd="2" destOrd="0" presId="urn:microsoft.com/office/officeart/2005/8/layout/hList1"/>
    <dgm:cxn modelId="{9D43C8A7-532D-44A8-A66C-1E59922FBCE5}" type="presParOf" srcId="{070EF6A1-DFDC-423B-9A7C-E2236E157782}" destId="{BA61C097-C353-43B2-AE85-25EB8AC78649}" srcOrd="0" destOrd="0" presId="urn:microsoft.com/office/officeart/2005/8/layout/hList1"/>
    <dgm:cxn modelId="{519035F3-C668-4D72-863F-C4B8A44AFB5E}" type="presParOf" srcId="{070EF6A1-DFDC-423B-9A7C-E2236E157782}" destId="{A189A62B-9E2C-4DC7-9A9F-2AD374AA88D6}" srcOrd="1" destOrd="0" presId="urn:microsoft.com/office/officeart/2005/8/layout/hList1"/>
    <dgm:cxn modelId="{E3FA325A-913A-40F9-89CF-89C09446CC4E}" type="presParOf" srcId="{3199ED0A-1EF4-403B-8513-14E949B1E14E}" destId="{512BC095-7991-4798-96A4-4F209C571AC9}" srcOrd="3" destOrd="0" presId="urn:microsoft.com/office/officeart/2005/8/layout/hList1"/>
    <dgm:cxn modelId="{BA407603-8EFC-43A2-AD25-0E6356E6778D}" type="presParOf" srcId="{3199ED0A-1EF4-403B-8513-14E949B1E14E}" destId="{049127BE-75A1-4A44-8585-AC8FEE1923B3}" srcOrd="4" destOrd="0" presId="urn:microsoft.com/office/officeart/2005/8/layout/hList1"/>
    <dgm:cxn modelId="{2F4D754F-EF26-40ED-959A-FCA780BFE02E}" type="presParOf" srcId="{049127BE-75A1-4A44-8585-AC8FEE1923B3}" destId="{08A1C206-4180-4D24-985A-92A8707180BF}" srcOrd="0" destOrd="0" presId="urn:microsoft.com/office/officeart/2005/8/layout/hList1"/>
    <dgm:cxn modelId="{239229C1-EAEC-4250-B0CC-53AC56C61AC0}" type="presParOf" srcId="{049127BE-75A1-4A44-8585-AC8FEE1923B3}" destId="{E826AE1E-0996-4BC2-9D98-CF42FC9C33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02B4E-23AF-4921-B213-06C4C01CEA63}" type="doc">
      <dgm:prSet loTypeId="urn:microsoft.com/office/officeart/2005/8/layout/radial4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EA30A0-1D54-4EFB-A728-4B081592390D}">
      <dgm:prSet/>
      <dgm:spPr>
        <a:xfrm>
          <a:off x="1807143" y="2975643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open source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application can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be used by any NGO to achieve operational excellence and save time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/ money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6E2E1E4-491F-4626-B8A5-3A1C39433FB9}" type="parTrans" cxnId="{F8F1F40C-8BC1-4505-AE16-26C557BEBAFA}">
      <dgm:prSet/>
      <dgm:spPr>
        <a:xfrm rot="10800000">
          <a:off x="2529691" y="3259501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AB0C7DC0-3D8B-4C54-A733-B9BC5FF945A0}" type="sibTrans" cxnId="{F8F1F40C-8BC1-4505-AE16-26C557BEBAFA}">
      <dgm:prSet/>
      <dgm:spPr/>
      <dgm:t>
        <a:bodyPr/>
        <a:lstStyle/>
        <a:p>
          <a:endParaRPr lang="en-US"/>
        </a:p>
      </dgm:t>
    </dgm:pt>
    <dgm:pt modelId="{62D687E9-AA72-404E-92E3-22420D9D18EA}">
      <dgm:prSet/>
      <dgm:spPr>
        <a:xfrm>
          <a:off x="2404437" y="1137362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dynamic workflow system to connect all the dots and various types of needs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4E98F31-4349-4E9D-A662-82A08219CC4C}" type="parTrans" cxnId="{63833619-DD92-492F-BCD4-8D28B1E9BBB7}">
      <dgm:prSet/>
      <dgm:spPr>
        <a:xfrm rot="12960000">
          <a:off x="2937909" y="2003133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5604721E-389D-45A4-8FE3-DDD84FA49850}" type="sibTrans" cxnId="{63833619-DD92-492F-BCD4-8D28B1E9BBB7}">
      <dgm:prSet/>
      <dgm:spPr/>
      <dgm:t>
        <a:bodyPr/>
        <a:lstStyle/>
        <a:p>
          <a:endParaRPr lang="en-US"/>
        </a:p>
      </dgm:t>
    </dgm:pt>
    <dgm:pt modelId="{637DE64C-D162-4BE3-9D7C-8CD51225FD02}">
      <dgm:prSet/>
      <dgm:spPr>
        <a:xfrm>
          <a:off x="3968172" y="1242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various types of data to generate a heat map and help the NGOs / good hearts to make informed decision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7617353-E633-4AE6-8DA3-C3C4ABBCFC8E}" type="parTrans" cxnId="{04697172-A7C1-4CA9-B81C-439793ECFCBF}">
      <dgm:prSet/>
      <dgm:spPr>
        <a:xfrm rot="15120000">
          <a:off x="4006639" y="1226656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CAC855B6-EC21-4030-87F2-1BF137B83DCB}" type="sibTrans" cxnId="{04697172-A7C1-4CA9-B81C-439793ECFCBF}">
      <dgm:prSet/>
      <dgm:spPr/>
      <dgm:t>
        <a:bodyPr/>
        <a:lstStyle/>
        <a:p>
          <a:endParaRPr lang="en-US"/>
        </a:p>
      </dgm:t>
    </dgm:pt>
    <dgm:pt modelId="{C0D7897F-379F-4B2B-B5F2-613855CBA7EE}">
      <dgm:prSet/>
      <dgm:spPr>
        <a:xfrm>
          <a:off x="5901054" y="1242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future ready platform for better scalability and availability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E8D3A8C-C25E-4690-A621-F37803964A7A}" type="parTrans" cxnId="{D39D8626-C94C-4E08-8EDF-349125B49811}">
      <dgm:prSet/>
      <dgm:spPr>
        <a:xfrm rot="17280000">
          <a:off x="5327662" y="1226656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9D5CD27E-D8E8-4860-87AE-B9AF8FDBAA30}" type="sibTrans" cxnId="{D39D8626-C94C-4E08-8EDF-349125B49811}">
      <dgm:prSet/>
      <dgm:spPr/>
      <dgm:t>
        <a:bodyPr/>
        <a:lstStyle/>
        <a:p>
          <a:endParaRPr lang="en-US"/>
        </a:p>
      </dgm:t>
    </dgm:pt>
    <dgm:pt modelId="{AEA019C8-2951-4CAE-ADF5-4068DDE35988}">
      <dgm:prSet/>
      <dgm:spPr>
        <a:xfrm>
          <a:off x="7464789" y="1137362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framework to capture the basic human problems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F359F35-F5DA-4E84-A5D5-7D83CC15E5CE}" type="parTrans" cxnId="{9FFCF479-51CE-498C-9111-BB9CCEB3C45A}">
      <dgm:prSet/>
      <dgm:spPr>
        <a:xfrm rot="19440000">
          <a:off x="6396392" y="2003133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8C9421C0-7DF4-422F-8E88-A79D2D5DFEC3}" type="sibTrans" cxnId="{9FFCF479-51CE-498C-9111-BB9CCEB3C45A}">
      <dgm:prSet/>
      <dgm:spPr/>
      <dgm:t>
        <a:bodyPr/>
        <a:lstStyle/>
        <a:p>
          <a:endParaRPr lang="en-US"/>
        </a:p>
      </dgm:t>
    </dgm:pt>
    <dgm:pt modelId="{AB563455-AACA-47BC-9EF4-284FF370F4E2}">
      <dgm:prSet/>
      <dgm:spPr>
        <a:xfrm>
          <a:off x="8062083" y="2975643"/>
          <a:ext cx="1445095" cy="115607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The solution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to implement capture the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problems to solve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it !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A043D33-0B19-4450-B5DF-6F7B4915FF88}" type="parTrans" cxnId="{CA443AF7-E0F4-4E14-B5C3-69351C34D0AD}">
      <dgm:prSet/>
      <dgm:spPr>
        <a:xfrm>
          <a:off x="6804611" y="3259501"/>
          <a:ext cx="1980019" cy="588360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endParaRPr lang="en-US"/>
        </a:p>
      </dgm:t>
    </dgm:pt>
    <dgm:pt modelId="{3E807D23-6F78-44E0-BA2F-B1B5A8CAEF35}" type="sibTrans" cxnId="{CA443AF7-E0F4-4E14-B5C3-69351C34D0AD}">
      <dgm:prSet/>
      <dgm:spPr/>
      <dgm:t>
        <a:bodyPr/>
        <a:lstStyle/>
        <a:p>
          <a:endParaRPr lang="en-US"/>
        </a:p>
      </dgm:t>
    </dgm:pt>
    <dgm:pt modelId="{8134AC69-7C5E-4B16-B171-9CEBE2A26992}">
      <dgm:prSet/>
      <dgm:spPr>
        <a:xfrm>
          <a:off x="4624950" y="2521470"/>
          <a:ext cx="2064421" cy="2064421"/>
        </a:xfrm>
        <a:prstGeom prst="ellips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oNGO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2B19990-5052-43BC-80A8-68007FC35EF4}" type="parTrans" cxnId="{2B81A313-82BB-449E-9404-F0DE9ACD900E}">
      <dgm:prSet/>
      <dgm:spPr/>
      <dgm:t>
        <a:bodyPr/>
        <a:lstStyle/>
        <a:p>
          <a:endParaRPr lang="en-US"/>
        </a:p>
      </dgm:t>
    </dgm:pt>
    <dgm:pt modelId="{6FDFE377-2FDC-4F3F-B360-AFF9FA2CEB0C}" type="sibTrans" cxnId="{2B81A313-82BB-449E-9404-F0DE9ACD900E}">
      <dgm:prSet/>
      <dgm:spPr/>
      <dgm:t>
        <a:bodyPr/>
        <a:lstStyle/>
        <a:p>
          <a:endParaRPr lang="en-US"/>
        </a:p>
      </dgm:t>
    </dgm:pt>
    <dgm:pt modelId="{A308B2F2-D033-4693-BF1D-50929E0FEB28}" type="pres">
      <dgm:prSet presAssocID="{E8F02B4E-23AF-4921-B213-06C4C01CEA6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433752-EF9E-4CDB-BEE3-814C9C4017C1}" type="pres">
      <dgm:prSet presAssocID="{8134AC69-7C5E-4B16-B171-9CEBE2A26992}" presName="centerShape" presStyleLbl="node0" presStyleIdx="0" presStyleCnt="1"/>
      <dgm:spPr/>
      <dgm:t>
        <a:bodyPr/>
        <a:lstStyle/>
        <a:p>
          <a:endParaRPr lang="en-US"/>
        </a:p>
      </dgm:t>
    </dgm:pt>
    <dgm:pt modelId="{015091F2-9C79-45D9-BD51-36022B1495D9}" type="pres">
      <dgm:prSet presAssocID="{B6E2E1E4-491F-4626-B8A5-3A1C39433FB9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C146AA53-8894-4648-9E38-D87A75A584B7}" type="pres">
      <dgm:prSet presAssocID="{02EA30A0-1D54-4EFB-A728-4B081592390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9D75-328C-4C9F-8A67-28D9247951D7}" type="pres">
      <dgm:prSet presAssocID="{74E98F31-4349-4E9D-A662-82A08219CC4C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E7E272AF-2C6D-4CB7-A27E-B73F3A54206E}" type="pres">
      <dgm:prSet presAssocID="{62D687E9-AA72-404E-92E3-22420D9D18E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D6DDAA-B3D8-4F27-AFA5-5147578E7F80}" type="pres">
      <dgm:prSet presAssocID="{17617353-E633-4AE6-8DA3-C3C4ABBCFC8E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D2C287AB-8B26-4C91-9536-70997C1F4FCF}" type="pres">
      <dgm:prSet presAssocID="{637DE64C-D162-4BE3-9D7C-8CD51225FD0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9B625-55AD-4EA0-9068-08475D51556F}" type="pres">
      <dgm:prSet presAssocID="{4E8D3A8C-C25E-4690-A621-F37803964A7A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2ECA6E29-C152-46D7-BDE5-9597C5B76304}" type="pres">
      <dgm:prSet presAssocID="{C0D7897F-379F-4B2B-B5F2-613855CBA7E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006031-3464-4E19-90FB-8027B1F72FA5}" type="pres">
      <dgm:prSet presAssocID="{CF359F35-F5DA-4E84-A5D5-7D83CC15E5CE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FE4982F2-7E08-4BA1-AA9A-222F1B78EA7B}" type="pres">
      <dgm:prSet presAssocID="{AEA019C8-2951-4CAE-ADF5-4068DDE35988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88F1D-8518-4154-B059-9513743BC71C}" type="pres">
      <dgm:prSet presAssocID="{6A043D33-0B19-4450-B5DF-6F7B4915FF88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2212EAFE-A995-4A43-B7A9-9CF909109370}" type="pres">
      <dgm:prSet presAssocID="{AB563455-AACA-47BC-9EF4-284FF370F4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379124-EB96-4FA3-8F6F-A5EBFA3738DC}" type="presOf" srcId="{AB563455-AACA-47BC-9EF4-284FF370F4E2}" destId="{2212EAFE-A995-4A43-B7A9-9CF909109370}" srcOrd="0" destOrd="0" presId="urn:microsoft.com/office/officeart/2005/8/layout/radial4"/>
    <dgm:cxn modelId="{D7B0D701-3434-43AB-98A5-1C001AA0DAA1}" type="presOf" srcId="{74E98F31-4349-4E9D-A662-82A08219CC4C}" destId="{13BB9D75-328C-4C9F-8A67-28D9247951D7}" srcOrd="0" destOrd="0" presId="urn:microsoft.com/office/officeart/2005/8/layout/radial4"/>
    <dgm:cxn modelId="{D4E3F9F4-E874-498F-A70C-F4A6C749E2D5}" type="presOf" srcId="{AEA019C8-2951-4CAE-ADF5-4068DDE35988}" destId="{FE4982F2-7E08-4BA1-AA9A-222F1B78EA7B}" srcOrd="0" destOrd="0" presId="urn:microsoft.com/office/officeart/2005/8/layout/radial4"/>
    <dgm:cxn modelId="{CA443AF7-E0F4-4E14-B5C3-69351C34D0AD}" srcId="{8134AC69-7C5E-4B16-B171-9CEBE2A26992}" destId="{AB563455-AACA-47BC-9EF4-284FF370F4E2}" srcOrd="5" destOrd="0" parTransId="{6A043D33-0B19-4450-B5DF-6F7B4915FF88}" sibTransId="{3E807D23-6F78-44E0-BA2F-B1B5A8CAEF35}"/>
    <dgm:cxn modelId="{83460B37-CB52-45C0-911E-27F2D40A1871}" type="presOf" srcId="{637DE64C-D162-4BE3-9D7C-8CD51225FD02}" destId="{D2C287AB-8B26-4C91-9536-70997C1F4FCF}" srcOrd="0" destOrd="0" presId="urn:microsoft.com/office/officeart/2005/8/layout/radial4"/>
    <dgm:cxn modelId="{1F3540BC-8907-4A82-A59E-00F6117C2ED8}" type="presOf" srcId="{CF359F35-F5DA-4E84-A5D5-7D83CC15E5CE}" destId="{7A006031-3464-4E19-90FB-8027B1F72FA5}" srcOrd="0" destOrd="0" presId="urn:microsoft.com/office/officeart/2005/8/layout/radial4"/>
    <dgm:cxn modelId="{2B81A313-82BB-449E-9404-F0DE9ACD900E}" srcId="{E8F02B4E-23AF-4921-B213-06C4C01CEA63}" destId="{8134AC69-7C5E-4B16-B171-9CEBE2A26992}" srcOrd="0" destOrd="0" parTransId="{82B19990-5052-43BC-80A8-68007FC35EF4}" sibTransId="{6FDFE377-2FDC-4F3F-B360-AFF9FA2CEB0C}"/>
    <dgm:cxn modelId="{04697172-A7C1-4CA9-B81C-439793ECFCBF}" srcId="{8134AC69-7C5E-4B16-B171-9CEBE2A26992}" destId="{637DE64C-D162-4BE3-9D7C-8CD51225FD02}" srcOrd="2" destOrd="0" parTransId="{17617353-E633-4AE6-8DA3-C3C4ABBCFC8E}" sibTransId="{CAC855B6-EC21-4030-87F2-1BF137B83DCB}"/>
    <dgm:cxn modelId="{9A6FE03A-0591-4F18-AD5E-4C094B077ED8}" type="presOf" srcId="{B6E2E1E4-491F-4626-B8A5-3A1C39433FB9}" destId="{015091F2-9C79-45D9-BD51-36022B1495D9}" srcOrd="0" destOrd="0" presId="urn:microsoft.com/office/officeart/2005/8/layout/radial4"/>
    <dgm:cxn modelId="{E2335CC5-0D4E-42FC-A7E8-58E72069FA81}" type="presOf" srcId="{02EA30A0-1D54-4EFB-A728-4B081592390D}" destId="{C146AA53-8894-4648-9E38-D87A75A584B7}" srcOrd="0" destOrd="0" presId="urn:microsoft.com/office/officeart/2005/8/layout/radial4"/>
    <dgm:cxn modelId="{68D3814B-89C9-4401-A99D-5F1577CC0F56}" type="presOf" srcId="{62D687E9-AA72-404E-92E3-22420D9D18EA}" destId="{E7E272AF-2C6D-4CB7-A27E-B73F3A54206E}" srcOrd="0" destOrd="0" presId="urn:microsoft.com/office/officeart/2005/8/layout/radial4"/>
    <dgm:cxn modelId="{9B88B4AF-B9DB-4729-8B0C-DC3FF7158A65}" type="presOf" srcId="{17617353-E633-4AE6-8DA3-C3C4ABBCFC8E}" destId="{46D6DDAA-B3D8-4F27-AFA5-5147578E7F80}" srcOrd="0" destOrd="0" presId="urn:microsoft.com/office/officeart/2005/8/layout/radial4"/>
    <dgm:cxn modelId="{D39D8626-C94C-4E08-8EDF-349125B49811}" srcId="{8134AC69-7C5E-4B16-B171-9CEBE2A26992}" destId="{C0D7897F-379F-4B2B-B5F2-613855CBA7EE}" srcOrd="3" destOrd="0" parTransId="{4E8D3A8C-C25E-4690-A621-F37803964A7A}" sibTransId="{9D5CD27E-D8E8-4860-87AE-B9AF8FDBAA30}"/>
    <dgm:cxn modelId="{6ADF30D9-00D6-4662-BFD2-2DB6931C5725}" type="presOf" srcId="{4E8D3A8C-C25E-4690-A621-F37803964A7A}" destId="{F6E9B625-55AD-4EA0-9068-08475D51556F}" srcOrd="0" destOrd="0" presId="urn:microsoft.com/office/officeart/2005/8/layout/radial4"/>
    <dgm:cxn modelId="{455B1898-CD8F-4F5B-BA06-105332B130CD}" type="presOf" srcId="{E8F02B4E-23AF-4921-B213-06C4C01CEA63}" destId="{A308B2F2-D033-4693-BF1D-50929E0FEB28}" srcOrd="0" destOrd="0" presId="urn:microsoft.com/office/officeart/2005/8/layout/radial4"/>
    <dgm:cxn modelId="{63833619-DD92-492F-BCD4-8D28B1E9BBB7}" srcId="{8134AC69-7C5E-4B16-B171-9CEBE2A26992}" destId="{62D687E9-AA72-404E-92E3-22420D9D18EA}" srcOrd="1" destOrd="0" parTransId="{74E98F31-4349-4E9D-A662-82A08219CC4C}" sibTransId="{5604721E-389D-45A4-8FE3-DDD84FA49850}"/>
    <dgm:cxn modelId="{A3272E05-F99A-4AFA-9362-21F900EA8D8B}" type="presOf" srcId="{8134AC69-7C5E-4B16-B171-9CEBE2A26992}" destId="{B5433752-EF9E-4CDB-BEE3-814C9C4017C1}" srcOrd="0" destOrd="0" presId="urn:microsoft.com/office/officeart/2005/8/layout/radial4"/>
    <dgm:cxn modelId="{9FF0DA3A-B38B-4933-8DDF-74ACE15B45C4}" type="presOf" srcId="{6A043D33-0B19-4450-B5DF-6F7B4915FF88}" destId="{31B88F1D-8518-4154-B059-9513743BC71C}" srcOrd="0" destOrd="0" presId="urn:microsoft.com/office/officeart/2005/8/layout/radial4"/>
    <dgm:cxn modelId="{955EE44B-EB7E-4190-8102-136BC06A3970}" type="presOf" srcId="{C0D7897F-379F-4B2B-B5F2-613855CBA7EE}" destId="{2ECA6E29-C152-46D7-BDE5-9597C5B76304}" srcOrd="0" destOrd="0" presId="urn:microsoft.com/office/officeart/2005/8/layout/radial4"/>
    <dgm:cxn modelId="{F8F1F40C-8BC1-4505-AE16-26C557BEBAFA}" srcId="{8134AC69-7C5E-4B16-B171-9CEBE2A26992}" destId="{02EA30A0-1D54-4EFB-A728-4B081592390D}" srcOrd="0" destOrd="0" parTransId="{B6E2E1E4-491F-4626-B8A5-3A1C39433FB9}" sibTransId="{AB0C7DC0-3D8B-4C54-A733-B9BC5FF945A0}"/>
    <dgm:cxn modelId="{9FFCF479-51CE-498C-9111-BB9CCEB3C45A}" srcId="{8134AC69-7C5E-4B16-B171-9CEBE2A26992}" destId="{AEA019C8-2951-4CAE-ADF5-4068DDE35988}" srcOrd="4" destOrd="0" parTransId="{CF359F35-F5DA-4E84-A5D5-7D83CC15E5CE}" sibTransId="{8C9421C0-7DF4-422F-8E88-A79D2D5DFEC3}"/>
    <dgm:cxn modelId="{351B5DD6-6FB1-4DF9-8D09-C9CB83B72D57}" type="presParOf" srcId="{A308B2F2-D033-4693-BF1D-50929E0FEB28}" destId="{B5433752-EF9E-4CDB-BEE3-814C9C4017C1}" srcOrd="0" destOrd="0" presId="urn:microsoft.com/office/officeart/2005/8/layout/radial4"/>
    <dgm:cxn modelId="{56647D18-60CD-42BE-8E35-D7FFD5B98C73}" type="presParOf" srcId="{A308B2F2-D033-4693-BF1D-50929E0FEB28}" destId="{015091F2-9C79-45D9-BD51-36022B1495D9}" srcOrd="1" destOrd="0" presId="urn:microsoft.com/office/officeart/2005/8/layout/radial4"/>
    <dgm:cxn modelId="{D445AD70-5955-405B-8CB9-2B3E85F5C39B}" type="presParOf" srcId="{A308B2F2-D033-4693-BF1D-50929E0FEB28}" destId="{C146AA53-8894-4648-9E38-D87A75A584B7}" srcOrd="2" destOrd="0" presId="urn:microsoft.com/office/officeart/2005/8/layout/radial4"/>
    <dgm:cxn modelId="{CBD3868E-BED8-4DE8-B668-55592FA0DBA6}" type="presParOf" srcId="{A308B2F2-D033-4693-BF1D-50929E0FEB28}" destId="{13BB9D75-328C-4C9F-8A67-28D9247951D7}" srcOrd="3" destOrd="0" presId="urn:microsoft.com/office/officeart/2005/8/layout/radial4"/>
    <dgm:cxn modelId="{BD650FCF-850C-4B7A-B12C-D16FC2F92D1D}" type="presParOf" srcId="{A308B2F2-D033-4693-BF1D-50929E0FEB28}" destId="{E7E272AF-2C6D-4CB7-A27E-B73F3A54206E}" srcOrd="4" destOrd="0" presId="urn:microsoft.com/office/officeart/2005/8/layout/radial4"/>
    <dgm:cxn modelId="{A93C6E9F-CD79-4403-8830-BA23A180C772}" type="presParOf" srcId="{A308B2F2-D033-4693-BF1D-50929E0FEB28}" destId="{46D6DDAA-B3D8-4F27-AFA5-5147578E7F80}" srcOrd="5" destOrd="0" presId="urn:microsoft.com/office/officeart/2005/8/layout/radial4"/>
    <dgm:cxn modelId="{8D1061F7-AB43-4E64-A262-5667466D8003}" type="presParOf" srcId="{A308B2F2-D033-4693-BF1D-50929E0FEB28}" destId="{D2C287AB-8B26-4C91-9536-70997C1F4FCF}" srcOrd="6" destOrd="0" presId="urn:microsoft.com/office/officeart/2005/8/layout/radial4"/>
    <dgm:cxn modelId="{DDD79B07-CD10-40C7-BF44-2B0E2F7DFD89}" type="presParOf" srcId="{A308B2F2-D033-4693-BF1D-50929E0FEB28}" destId="{F6E9B625-55AD-4EA0-9068-08475D51556F}" srcOrd="7" destOrd="0" presId="urn:microsoft.com/office/officeart/2005/8/layout/radial4"/>
    <dgm:cxn modelId="{36BAE24F-4F46-4B4A-B145-9A71E38F261C}" type="presParOf" srcId="{A308B2F2-D033-4693-BF1D-50929E0FEB28}" destId="{2ECA6E29-C152-46D7-BDE5-9597C5B76304}" srcOrd="8" destOrd="0" presId="urn:microsoft.com/office/officeart/2005/8/layout/radial4"/>
    <dgm:cxn modelId="{9ADC7DCF-E961-4935-A897-0AE91BBB80BF}" type="presParOf" srcId="{A308B2F2-D033-4693-BF1D-50929E0FEB28}" destId="{7A006031-3464-4E19-90FB-8027B1F72FA5}" srcOrd="9" destOrd="0" presId="urn:microsoft.com/office/officeart/2005/8/layout/radial4"/>
    <dgm:cxn modelId="{A317175F-F7A4-436E-88E3-C8A5EAE0E36D}" type="presParOf" srcId="{A308B2F2-D033-4693-BF1D-50929E0FEB28}" destId="{FE4982F2-7E08-4BA1-AA9A-222F1B78EA7B}" srcOrd="10" destOrd="0" presId="urn:microsoft.com/office/officeart/2005/8/layout/radial4"/>
    <dgm:cxn modelId="{9955D1CA-A836-4B2A-92DB-1223FC1AB4AD}" type="presParOf" srcId="{A308B2F2-D033-4693-BF1D-50929E0FEB28}" destId="{31B88F1D-8518-4154-B059-9513743BC71C}" srcOrd="11" destOrd="0" presId="urn:microsoft.com/office/officeart/2005/8/layout/radial4"/>
    <dgm:cxn modelId="{E2CC4C0C-2595-442C-ADDD-D6739F0B608D}" type="presParOf" srcId="{A308B2F2-D033-4693-BF1D-50929E0FEB28}" destId="{2212EAFE-A995-4A43-B7A9-9CF909109370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55211E-1318-40D7-A172-BFE9797E00D5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AC0EBC-2F3E-475C-AB18-0B24E911610C}">
      <dgm:prSet/>
      <dgm:spPr>
        <a:xfrm>
          <a:off x="3314" y="584265"/>
          <a:ext cx="2629695" cy="1577817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Open Standards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 the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NGO operations like Appeal creation, verification, receipt generation, Communications, </a:t>
          </a:r>
          <a:r>
            <a:rPr lang="en-US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etc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F2A4196-3C1F-4423-B985-DB00CD162A02}" type="parTrans" cxnId="{C4DF3F91-20CD-488C-BCE8-375C25D21B22}">
      <dgm:prSet/>
      <dgm:spPr/>
      <dgm:t>
        <a:bodyPr/>
        <a:lstStyle/>
        <a:p>
          <a:endParaRPr lang="en-US"/>
        </a:p>
      </dgm:t>
    </dgm:pt>
    <dgm:pt modelId="{1D836549-B96E-4BD5-AD82-3E0E8E43259D}" type="sibTrans" cxnId="{C4DF3F91-20CD-488C-BCE8-375C25D21B22}">
      <dgm:prSet/>
      <dgm:spPr/>
      <dgm:t>
        <a:bodyPr/>
        <a:lstStyle/>
        <a:p>
          <a:endParaRPr lang="en-US"/>
        </a:p>
      </dgm:t>
    </dgm:pt>
    <dgm:pt modelId="{8AF44739-E9BB-4B48-AB92-6FB468F1AA6C}">
      <dgm:prSet/>
      <dgm:spPr>
        <a:xfrm>
          <a:off x="2895980" y="584265"/>
          <a:ext cx="2629695" cy="1577817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Gamified environment to create buzz in volunteer and philanthropists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7DB0214-3825-4D4E-87C9-EF403754BC3A}" type="parTrans" cxnId="{717DB555-8E06-4BD3-8355-E84ABCB46FA3}">
      <dgm:prSet/>
      <dgm:spPr/>
      <dgm:t>
        <a:bodyPr/>
        <a:lstStyle/>
        <a:p>
          <a:endParaRPr lang="en-US"/>
        </a:p>
      </dgm:t>
    </dgm:pt>
    <dgm:pt modelId="{97E07536-EFDF-4B9F-857B-91980CF9BAF5}" type="sibTrans" cxnId="{717DB555-8E06-4BD3-8355-E84ABCB46FA3}">
      <dgm:prSet/>
      <dgm:spPr/>
      <dgm:t>
        <a:bodyPr/>
        <a:lstStyle/>
        <a:p>
          <a:endParaRPr lang="en-US"/>
        </a:p>
      </dgm:t>
    </dgm:pt>
    <dgm:pt modelId="{0787AB27-277E-4CD2-814A-3C8DEA25EA94}">
      <dgm:prSet/>
      <dgm:spPr>
        <a:xfrm>
          <a:off x="5788645" y="584265"/>
          <a:ext cx="2629695" cy="1577817"/>
        </a:xfrm>
        <a:prstGeom prst="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Focused/Specific communication system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1316538-60A1-48B0-A7C6-E081169EBFD0}" type="parTrans" cxnId="{77D950FC-31F7-456D-8FD0-0984C648EA5F}">
      <dgm:prSet/>
      <dgm:spPr/>
      <dgm:t>
        <a:bodyPr/>
        <a:lstStyle/>
        <a:p>
          <a:endParaRPr lang="en-US"/>
        </a:p>
      </dgm:t>
    </dgm:pt>
    <dgm:pt modelId="{51D10260-6488-4DB6-84AC-191D42242828}" type="sibTrans" cxnId="{77D950FC-31F7-456D-8FD0-0984C648EA5F}">
      <dgm:prSet/>
      <dgm:spPr/>
      <dgm:t>
        <a:bodyPr/>
        <a:lstStyle/>
        <a:p>
          <a:endParaRPr lang="en-US"/>
        </a:p>
      </dgm:t>
    </dgm:pt>
    <dgm:pt modelId="{4A344EEF-A08B-4A21-B1AA-3474EFE77DF2}">
      <dgm:prSet/>
      <dgm:spPr>
        <a:xfrm>
          <a:off x="8681311" y="584265"/>
          <a:ext cx="2629695" cy="1577817"/>
        </a:xfrm>
        <a:prstGeom prst="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Highly customizable workflow based system to tailor made the appeal process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65F8EB2-3A89-433D-83BB-89308952F4AD}" type="parTrans" cxnId="{E2F7940E-07F6-49D1-A774-483055AA2AB4}">
      <dgm:prSet/>
      <dgm:spPr/>
      <dgm:t>
        <a:bodyPr/>
        <a:lstStyle/>
        <a:p>
          <a:endParaRPr lang="en-US"/>
        </a:p>
      </dgm:t>
    </dgm:pt>
    <dgm:pt modelId="{B02791F6-E0EF-40BD-84C3-6B085C6E5BE1}" type="sibTrans" cxnId="{E2F7940E-07F6-49D1-A774-483055AA2AB4}">
      <dgm:prSet/>
      <dgm:spPr/>
      <dgm:t>
        <a:bodyPr/>
        <a:lstStyle/>
        <a:p>
          <a:endParaRPr lang="en-US"/>
        </a:p>
      </dgm:t>
    </dgm:pt>
    <dgm:pt modelId="{427550D0-CEF1-4279-949A-E0CE30FAE41B}">
      <dgm:prSet/>
      <dgm:spPr>
        <a:xfrm>
          <a:off x="1449647" y="2425052"/>
          <a:ext cx="2629695" cy="1577817"/>
        </a:xfrm>
        <a:prstGeom prst="rect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Future Ready technology 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Stack for high portability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37DF5E6-0D48-4EE2-B655-94B31F63E662}" type="parTrans" cxnId="{C43731F0-8E50-4BFE-B33F-B9B880C1F69D}">
      <dgm:prSet/>
      <dgm:spPr/>
      <dgm:t>
        <a:bodyPr/>
        <a:lstStyle/>
        <a:p>
          <a:endParaRPr lang="en-US"/>
        </a:p>
      </dgm:t>
    </dgm:pt>
    <dgm:pt modelId="{AD679DFF-56E3-45B1-AF39-BCF9A361E8D6}" type="sibTrans" cxnId="{C43731F0-8E50-4BFE-B33F-B9B880C1F69D}">
      <dgm:prSet/>
      <dgm:spPr/>
      <dgm:t>
        <a:bodyPr/>
        <a:lstStyle/>
        <a:p>
          <a:endParaRPr lang="en-US"/>
        </a:p>
      </dgm:t>
    </dgm:pt>
    <dgm:pt modelId="{8D1BCE7D-2C80-4911-AE09-A604D5342EC3}">
      <dgm:prSet/>
      <dgm:spPr>
        <a:xfrm>
          <a:off x="4342313" y="2425052"/>
          <a:ext cx="2629695" cy="1577817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API based system will help us in building any device and offline computing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B1C62D9-82DD-4675-B33F-24333FA4FA9F}" type="parTrans" cxnId="{952A4523-B763-4C53-A99D-AD7312FE080D}">
      <dgm:prSet/>
      <dgm:spPr/>
      <dgm:t>
        <a:bodyPr/>
        <a:lstStyle/>
        <a:p>
          <a:endParaRPr lang="en-US"/>
        </a:p>
      </dgm:t>
    </dgm:pt>
    <dgm:pt modelId="{E314641A-9E18-4E39-8B27-D805E7D64157}" type="sibTrans" cxnId="{952A4523-B763-4C53-A99D-AD7312FE080D}">
      <dgm:prSet/>
      <dgm:spPr/>
      <dgm:t>
        <a:bodyPr/>
        <a:lstStyle/>
        <a:p>
          <a:endParaRPr lang="en-US"/>
        </a:p>
      </dgm:t>
    </dgm:pt>
    <dgm:pt modelId="{7E5E8BC5-D6DC-48D9-9923-0AE7F4B37010}">
      <dgm:prSet/>
      <dgm:spPr>
        <a:xfrm>
          <a:off x="7234978" y="2425052"/>
          <a:ext cx="2629695" cy="1577817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/>
          <a:r>
            <a:rPr lang="en-US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Publishing this as open source platform will enable other developers to contribute for a better environment</a:t>
          </a:r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5827845-2317-4F94-9B89-FA8BB32E1E74}" type="parTrans" cxnId="{0F0822C2-BBF8-4FD8-BDBE-EBD40812870E}">
      <dgm:prSet/>
      <dgm:spPr/>
      <dgm:t>
        <a:bodyPr/>
        <a:lstStyle/>
        <a:p>
          <a:endParaRPr lang="en-US"/>
        </a:p>
      </dgm:t>
    </dgm:pt>
    <dgm:pt modelId="{0D0DB860-29E5-469A-84AD-014EB89ACFB2}" type="sibTrans" cxnId="{0F0822C2-BBF8-4FD8-BDBE-EBD40812870E}">
      <dgm:prSet/>
      <dgm:spPr/>
      <dgm:t>
        <a:bodyPr/>
        <a:lstStyle/>
        <a:p>
          <a:endParaRPr lang="en-US"/>
        </a:p>
      </dgm:t>
    </dgm:pt>
    <dgm:pt modelId="{7A05BAB5-1CB6-4B9B-84E7-EF81E095172A}" type="pres">
      <dgm:prSet presAssocID="{5755211E-1318-40D7-A172-BFE9797E00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C7B5D9-81FF-404B-98D4-749D6E72EB5D}" type="pres">
      <dgm:prSet presAssocID="{23AC0EBC-2F3E-475C-AB18-0B24E911610C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682BB-2A00-4F5E-A61F-357B4E442DCD}" type="pres">
      <dgm:prSet presAssocID="{1D836549-B96E-4BD5-AD82-3E0E8E43259D}" presName="sibTrans" presStyleCnt="0"/>
      <dgm:spPr/>
    </dgm:pt>
    <dgm:pt modelId="{0ED36B3D-CAD8-4F6C-92D0-E835455F23E8}" type="pres">
      <dgm:prSet presAssocID="{8AF44739-E9BB-4B48-AB92-6FB468F1AA6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0B3B3-46FC-416A-9165-B6960EC7914F}" type="pres">
      <dgm:prSet presAssocID="{97E07536-EFDF-4B9F-857B-91980CF9BAF5}" presName="sibTrans" presStyleCnt="0"/>
      <dgm:spPr/>
    </dgm:pt>
    <dgm:pt modelId="{4CF2783D-89B1-4788-B776-082A4CA6ACCD}" type="pres">
      <dgm:prSet presAssocID="{0787AB27-277E-4CD2-814A-3C8DEA25EA9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129D2-53B8-4ECB-8AF0-0ABDAAE6A8D7}" type="pres">
      <dgm:prSet presAssocID="{51D10260-6488-4DB6-84AC-191D42242828}" presName="sibTrans" presStyleCnt="0"/>
      <dgm:spPr/>
    </dgm:pt>
    <dgm:pt modelId="{0716DF0C-4553-459D-A89A-61C964675AD0}" type="pres">
      <dgm:prSet presAssocID="{4A344EEF-A08B-4A21-B1AA-3474EFE77DF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13A15-0136-4112-B845-E1666C2534C0}" type="pres">
      <dgm:prSet presAssocID="{B02791F6-E0EF-40BD-84C3-6B085C6E5BE1}" presName="sibTrans" presStyleCnt="0"/>
      <dgm:spPr/>
    </dgm:pt>
    <dgm:pt modelId="{BF43E8AB-99B0-4BD0-A962-72C988A49B9F}" type="pres">
      <dgm:prSet presAssocID="{427550D0-CEF1-4279-949A-E0CE30FAE41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930B5-BCC0-497E-9C7D-CB9E6E313543}" type="pres">
      <dgm:prSet presAssocID="{AD679DFF-56E3-45B1-AF39-BCF9A361E8D6}" presName="sibTrans" presStyleCnt="0"/>
      <dgm:spPr/>
    </dgm:pt>
    <dgm:pt modelId="{54C54FEE-B171-490F-9DBB-8FC7C54A6FC5}" type="pres">
      <dgm:prSet presAssocID="{8D1BCE7D-2C80-4911-AE09-A604D5342EC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7DA5D-1B64-4CEC-A88C-3708884ADE4F}" type="pres">
      <dgm:prSet presAssocID="{E314641A-9E18-4E39-8B27-D805E7D64157}" presName="sibTrans" presStyleCnt="0"/>
      <dgm:spPr/>
    </dgm:pt>
    <dgm:pt modelId="{69AC48EB-135B-4715-BB51-6EC417E98768}" type="pres">
      <dgm:prSet presAssocID="{7E5E8BC5-D6DC-48D9-9923-0AE7F4B3701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E74546-6494-48AF-B434-2D6894ABD432}" type="presOf" srcId="{5755211E-1318-40D7-A172-BFE9797E00D5}" destId="{7A05BAB5-1CB6-4B9B-84E7-EF81E095172A}" srcOrd="0" destOrd="0" presId="urn:microsoft.com/office/officeart/2005/8/layout/default"/>
    <dgm:cxn modelId="{717DB555-8E06-4BD3-8355-E84ABCB46FA3}" srcId="{5755211E-1318-40D7-A172-BFE9797E00D5}" destId="{8AF44739-E9BB-4B48-AB92-6FB468F1AA6C}" srcOrd="1" destOrd="0" parTransId="{07DB0214-3825-4D4E-87C9-EF403754BC3A}" sibTransId="{97E07536-EFDF-4B9F-857B-91980CF9BAF5}"/>
    <dgm:cxn modelId="{77D950FC-31F7-456D-8FD0-0984C648EA5F}" srcId="{5755211E-1318-40D7-A172-BFE9797E00D5}" destId="{0787AB27-277E-4CD2-814A-3C8DEA25EA94}" srcOrd="2" destOrd="0" parTransId="{C1316538-60A1-48B0-A7C6-E081169EBFD0}" sibTransId="{51D10260-6488-4DB6-84AC-191D42242828}"/>
    <dgm:cxn modelId="{AD9CA1E6-B102-4138-B991-359C71B57F6F}" type="presOf" srcId="{8D1BCE7D-2C80-4911-AE09-A604D5342EC3}" destId="{54C54FEE-B171-490F-9DBB-8FC7C54A6FC5}" srcOrd="0" destOrd="0" presId="urn:microsoft.com/office/officeart/2005/8/layout/default"/>
    <dgm:cxn modelId="{0F48550C-DAEA-47CC-BBEA-4B9227FDDC04}" type="presOf" srcId="{427550D0-CEF1-4279-949A-E0CE30FAE41B}" destId="{BF43E8AB-99B0-4BD0-A962-72C988A49B9F}" srcOrd="0" destOrd="0" presId="urn:microsoft.com/office/officeart/2005/8/layout/default"/>
    <dgm:cxn modelId="{E2F7940E-07F6-49D1-A774-483055AA2AB4}" srcId="{5755211E-1318-40D7-A172-BFE9797E00D5}" destId="{4A344EEF-A08B-4A21-B1AA-3474EFE77DF2}" srcOrd="3" destOrd="0" parTransId="{E65F8EB2-3A89-433D-83BB-89308952F4AD}" sibTransId="{B02791F6-E0EF-40BD-84C3-6B085C6E5BE1}"/>
    <dgm:cxn modelId="{E862BC90-6942-4706-BBA7-5F02CD905C97}" type="presOf" srcId="{8AF44739-E9BB-4B48-AB92-6FB468F1AA6C}" destId="{0ED36B3D-CAD8-4F6C-92D0-E835455F23E8}" srcOrd="0" destOrd="0" presId="urn:microsoft.com/office/officeart/2005/8/layout/default"/>
    <dgm:cxn modelId="{6FEBDAEE-1CD5-437F-AC2A-DD6D8798C51F}" type="presOf" srcId="{7E5E8BC5-D6DC-48D9-9923-0AE7F4B37010}" destId="{69AC48EB-135B-4715-BB51-6EC417E98768}" srcOrd="0" destOrd="0" presId="urn:microsoft.com/office/officeart/2005/8/layout/default"/>
    <dgm:cxn modelId="{D1534988-4A83-4D85-9C01-577761C0871D}" type="presOf" srcId="{0787AB27-277E-4CD2-814A-3C8DEA25EA94}" destId="{4CF2783D-89B1-4788-B776-082A4CA6ACCD}" srcOrd="0" destOrd="0" presId="urn:microsoft.com/office/officeart/2005/8/layout/default"/>
    <dgm:cxn modelId="{C4DF3F91-20CD-488C-BCE8-375C25D21B22}" srcId="{5755211E-1318-40D7-A172-BFE9797E00D5}" destId="{23AC0EBC-2F3E-475C-AB18-0B24E911610C}" srcOrd="0" destOrd="0" parTransId="{1F2A4196-3C1F-4423-B985-DB00CD162A02}" sibTransId="{1D836549-B96E-4BD5-AD82-3E0E8E43259D}"/>
    <dgm:cxn modelId="{3083530F-CC46-4B6C-BA93-D0D4D8BB8796}" type="presOf" srcId="{23AC0EBC-2F3E-475C-AB18-0B24E911610C}" destId="{02C7B5D9-81FF-404B-98D4-749D6E72EB5D}" srcOrd="0" destOrd="0" presId="urn:microsoft.com/office/officeart/2005/8/layout/default"/>
    <dgm:cxn modelId="{952A4523-B763-4C53-A99D-AD7312FE080D}" srcId="{5755211E-1318-40D7-A172-BFE9797E00D5}" destId="{8D1BCE7D-2C80-4911-AE09-A604D5342EC3}" srcOrd="5" destOrd="0" parTransId="{4B1C62D9-82DD-4675-B33F-24333FA4FA9F}" sibTransId="{E314641A-9E18-4E39-8B27-D805E7D64157}"/>
    <dgm:cxn modelId="{97CD1D32-BBFA-4242-8747-3BCB7CCE661E}" type="presOf" srcId="{4A344EEF-A08B-4A21-B1AA-3474EFE77DF2}" destId="{0716DF0C-4553-459D-A89A-61C964675AD0}" srcOrd="0" destOrd="0" presId="urn:microsoft.com/office/officeart/2005/8/layout/default"/>
    <dgm:cxn modelId="{0F0822C2-BBF8-4FD8-BDBE-EBD40812870E}" srcId="{5755211E-1318-40D7-A172-BFE9797E00D5}" destId="{7E5E8BC5-D6DC-48D9-9923-0AE7F4B37010}" srcOrd="6" destOrd="0" parTransId="{15827845-2317-4F94-9B89-FA8BB32E1E74}" sibTransId="{0D0DB860-29E5-469A-84AD-014EB89ACFB2}"/>
    <dgm:cxn modelId="{C43731F0-8E50-4BFE-B33F-B9B880C1F69D}" srcId="{5755211E-1318-40D7-A172-BFE9797E00D5}" destId="{427550D0-CEF1-4279-949A-E0CE30FAE41B}" srcOrd="4" destOrd="0" parTransId="{A37DF5E6-0D48-4EE2-B655-94B31F63E662}" sibTransId="{AD679DFF-56E3-45B1-AF39-BCF9A361E8D6}"/>
    <dgm:cxn modelId="{AA3CFEA7-3156-4C45-B6D5-03AEDD9F7847}" type="presParOf" srcId="{7A05BAB5-1CB6-4B9B-84E7-EF81E095172A}" destId="{02C7B5D9-81FF-404B-98D4-749D6E72EB5D}" srcOrd="0" destOrd="0" presId="urn:microsoft.com/office/officeart/2005/8/layout/default"/>
    <dgm:cxn modelId="{83FF187F-74D7-4E6D-94AC-E26C5800DEE0}" type="presParOf" srcId="{7A05BAB5-1CB6-4B9B-84E7-EF81E095172A}" destId="{09D682BB-2A00-4F5E-A61F-357B4E442DCD}" srcOrd="1" destOrd="0" presId="urn:microsoft.com/office/officeart/2005/8/layout/default"/>
    <dgm:cxn modelId="{B5F67651-0B7C-477E-B979-DB5EA8AE6EA2}" type="presParOf" srcId="{7A05BAB5-1CB6-4B9B-84E7-EF81E095172A}" destId="{0ED36B3D-CAD8-4F6C-92D0-E835455F23E8}" srcOrd="2" destOrd="0" presId="urn:microsoft.com/office/officeart/2005/8/layout/default"/>
    <dgm:cxn modelId="{E04A9064-757B-42D9-B627-C62BA3EA54A6}" type="presParOf" srcId="{7A05BAB5-1CB6-4B9B-84E7-EF81E095172A}" destId="{9350B3B3-46FC-416A-9165-B6960EC7914F}" srcOrd="3" destOrd="0" presId="urn:microsoft.com/office/officeart/2005/8/layout/default"/>
    <dgm:cxn modelId="{4329E568-63DB-4C47-82F7-CF55B5F32970}" type="presParOf" srcId="{7A05BAB5-1CB6-4B9B-84E7-EF81E095172A}" destId="{4CF2783D-89B1-4788-B776-082A4CA6ACCD}" srcOrd="4" destOrd="0" presId="urn:microsoft.com/office/officeart/2005/8/layout/default"/>
    <dgm:cxn modelId="{FCF07755-8E37-4BEB-9BF8-C43E5F3435C5}" type="presParOf" srcId="{7A05BAB5-1CB6-4B9B-84E7-EF81E095172A}" destId="{FC0129D2-53B8-4ECB-8AF0-0ABDAAE6A8D7}" srcOrd="5" destOrd="0" presId="urn:microsoft.com/office/officeart/2005/8/layout/default"/>
    <dgm:cxn modelId="{D2CCA226-7327-4085-96B8-E53B8668BB96}" type="presParOf" srcId="{7A05BAB5-1CB6-4B9B-84E7-EF81E095172A}" destId="{0716DF0C-4553-459D-A89A-61C964675AD0}" srcOrd="6" destOrd="0" presId="urn:microsoft.com/office/officeart/2005/8/layout/default"/>
    <dgm:cxn modelId="{A2E49D79-0FAF-43EF-857C-50EBDDC86AD7}" type="presParOf" srcId="{7A05BAB5-1CB6-4B9B-84E7-EF81E095172A}" destId="{BB413A15-0136-4112-B845-E1666C2534C0}" srcOrd="7" destOrd="0" presId="urn:microsoft.com/office/officeart/2005/8/layout/default"/>
    <dgm:cxn modelId="{628CCA53-2DCF-44BE-8147-E1ACAF9F3EB2}" type="presParOf" srcId="{7A05BAB5-1CB6-4B9B-84E7-EF81E095172A}" destId="{BF43E8AB-99B0-4BD0-A962-72C988A49B9F}" srcOrd="8" destOrd="0" presId="urn:microsoft.com/office/officeart/2005/8/layout/default"/>
    <dgm:cxn modelId="{480927AA-1BFA-4101-ADF9-E95235ECE641}" type="presParOf" srcId="{7A05BAB5-1CB6-4B9B-84E7-EF81E095172A}" destId="{3D1930B5-BCC0-497E-9C7D-CB9E6E313543}" srcOrd="9" destOrd="0" presId="urn:microsoft.com/office/officeart/2005/8/layout/default"/>
    <dgm:cxn modelId="{597EA05C-B84F-497D-A202-2E315000F3A9}" type="presParOf" srcId="{7A05BAB5-1CB6-4B9B-84E7-EF81E095172A}" destId="{54C54FEE-B171-490F-9DBB-8FC7C54A6FC5}" srcOrd="10" destOrd="0" presId="urn:microsoft.com/office/officeart/2005/8/layout/default"/>
    <dgm:cxn modelId="{952B43AB-91A5-4277-95CB-5E6C02F24576}" type="presParOf" srcId="{7A05BAB5-1CB6-4B9B-84E7-EF81E095172A}" destId="{D967DA5D-1B64-4CEC-A88C-3708884ADE4F}" srcOrd="11" destOrd="0" presId="urn:microsoft.com/office/officeart/2005/8/layout/default"/>
    <dgm:cxn modelId="{9E3781B1-8B61-4453-ABD0-E98DE0AD9860}" type="presParOf" srcId="{7A05BAB5-1CB6-4B9B-84E7-EF81E095172A}" destId="{69AC48EB-135B-4715-BB51-6EC417E9876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3A3C53-B013-4D55-AD6C-AFF5ECEED7A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9CAAA1-6A40-4E33-917B-8264798C8235}">
      <dgm:prSet/>
      <dgm:spPr>
        <a:xfrm>
          <a:off x="0" y="655704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Known for philanthropy / Innovation / Technology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888EC0C-22F2-4DE0-8F1B-57D1DDBD9633}" type="parTrans" cxnId="{139EEE34-E339-4A98-906C-12C4A49748BD}">
      <dgm:prSet/>
      <dgm:spPr/>
      <dgm:t>
        <a:bodyPr/>
        <a:lstStyle/>
        <a:p>
          <a:endParaRPr lang="en-US"/>
        </a:p>
      </dgm:t>
    </dgm:pt>
    <dgm:pt modelId="{8E6B82E0-F023-4D9C-8EC7-33AD8365F570}" type="sibTrans" cxnId="{139EEE34-E339-4A98-906C-12C4A49748BD}">
      <dgm:prSet/>
      <dgm:spPr/>
      <dgm:t>
        <a:bodyPr/>
        <a:lstStyle/>
        <a:p>
          <a:endParaRPr lang="en-US"/>
        </a:p>
      </dgm:t>
    </dgm:pt>
    <dgm:pt modelId="{9232A61F-152B-4C0C-9A70-20B5316EE64C}">
      <dgm:prSet/>
      <dgm:spPr>
        <a:xfrm>
          <a:off x="0" y="1310849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Created and published many standards in the past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75B0252-C302-4F04-97A3-C1343910C26A}" type="parTrans" cxnId="{6743CEE8-BFA7-442B-B65C-ADF658DE47A8}">
      <dgm:prSet/>
      <dgm:spPr/>
      <dgm:t>
        <a:bodyPr/>
        <a:lstStyle/>
        <a:p>
          <a:endParaRPr lang="en-US"/>
        </a:p>
      </dgm:t>
    </dgm:pt>
    <dgm:pt modelId="{148A1513-8C49-42EF-976A-E555D697F9EE}" type="sibTrans" cxnId="{6743CEE8-BFA7-442B-B65C-ADF658DE47A8}">
      <dgm:prSet/>
      <dgm:spPr/>
      <dgm:t>
        <a:bodyPr/>
        <a:lstStyle/>
        <a:p>
          <a:endParaRPr lang="en-US"/>
        </a:p>
      </dgm:t>
    </dgm:pt>
    <dgm:pt modelId="{47BCA284-D1B0-43C3-BB0D-D86498850344}">
      <dgm:prSet/>
      <dgm:spPr>
        <a:xfrm>
          <a:off x="0" y="2621140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Always focused on enabling people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9E4308E-32FE-495F-8D71-20234A3770BD}" type="parTrans" cxnId="{6DFD0CFF-98F6-45B6-9019-357612864EAC}">
      <dgm:prSet/>
      <dgm:spPr/>
      <dgm:t>
        <a:bodyPr/>
        <a:lstStyle/>
        <a:p>
          <a:endParaRPr lang="en-US"/>
        </a:p>
      </dgm:t>
    </dgm:pt>
    <dgm:pt modelId="{7DE6B39F-D073-4C9F-991C-E4366B5983CB}" type="sibTrans" cxnId="{6DFD0CFF-98F6-45B6-9019-357612864EAC}">
      <dgm:prSet/>
      <dgm:spPr/>
      <dgm:t>
        <a:bodyPr/>
        <a:lstStyle/>
        <a:p>
          <a:endParaRPr lang="en-US"/>
        </a:p>
      </dgm:t>
    </dgm:pt>
    <dgm:pt modelId="{39431F28-0E13-4794-9DAE-6E662EE569B1}">
      <dgm:prSet/>
      <dgm:spPr>
        <a:xfrm>
          <a:off x="0" y="3276285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PayPal will surely bring in more visibility to the dark area of NGO operations today in India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6723E8D-B77F-43FE-9F1C-7BFB5B240EB3}" type="parTrans" cxnId="{D89EB2D4-19D7-47A6-88D7-FBCD79CAD1A3}">
      <dgm:prSet/>
      <dgm:spPr/>
      <dgm:t>
        <a:bodyPr/>
        <a:lstStyle/>
        <a:p>
          <a:endParaRPr lang="en-US"/>
        </a:p>
      </dgm:t>
    </dgm:pt>
    <dgm:pt modelId="{EC0C207A-19E1-4B27-9640-44D02991D248}" type="sibTrans" cxnId="{D89EB2D4-19D7-47A6-88D7-FBCD79CAD1A3}">
      <dgm:prSet/>
      <dgm:spPr/>
      <dgm:t>
        <a:bodyPr/>
        <a:lstStyle/>
        <a:p>
          <a:endParaRPr lang="en-US"/>
        </a:p>
      </dgm:t>
    </dgm:pt>
    <dgm:pt modelId="{FA34EDFC-D647-4C44-8E56-2B24F0A58AAC}">
      <dgm:prSet/>
      <dgm:spPr>
        <a:xfrm>
          <a:off x="0" y="3931430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Win-win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solution for PayPal as well as all the NGOs if we start using the PayPal donate functionality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B51E2A5-8686-4E9E-BB68-E6207354DD21}" type="parTrans" cxnId="{1D9FF7E7-69AA-4E05-B4F3-2E485D086EA4}">
      <dgm:prSet/>
      <dgm:spPr/>
      <dgm:t>
        <a:bodyPr/>
        <a:lstStyle/>
        <a:p>
          <a:endParaRPr lang="en-US"/>
        </a:p>
      </dgm:t>
    </dgm:pt>
    <dgm:pt modelId="{FCBDC26C-DAA6-4235-8B9F-A2747EE1CD86}" type="sibTrans" cxnId="{1D9FF7E7-69AA-4E05-B4F3-2E485D086EA4}">
      <dgm:prSet/>
      <dgm:spPr/>
      <dgm:t>
        <a:bodyPr/>
        <a:lstStyle/>
        <a:p>
          <a:endParaRPr lang="en-US"/>
        </a:p>
      </dgm:t>
    </dgm:pt>
    <dgm:pt modelId="{73BD7F7F-0521-4E26-9A61-6931AF85662D}">
      <dgm:prSet/>
      <dgm:spPr>
        <a:xfrm>
          <a:off x="0" y="559"/>
          <a:ext cx="11314322" cy="65514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payment leader</a:t>
          </a: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21795BC-2EF8-445A-A84D-445280EECFF1}" type="sibTrans" cxnId="{1B19743B-61B9-4D67-9ED8-3FCC8A42E659}">
      <dgm:prSet/>
      <dgm:spPr/>
      <dgm:t>
        <a:bodyPr/>
        <a:lstStyle/>
        <a:p>
          <a:endParaRPr lang="en-US"/>
        </a:p>
      </dgm:t>
    </dgm:pt>
    <dgm:pt modelId="{920E6395-2E01-4539-8862-43800D91CBD6}" type="parTrans" cxnId="{1B19743B-61B9-4D67-9ED8-3FCC8A42E659}">
      <dgm:prSet/>
      <dgm:spPr/>
      <dgm:t>
        <a:bodyPr/>
        <a:lstStyle/>
        <a:p>
          <a:endParaRPr lang="en-US"/>
        </a:p>
      </dgm:t>
    </dgm:pt>
    <dgm:pt modelId="{9F213B62-8B3F-4B5B-BE38-E9A98EE90A23}" type="pres">
      <dgm:prSet presAssocID="{BC3A3C53-B013-4D55-AD6C-AFF5ECEED7AC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921A29A-BADA-419E-8874-1DDCD8A2115F}" type="pres">
      <dgm:prSet presAssocID="{73BD7F7F-0521-4E26-9A61-6931AF85662D}" presName="thickLine" presStyleLbl="alignNode1" presStyleIdx="0" presStyleCnt="6"/>
      <dgm:spPr>
        <a:xfrm>
          <a:off x="0" y="559"/>
          <a:ext cx="11314322" cy="0"/>
        </a:xfrm>
        <a:prstGeom prst="lin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61E3C971-4EE8-4E64-A4A2-7CCE065EAFE4}" type="pres">
      <dgm:prSet presAssocID="{73BD7F7F-0521-4E26-9A61-6931AF85662D}" presName="horz1" presStyleCnt="0"/>
      <dgm:spPr/>
    </dgm:pt>
    <dgm:pt modelId="{3D49D30E-E845-4031-9876-9B8AF65C72E5}" type="pres">
      <dgm:prSet presAssocID="{73BD7F7F-0521-4E26-9A61-6931AF85662D}" presName="tx1" presStyleLbl="revTx" presStyleIdx="0" presStyleCnt="6"/>
      <dgm:spPr/>
      <dgm:t>
        <a:bodyPr/>
        <a:lstStyle/>
        <a:p>
          <a:endParaRPr lang="en-US"/>
        </a:p>
      </dgm:t>
    </dgm:pt>
    <dgm:pt modelId="{F21CB9DF-F96E-4483-8286-A5818AC48B31}" type="pres">
      <dgm:prSet presAssocID="{73BD7F7F-0521-4E26-9A61-6931AF85662D}" presName="vert1" presStyleCnt="0"/>
      <dgm:spPr/>
    </dgm:pt>
    <dgm:pt modelId="{198736B4-9FB9-4DCF-A849-4FDA4DD2DB6A}" type="pres">
      <dgm:prSet presAssocID="{CC9CAAA1-6A40-4E33-917B-8264798C8235}" presName="thickLine" presStyleLbl="alignNode1" presStyleIdx="1" presStyleCnt="6"/>
      <dgm:spPr>
        <a:xfrm>
          <a:off x="0" y="655704"/>
          <a:ext cx="11314322" cy="0"/>
        </a:xfrm>
        <a:prstGeom prst="lin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82D9D79F-3642-4E3D-B245-9C140D22335D}" type="pres">
      <dgm:prSet presAssocID="{CC9CAAA1-6A40-4E33-917B-8264798C8235}" presName="horz1" presStyleCnt="0"/>
      <dgm:spPr/>
    </dgm:pt>
    <dgm:pt modelId="{17472A88-6AC0-4DBB-B3A1-0B254AA29D51}" type="pres">
      <dgm:prSet presAssocID="{CC9CAAA1-6A40-4E33-917B-8264798C8235}" presName="tx1" presStyleLbl="revTx" presStyleIdx="1" presStyleCnt="6"/>
      <dgm:spPr/>
      <dgm:t>
        <a:bodyPr/>
        <a:lstStyle/>
        <a:p>
          <a:endParaRPr lang="en-US"/>
        </a:p>
      </dgm:t>
    </dgm:pt>
    <dgm:pt modelId="{A21A9327-B44B-4E87-9964-5574FC145086}" type="pres">
      <dgm:prSet presAssocID="{CC9CAAA1-6A40-4E33-917B-8264798C8235}" presName="vert1" presStyleCnt="0"/>
      <dgm:spPr/>
    </dgm:pt>
    <dgm:pt modelId="{3CEDE5CA-79D3-40D0-8EF8-71C0538BFD17}" type="pres">
      <dgm:prSet presAssocID="{9232A61F-152B-4C0C-9A70-20B5316EE64C}" presName="thickLine" presStyleLbl="alignNode1" presStyleIdx="2" presStyleCnt="6"/>
      <dgm:spPr>
        <a:xfrm>
          <a:off x="0" y="1310849"/>
          <a:ext cx="11314322" cy="0"/>
        </a:xfrm>
        <a:prstGeom prst="lin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9C2ED74-4EBA-4FBB-AA80-D34E5875D8A7}" type="pres">
      <dgm:prSet presAssocID="{9232A61F-152B-4C0C-9A70-20B5316EE64C}" presName="horz1" presStyleCnt="0"/>
      <dgm:spPr/>
    </dgm:pt>
    <dgm:pt modelId="{EE562748-DA9F-426B-9717-56B56F67BEE2}" type="pres">
      <dgm:prSet presAssocID="{9232A61F-152B-4C0C-9A70-20B5316EE64C}" presName="tx1" presStyleLbl="revTx" presStyleIdx="2" presStyleCnt="6"/>
      <dgm:spPr/>
      <dgm:t>
        <a:bodyPr/>
        <a:lstStyle/>
        <a:p>
          <a:endParaRPr lang="en-US"/>
        </a:p>
      </dgm:t>
    </dgm:pt>
    <dgm:pt modelId="{A0603E3C-71F7-45B5-841F-AB589E084DBD}" type="pres">
      <dgm:prSet presAssocID="{9232A61F-152B-4C0C-9A70-20B5316EE64C}" presName="vert1" presStyleCnt="0"/>
      <dgm:spPr/>
    </dgm:pt>
    <dgm:pt modelId="{9390A03B-BCEF-4153-BBCE-69928F503639}" type="pres">
      <dgm:prSet presAssocID="{47BCA284-D1B0-43C3-BB0D-D86498850344}" presName="thickLine" presStyleLbl="alignNode1" presStyleIdx="3" presStyleCnt="6"/>
      <dgm:spPr>
        <a:xfrm>
          <a:off x="0" y="2621140"/>
          <a:ext cx="11314322" cy="0"/>
        </a:xfrm>
        <a:prstGeom prst="line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78602A06-6889-46AF-A721-31029F0A09BF}" type="pres">
      <dgm:prSet presAssocID="{47BCA284-D1B0-43C3-BB0D-D86498850344}" presName="horz1" presStyleCnt="0"/>
      <dgm:spPr/>
    </dgm:pt>
    <dgm:pt modelId="{C0DE56EA-0DD9-4776-BDDA-D0C5A8255D17}" type="pres">
      <dgm:prSet presAssocID="{47BCA284-D1B0-43C3-BB0D-D86498850344}" presName="tx1" presStyleLbl="revTx" presStyleIdx="3" presStyleCnt="6"/>
      <dgm:spPr/>
      <dgm:t>
        <a:bodyPr/>
        <a:lstStyle/>
        <a:p>
          <a:endParaRPr lang="en-US"/>
        </a:p>
      </dgm:t>
    </dgm:pt>
    <dgm:pt modelId="{01A37D14-AEE6-4289-8595-838F1D6F3DA8}" type="pres">
      <dgm:prSet presAssocID="{47BCA284-D1B0-43C3-BB0D-D86498850344}" presName="vert1" presStyleCnt="0"/>
      <dgm:spPr/>
    </dgm:pt>
    <dgm:pt modelId="{C78D7F41-C216-4873-AAAE-4D1366DD9C9D}" type="pres">
      <dgm:prSet presAssocID="{39431F28-0E13-4794-9DAE-6E662EE569B1}" presName="thickLine" presStyleLbl="alignNode1" presStyleIdx="4" presStyleCnt="6"/>
      <dgm:spPr>
        <a:xfrm>
          <a:off x="0" y="3276285"/>
          <a:ext cx="11314322" cy="0"/>
        </a:xfrm>
        <a:prstGeom prst="lin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F509486B-15C8-483D-926C-5349994E682A}" type="pres">
      <dgm:prSet presAssocID="{39431F28-0E13-4794-9DAE-6E662EE569B1}" presName="horz1" presStyleCnt="0"/>
      <dgm:spPr/>
    </dgm:pt>
    <dgm:pt modelId="{AAAB53B0-51D9-4770-9DA9-CBA3FE7B665D}" type="pres">
      <dgm:prSet presAssocID="{39431F28-0E13-4794-9DAE-6E662EE569B1}" presName="tx1" presStyleLbl="revTx" presStyleIdx="4" presStyleCnt="6"/>
      <dgm:spPr/>
      <dgm:t>
        <a:bodyPr/>
        <a:lstStyle/>
        <a:p>
          <a:endParaRPr lang="en-US"/>
        </a:p>
      </dgm:t>
    </dgm:pt>
    <dgm:pt modelId="{F72EC743-0535-4544-9245-FEFD603A5F8F}" type="pres">
      <dgm:prSet presAssocID="{39431F28-0E13-4794-9DAE-6E662EE569B1}" presName="vert1" presStyleCnt="0"/>
      <dgm:spPr/>
    </dgm:pt>
    <dgm:pt modelId="{B9CEBF81-00FE-47AD-B2AE-581E7F4B9BF0}" type="pres">
      <dgm:prSet presAssocID="{FA34EDFC-D647-4C44-8E56-2B24F0A58AAC}" presName="thickLine" presStyleLbl="alignNode1" presStyleIdx="5" presStyleCnt="6"/>
      <dgm:spPr>
        <a:xfrm>
          <a:off x="0" y="3931430"/>
          <a:ext cx="11314322" cy="0"/>
        </a:xfrm>
        <a:prstGeom prst="lin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72F01D5C-0DD6-4C3E-9179-C02F1618DD01}" type="pres">
      <dgm:prSet presAssocID="{FA34EDFC-D647-4C44-8E56-2B24F0A58AAC}" presName="horz1" presStyleCnt="0"/>
      <dgm:spPr/>
    </dgm:pt>
    <dgm:pt modelId="{10C930A9-87D9-4989-A352-8CD4B843062F}" type="pres">
      <dgm:prSet presAssocID="{FA34EDFC-D647-4C44-8E56-2B24F0A58AAC}" presName="tx1" presStyleLbl="revTx" presStyleIdx="5" presStyleCnt="6"/>
      <dgm:spPr/>
      <dgm:t>
        <a:bodyPr/>
        <a:lstStyle/>
        <a:p>
          <a:endParaRPr lang="en-US"/>
        </a:p>
      </dgm:t>
    </dgm:pt>
    <dgm:pt modelId="{D6CF87CE-2A55-4D4E-8ACE-6B10BB3378E0}" type="pres">
      <dgm:prSet presAssocID="{FA34EDFC-D647-4C44-8E56-2B24F0A58AAC}" presName="vert1" presStyleCnt="0"/>
      <dgm:spPr/>
    </dgm:pt>
  </dgm:ptLst>
  <dgm:cxnLst>
    <dgm:cxn modelId="{6B445269-12A6-4748-84F0-C69EBA4FE618}" type="presOf" srcId="{39431F28-0E13-4794-9DAE-6E662EE569B1}" destId="{AAAB53B0-51D9-4770-9DA9-CBA3FE7B665D}" srcOrd="0" destOrd="0" presId="urn:microsoft.com/office/officeart/2008/layout/LinedList"/>
    <dgm:cxn modelId="{816A2806-018A-4340-A361-ECA454A9233F}" type="presOf" srcId="{BC3A3C53-B013-4D55-AD6C-AFF5ECEED7AC}" destId="{9F213B62-8B3F-4B5B-BE38-E9A98EE90A23}" srcOrd="0" destOrd="0" presId="urn:microsoft.com/office/officeart/2008/layout/LinedList"/>
    <dgm:cxn modelId="{D89EB2D4-19D7-47A6-88D7-FBCD79CAD1A3}" srcId="{BC3A3C53-B013-4D55-AD6C-AFF5ECEED7AC}" destId="{39431F28-0E13-4794-9DAE-6E662EE569B1}" srcOrd="4" destOrd="0" parTransId="{F6723E8D-B77F-43FE-9F1C-7BFB5B240EB3}" sibTransId="{EC0C207A-19E1-4B27-9640-44D02991D248}"/>
    <dgm:cxn modelId="{9AC5566C-CE1A-4E80-BDF0-BAB97DE81D6A}" type="presOf" srcId="{FA34EDFC-D647-4C44-8E56-2B24F0A58AAC}" destId="{10C930A9-87D9-4989-A352-8CD4B843062F}" srcOrd="0" destOrd="0" presId="urn:microsoft.com/office/officeart/2008/layout/LinedList"/>
    <dgm:cxn modelId="{1B19743B-61B9-4D67-9ED8-3FCC8A42E659}" srcId="{BC3A3C53-B013-4D55-AD6C-AFF5ECEED7AC}" destId="{73BD7F7F-0521-4E26-9A61-6931AF85662D}" srcOrd="0" destOrd="0" parTransId="{920E6395-2E01-4539-8862-43800D91CBD6}" sibTransId="{121795BC-2EF8-445A-A84D-445280EECFF1}"/>
    <dgm:cxn modelId="{1D9FF7E7-69AA-4E05-B4F3-2E485D086EA4}" srcId="{BC3A3C53-B013-4D55-AD6C-AFF5ECEED7AC}" destId="{FA34EDFC-D647-4C44-8E56-2B24F0A58AAC}" srcOrd="5" destOrd="0" parTransId="{1B51E2A5-8686-4E9E-BB68-E6207354DD21}" sibTransId="{FCBDC26C-DAA6-4235-8B9F-A2747EE1CD86}"/>
    <dgm:cxn modelId="{139EEE34-E339-4A98-906C-12C4A49748BD}" srcId="{BC3A3C53-B013-4D55-AD6C-AFF5ECEED7AC}" destId="{CC9CAAA1-6A40-4E33-917B-8264798C8235}" srcOrd="1" destOrd="0" parTransId="{2888EC0C-22F2-4DE0-8F1B-57D1DDBD9633}" sibTransId="{8E6B82E0-F023-4D9C-8EC7-33AD8365F570}"/>
    <dgm:cxn modelId="{08641F7E-FCC0-49FC-9523-5041FDE7EB6F}" type="presOf" srcId="{9232A61F-152B-4C0C-9A70-20B5316EE64C}" destId="{EE562748-DA9F-426B-9717-56B56F67BEE2}" srcOrd="0" destOrd="0" presId="urn:microsoft.com/office/officeart/2008/layout/LinedList"/>
    <dgm:cxn modelId="{F2C1AFEE-C44F-43D6-BD90-96834B9ADCAF}" type="presOf" srcId="{47BCA284-D1B0-43C3-BB0D-D86498850344}" destId="{C0DE56EA-0DD9-4776-BDDA-D0C5A8255D17}" srcOrd="0" destOrd="0" presId="urn:microsoft.com/office/officeart/2008/layout/LinedList"/>
    <dgm:cxn modelId="{6DFD0CFF-98F6-45B6-9019-357612864EAC}" srcId="{BC3A3C53-B013-4D55-AD6C-AFF5ECEED7AC}" destId="{47BCA284-D1B0-43C3-BB0D-D86498850344}" srcOrd="3" destOrd="0" parTransId="{E9E4308E-32FE-495F-8D71-20234A3770BD}" sibTransId="{7DE6B39F-D073-4C9F-991C-E4366B5983CB}"/>
    <dgm:cxn modelId="{6743CEE8-BFA7-442B-B65C-ADF658DE47A8}" srcId="{BC3A3C53-B013-4D55-AD6C-AFF5ECEED7AC}" destId="{9232A61F-152B-4C0C-9A70-20B5316EE64C}" srcOrd="2" destOrd="0" parTransId="{075B0252-C302-4F04-97A3-C1343910C26A}" sibTransId="{148A1513-8C49-42EF-976A-E555D697F9EE}"/>
    <dgm:cxn modelId="{3A18A0D2-56B9-4B59-BE19-07AE57E29B9E}" type="presOf" srcId="{73BD7F7F-0521-4E26-9A61-6931AF85662D}" destId="{3D49D30E-E845-4031-9876-9B8AF65C72E5}" srcOrd="0" destOrd="0" presId="urn:microsoft.com/office/officeart/2008/layout/LinedList"/>
    <dgm:cxn modelId="{68594ABE-38C4-49BE-AC27-DFD4A48EBCC2}" type="presOf" srcId="{CC9CAAA1-6A40-4E33-917B-8264798C8235}" destId="{17472A88-6AC0-4DBB-B3A1-0B254AA29D51}" srcOrd="0" destOrd="0" presId="urn:microsoft.com/office/officeart/2008/layout/LinedList"/>
    <dgm:cxn modelId="{2B1F7419-0AFA-4C71-84F0-43DB229655E6}" type="presParOf" srcId="{9F213B62-8B3F-4B5B-BE38-E9A98EE90A23}" destId="{F921A29A-BADA-419E-8874-1DDCD8A2115F}" srcOrd="0" destOrd="0" presId="urn:microsoft.com/office/officeart/2008/layout/LinedList"/>
    <dgm:cxn modelId="{8931AFED-F55B-4665-BF0A-CEB2CA328579}" type="presParOf" srcId="{9F213B62-8B3F-4B5B-BE38-E9A98EE90A23}" destId="{61E3C971-4EE8-4E64-A4A2-7CCE065EAFE4}" srcOrd="1" destOrd="0" presId="urn:microsoft.com/office/officeart/2008/layout/LinedList"/>
    <dgm:cxn modelId="{4224497E-4A46-40A7-9CF0-97B1CA84680E}" type="presParOf" srcId="{61E3C971-4EE8-4E64-A4A2-7CCE065EAFE4}" destId="{3D49D30E-E845-4031-9876-9B8AF65C72E5}" srcOrd="0" destOrd="0" presId="urn:microsoft.com/office/officeart/2008/layout/LinedList"/>
    <dgm:cxn modelId="{72B2E8A4-72AB-4BEA-BA91-9F59C1F1778C}" type="presParOf" srcId="{61E3C971-4EE8-4E64-A4A2-7CCE065EAFE4}" destId="{F21CB9DF-F96E-4483-8286-A5818AC48B31}" srcOrd="1" destOrd="0" presId="urn:microsoft.com/office/officeart/2008/layout/LinedList"/>
    <dgm:cxn modelId="{0B1962C9-9634-46BF-BDD2-8CCC70DD443F}" type="presParOf" srcId="{9F213B62-8B3F-4B5B-BE38-E9A98EE90A23}" destId="{198736B4-9FB9-4DCF-A849-4FDA4DD2DB6A}" srcOrd="2" destOrd="0" presId="urn:microsoft.com/office/officeart/2008/layout/LinedList"/>
    <dgm:cxn modelId="{ACDBD99F-C976-48B3-8B97-B30EB24BE316}" type="presParOf" srcId="{9F213B62-8B3F-4B5B-BE38-E9A98EE90A23}" destId="{82D9D79F-3642-4E3D-B245-9C140D22335D}" srcOrd="3" destOrd="0" presId="urn:microsoft.com/office/officeart/2008/layout/LinedList"/>
    <dgm:cxn modelId="{78487B6A-FD4C-46BF-9964-46BD24F12A82}" type="presParOf" srcId="{82D9D79F-3642-4E3D-B245-9C140D22335D}" destId="{17472A88-6AC0-4DBB-B3A1-0B254AA29D51}" srcOrd="0" destOrd="0" presId="urn:microsoft.com/office/officeart/2008/layout/LinedList"/>
    <dgm:cxn modelId="{84D25EE3-D701-4705-BB15-82098864EBE4}" type="presParOf" srcId="{82D9D79F-3642-4E3D-B245-9C140D22335D}" destId="{A21A9327-B44B-4E87-9964-5574FC145086}" srcOrd="1" destOrd="0" presId="urn:microsoft.com/office/officeart/2008/layout/LinedList"/>
    <dgm:cxn modelId="{FA524E8D-3796-4FA8-BE11-0B2A44E6D537}" type="presParOf" srcId="{9F213B62-8B3F-4B5B-BE38-E9A98EE90A23}" destId="{3CEDE5CA-79D3-40D0-8EF8-71C0538BFD17}" srcOrd="4" destOrd="0" presId="urn:microsoft.com/office/officeart/2008/layout/LinedList"/>
    <dgm:cxn modelId="{15391617-4BAD-4324-BF4F-BD325712954B}" type="presParOf" srcId="{9F213B62-8B3F-4B5B-BE38-E9A98EE90A23}" destId="{E9C2ED74-4EBA-4FBB-AA80-D34E5875D8A7}" srcOrd="5" destOrd="0" presId="urn:microsoft.com/office/officeart/2008/layout/LinedList"/>
    <dgm:cxn modelId="{A2C92BBF-57E4-4749-B933-70515ADD75E9}" type="presParOf" srcId="{E9C2ED74-4EBA-4FBB-AA80-D34E5875D8A7}" destId="{EE562748-DA9F-426B-9717-56B56F67BEE2}" srcOrd="0" destOrd="0" presId="urn:microsoft.com/office/officeart/2008/layout/LinedList"/>
    <dgm:cxn modelId="{41C94085-1D50-4760-83E4-5FA366597A1F}" type="presParOf" srcId="{E9C2ED74-4EBA-4FBB-AA80-D34E5875D8A7}" destId="{A0603E3C-71F7-45B5-841F-AB589E084DBD}" srcOrd="1" destOrd="0" presId="urn:microsoft.com/office/officeart/2008/layout/LinedList"/>
    <dgm:cxn modelId="{7001AF06-5B06-439D-8AA2-2D04C6FC3F46}" type="presParOf" srcId="{9F213B62-8B3F-4B5B-BE38-E9A98EE90A23}" destId="{9390A03B-BCEF-4153-BBCE-69928F503639}" srcOrd="6" destOrd="0" presId="urn:microsoft.com/office/officeart/2008/layout/LinedList"/>
    <dgm:cxn modelId="{35885298-3EA2-42BF-8E13-DD2801693D1F}" type="presParOf" srcId="{9F213B62-8B3F-4B5B-BE38-E9A98EE90A23}" destId="{78602A06-6889-46AF-A721-31029F0A09BF}" srcOrd="7" destOrd="0" presId="urn:microsoft.com/office/officeart/2008/layout/LinedList"/>
    <dgm:cxn modelId="{26D37832-0D1F-4942-8E18-C40D8CAC8414}" type="presParOf" srcId="{78602A06-6889-46AF-A721-31029F0A09BF}" destId="{C0DE56EA-0DD9-4776-BDDA-D0C5A8255D17}" srcOrd="0" destOrd="0" presId="urn:microsoft.com/office/officeart/2008/layout/LinedList"/>
    <dgm:cxn modelId="{C85CDB45-D7C7-46BB-9C9B-D714E885FF3E}" type="presParOf" srcId="{78602A06-6889-46AF-A721-31029F0A09BF}" destId="{01A37D14-AEE6-4289-8595-838F1D6F3DA8}" srcOrd="1" destOrd="0" presId="urn:microsoft.com/office/officeart/2008/layout/LinedList"/>
    <dgm:cxn modelId="{510D17C6-BBD2-4FAF-BDA6-C6AB3427CF56}" type="presParOf" srcId="{9F213B62-8B3F-4B5B-BE38-E9A98EE90A23}" destId="{C78D7F41-C216-4873-AAAE-4D1366DD9C9D}" srcOrd="8" destOrd="0" presId="urn:microsoft.com/office/officeart/2008/layout/LinedList"/>
    <dgm:cxn modelId="{6235BCC8-684C-4509-974A-F9DF24F0F448}" type="presParOf" srcId="{9F213B62-8B3F-4B5B-BE38-E9A98EE90A23}" destId="{F509486B-15C8-483D-926C-5349994E682A}" srcOrd="9" destOrd="0" presId="urn:microsoft.com/office/officeart/2008/layout/LinedList"/>
    <dgm:cxn modelId="{EC35E914-FD61-431F-8B86-DAE3673EA72F}" type="presParOf" srcId="{F509486B-15C8-483D-926C-5349994E682A}" destId="{AAAB53B0-51D9-4770-9DA9-CBA3FE7B665D}" srcOrd="0" destOrd="0" presId="urn:microsoft.com/office/officeart/2008/layout/LinedList"/>
    <dgm:cxn modelId="{8E41D83D-986F-46F4-AB5F-DC074294FE18}" type="presParOf" srcId="{F509486B-15C8-483D-926C-5349994E682A}" destId="{F72EC743-0535-4544-9245-FEFD603A5F8F}" srcOrd="1" destOrd="0" presId="urn:microsoft.com/office/officeart/2008/layout/LinedList"/>
    <dgm:cxn modelId="{A7C85796-D30F-4398-BD61-114A9B9DB043}" type="presParOf" srcId="{9F213B62-8B3F-4B5B-BE38-E9A98EE90A23}" destId="{B9CEBF81-00FE-47AD-B2AE-581E7F4B9BF0}" srcOrd="10" destOrd="0" presId="urn:microsoft.com/office/officeart/2008/layout/LinedList"/>
    <dgm:cxn modelId="{3AA21CC1-17F3-45A2-914F-4C2808A5D3D8}" type="presParOf" srcId="{9F213B62-8B3F-4B5B-BE38-E9A98EE90A23}" destId="{72F01D5C-0DD6-4C3E-9179-C02F1618DD01}" srcOrd="11" destOrd="0" presId="urn:microsoft.com/office/officeart/2008/layout/LinedList"/>
    <dgm:cxn modelId="{D7CA9F39-85CA-4499-B931-6E33BBE5E493}" type="presParOf" srcId="{72F01D5C-0DD6-4C3E-9179-C02F1618DD01}" destId="{10C930A9-87D9-4989-A352-8CD4B843062F}" srcOrd="0" destOrd="0" presId="urn:microsoft.com/office/officeart/2008/layout/LinedList"/>
    <dgm:cxn modelId="{806CFBFF-BEE0-4760-B75B-F55E04A7EA0B}" type="presParOf" srcId="{72F01D5C-0DD6-4C3E-9179-C02F1618DD01}" destId="{D6CF87CE-2A55-4D4E-8ACE-6B10BB3378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AD587-E8F5-492E-B4A4-13DC47E52E10}">
      <dsp:nvSpPr>
        <dsp:cNvPr id="0" name=""/>
        <dsp:cNvSpPr/>
      </dsp:nvSpPr>
      <dsp:spPr>
        <a:xfrm>
          <a:off x="3535" y="182589"/>
          <a:ext cx="3447332" cy="691200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NGO / Needy People</a:t>
          </a:r>
          <a:endParaRPr lang="en-US" sz="2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535" y="182589"/>
        <a:ext cx="3447332" cy="691200"/>
      </dsp:txXfrm>
    </dsp:sp>
    <dsp:sp modelId="{B8A24D58-480B-494D-B9A6-AB8C85D1CB12}">
      <dsp:nvSpPr>
        <dsp:cNvPr id="0" name=""/>
        <dsp:cNvSpPr/>
      </dsp:nvSpPr>
      <dsp:spPr>
        <a:xfrm>
          <a:off x="3535" y="873789"/>
          <a:ext cx="3447332" cy="3530756"/>
        </a:xfrm>
        <a:prstGeom prst="rect">
          <a:avLst/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Not able to reach the right set of people</a:t>
          </a:r>
          <a:endParaRPr lang="en-US" sz="2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standard volunteer group</a:t>
          </a:r>
          <a:endParaRPr lang="en-US" sz="2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standard system to manager their operation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Expensive IT solution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535" y="873789"/>
        <a:ext cx="3447332" cy="3530756"/>
      </dsp:txXfrm>
    </dsp:sp>
    <dsp:sp modelId="{BA61C097-C353-43B2-AE85-25EB8AC78649}">
      <dsp:nvSpPr>
        <dsp:cNvPr id="0" name=""/>
        <dsp:cNvSpPr/>
      </dsp:nvSpPr>
      <dsp:spPr>
        <a:xfrm>
          <a:off x="3933494" y="182589"/>
          <a:ext cx="3447332" cy="691200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Philanthropists </a:t>
          </a:r>
          <a:endParaRPr lang="en-US" sz="2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933494" y="182589"/>
        <a:ext cx="3447332" cy="691200"/>
      </dsp:txXfrm>
    </dsp:sp>
    <dsp:sp modelId="{A189A62B-9E2C-4DC7-9A9F-2AD374AA88D6}">
      <dsp:nvSpPr>
        <dsp:cNvPr id="0" name=""/>
        <dsp:cNvSpPr/>
      </dsp:nvSpPr>
      <dsp:spPr>
        <a:xfrm>
          <a:off x="3933494" y="873789"/>
          <a:ext cx="3447332" cy="3530756"/>
        </a:xfrm>
        <a:prstGeom prst="rect">
          <a:avLst/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transparency in NGO operation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 one stop solution for 80G receipts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Authenticity of the Appeals 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awareness / inaccessible to the </a:t>
          </a: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needy </a:t>
          </a: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people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33494" y="873789"/>
        <a:ext cx="3447332" cy="3530756"/>
      </dsp:txXfrm>
    </dsp:sp>
    <dsp:sp modelId="{08A1C206-4180-4D24-985A-92A8707180BF}">
      <dsp:nvSpPr>
        <dsp:cNvPr id="0" name=""/>
        <dsp:cNvSpPr/>
      </dsp:nvSpPr>
      <dsp:spPr>
        <a:xfrm>
          <a:off x="7863453" y="182589"/>
          <a:ext cx="3447332" cy="691200"/>
        </a:xfrm>
        <a:prstGeom prst="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Volunteers</a:t>
          </a:r>
          <a:endParaRPr lang="en-US" sz="2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863453" y="182589"/>
        <a:ext cx="3447332" cy="691200"/>
      </dsp:txXfrm>
    </dsp:sp>
    <dsp:sp modelId="{E826AE1E-0996-4BC2-9D98-CF42FC9C33D7}">
      <dsp:nvSpPr>
        <dsp:cNvPr id="0" name=""/>
        <dsp:cNvSpPr/>
      </dsp:nvSpPr>
      <dsp:spPr>
        <a:xfrm>
          <a:off x="7863453" y="873789"/>
          <a:ext cx="3447332" cy="3530756"/>
        </a:xfrm>
        <a:prstGeom prst="rect">
          <a:avLst/>
        </a:prstGeom>
        <a:solidFill>
          <a:srgbClr val="8064A2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interesting projects / appeals </a:t>
          </a:r>
          <a:endParaRPr lang="en-US" sz="24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Lack of  reward </a:t>
          </a: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Less accessibility 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Not enough challenges in the pipeline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Can spend only limited amount of time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863453" y="873789"/>
        <a:ext cx="3447332" cy="3530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33752-EF9E-4CDB-BEE3-814C9C4017C1}">
      <dsp:nvSpPr>
        <dsp:cNvPr id="0" name=""/>
        <dsp:cNvSpPr/>
      </dsp:nvSpPr>
      <dsp:spPr>
        <a:xfrm>
          <a:off x="4595249" y="2894455"/>
          <a:ext cx="2368031" cy="2368031"/>
        </a:xfrm>
        <a:prstGeom prst="ellipse">
          <a:avLst/>
        </a:prstGeom>
        <a:gradFill rotWithShape="0">
          <a:gsLst>
            <a:gs pos="0">
              <a:srgbClr val="4F81B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F81B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F81B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oNGO</a:t>
          </a:r>
          <a:endParaRPr lang="en-US" sz="5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942039" y="3241245"/>
        <a:ext cx="1674451" cy="1674451"/>
      </dsp:txXfrm>
    </dsp:sp>
    <dsp:sp modelId="{015091F2-9C79-45D9-BD51-36022B1495D9}">
      <dsp:nvSpPr>
        <dsp:cNvPr id="0" name=""/>
        <dsp:cNvSpPr/>
      </dsp:nvSpPr>
      <dsp:spPr>
        <a:xfrm rot="10800000">
          <a:off x="2188941" y="3741026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46AA53-8894-4648-9E38-D87A75A584B7}">
      <dsp:nvSpPr>
        <dsp:cNvPr id="0" name=""/>
        <dsp:cNvSpPr/>
      </dsp:nvSpPr>
      <dsp:spPr>
        <a:xfrm>
          <a:off x="1360130" y="3415421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an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open source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application can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be used by any NGO to achieve operational excellence and save time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/ money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398970" y="3454261"/>
        <a:ext cx="1579941" cy="1248417"/>
      </dsp:txXfrm>
    </dsp:sp>
    <dsp:sp modelId="{13BB9D75-328C-4C9F-8A67-28D9247951D7}">
      <dsp:nvSpPr>
        <dsp:cNvPr id="0" name=""/>
        <dsp:cNvSpPr/>
      </dsp:nvSpPr>
      <dsp:spPr>
        <a:xfrm rot="12960000">
          <a:off x="2657488" y="2298987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E272AF-2C6D-4CB7-A27E-B73F3A54206E}">
      <dsp:nvSpPr>
        <dsp:cNvPr id="0" name=""/>
        <dsp:cNvSpPr/>
      </dsp:nvSpPr>
      <dsp:spPr>
        <a:xfrm>
          <a:off x="2045821" y="1305082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dynamic workflow system to connect all the dots and various types of needs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084661" y="1343922"/>
        <a:ext cx="1579941" cy="1248417"/>
      </dsp:txXfrm>
    </dsp:sp>
    <dsp:sp modelId="{46D6DDAA-B3D8-4F27-AFA5-5147578E7F80}">
      <dsp:nvSpPr>
        <dsp:cNvPr id="0" name=""/>
        <dsp:cNvSpPr/>
      </dsp:nvSpPr>
      <dsp:spPr>
        <a:xfrm rot="15120000">
          <a:off x="3884160" y="1407758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287AB-8B26-4C91-9536-70997C1F4FCF}">
      <dsp:nvSpPr>
        <dsp:cNvPr id="0" name=""/>
        <dsp:cNvSpPr/>
      </dsp:nvSpPr>
      <dsp:spPr>
        <a:xfrm>
          <a:off x="3840983" y="821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the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various types of data to generate a heat map and help the NGOs / good hearts to make informed decision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879823" y="39661"/>
        <a:ext cx="1579941" cy="1248417"/>
      </dsp:txXfrm>
    </dsp:sp>
    <dsp:sp modelId="{F6E9B625-55AD-4EA0-9068-08475D51556F}">
      <dsp:nvSpPr>
        <dsp:cNvPr id="0" name=""/>
        <dsp:cNvSpPr/>
      </dsp:nvSpPr>
      <dsp:spPr>
        <a:xfrm rot="17280000">
          <a:off x="5400409" y="1407758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CA6E29-C152-46D7-BDE5-9597C5B76304}">
      <dsp:nvSpPr>
        <dsp:cNvPr id="0" name=""/>
        <dsp:cNvSpPr/>
      </dsp:nvSpPr>
      <dsp:spPr>
        <a:xfrm>
          <a:off x="6059924" y="821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future ready platform for better scalability and availability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98764" y="39661"/>
        <a:ext cx="1579941" cy="1248417"/>
      </dsp:txXfrm>
    </dsp:sp>
    <dsp:sp modelId="{7A006031-3464-4E19-90FB-8027B1F72FA5}">
      <dsp:nvSpPr>
        <dsp:cNvPr id="0" name=""/>
        <dsp:cNvSpPr/>
      </dsp:nvSpPr>
      <dsp:spPr>
        <a:xfrm rot="19440000">
          <a:off x="6627080" y="2298987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982F2-7E08-4BA1-AA9A-222F1B78EA7B}">
      <dsp:nvSpPr>
        <dsp:cNvPr id="0" name=""/>
        <dsp:cNvSpPr/>
      </dsp:nvSpPr>
      <dsp:spPr>
        <a:xfrm>
          <a:off x="7855086" y="1305082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framework to capture the basic human problems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893926" y="1343922"/>
        <a:ext cx="1579941" cy="1248417"/>
      </dsp:txXfrm>
    </dsp:sp>
    <dsp:sp modelId="{31B88F1D-8518-4154-B059-9513743BC71C}">
      <dsp:nvSpPr>
        <dsp:cNvPr id="0" name=""/>
        <dsp:cNvSpPr/>
      </dsp:nvSpPr>
      <dsp:spPr>
        <a:xfrm>
          <a:off x="7095627" y="3741026"/>
          <a:ext cx="2273960" cy="6748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12EAFE-A995-4A43-B7A9-9CF909109370}">
      <dsp:nvSpPr>
        <dsp:cNvPr id="0" name=""/>
        <dsp:cNvSpPr/>
      </dsp:nvSpPr>
      <dsp:spPr>
        <a:xfrm>
          <a:off x="8540777" y="3415421"/>
          <a:ext cx="1657621" cy="132609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The solution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to implement capture the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problems to solve </a:t>
          </a:r>
          <a:r>
            <a:rPr lang="en-US" sz="1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it !</a:t>
          </a:r>
          <a:endParaRPr lang="en-US" sz="1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579617" y="3454261"/>
        <a:ext cx="1579941" cy="1248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7B5D9-81FF-404B-98D4-749D6E72EB5D}">
      <dsp:nvSpPr>
        <dsp:cNvPr id="0" name=""/>
        <dsp:cNvSpPr/>
      </dsp:nvSpPr>
      <dsp:spPr>
        <a:xfrm>
          <a:off x="3314" y="584265"/>
          <a:ext cx="2629695" cy="1577817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Open Standards </a:t>
          </a:r>
          <a:r>
            <a:rPr lang="en-US" sz="17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 the </a:t>
          </a:r>
          <a:r>
            <a:rPr lang="en-US" sz="17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NGO operations like Appeal creation, verification, receipt generation, Communications, </a:t>
          </a:r>
          <a:r>
            <a:rPr lang="en-US" sz="17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etc</a:t>
          </a:r>
          <a:endParaRPr lang="en-US" sz="17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314" y="584265"/>
        <a:ext cx="2629695" cy="1577817"/>
      </dsp:txXfrm>
    </dsp:sp>
    <dsp:sp modelId="{0ED36B3D-CAD8-4F6C-92D0-E835455F23E8}">
      <dsp:nvSpPr>
        <dsp:cNvPr id="0" name=""/>
        <dsp:cNvSpPr/>
      </dsp:nvSpPr>
      <dsp:spPr>
        <a:xfrm>
          <a:off x="2895980" y="584265"/>
          <a:ext cx="2629695" cy="1577817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Gamified environment to create buzz in volunteer and philanthropists</a:t>
          </a:r>
          <a:endParaRPr lang="en-U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95980" y="584265"/>
        <a:ext cx="2629695" cy="1577817"/>
      </dsp:txXfrm>
    </dsp:sp>
    <dsp:sp modelId="{4CF2783D-89B1-4788-B776-082A4CA6ACCD}">
      <dsp:nvSpPr>
        <dsp:cNvPr id="0" name=""/>
        <dsp:cNvSpPr/>
      </dsp:nvSpPr>
      <dsp:spPr>
        <a:xfrm>
          <a:off x="5788645" y="584265"/>
          <a:ext cx="2629695" cy="1577817"/>
        </a:xfrm>
        <a:prstGeom prst="rect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Focused/Specific communication system</a:t>
          </a:r>
          <a:endParaRPr lang="en-U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788645" y="584265"/>
        <a:ext cx="2629695" cy="1577817"/>
      </dsp:txXfrm>
    </dsp:sp>
    <dsp:sp modelId="{0716DF0C-4553-459D-A89A-61C964675AD0}">
      <dsp:nvSpPr>
        <dsp:cNvPr id="0" name=""/>
        <dsp:cNvSpPr/>
      </dsp:nvSpPr>
      <dsp:spPr>
        <a:xfrm>
          <a:off x="8681311" y="584265"/>
          <a:ext cx="2629695" cy="1577817"/>
        </a:xfrm>
        <a:prstGeom prst="rect">
          <a:avLst/>
        </a:prstGeom>
        <a:gradFill rotWithShape="0">
          <a:gsLst>
            <a:gs pos="0">
              <a:srgbClr val="4BACC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4BACC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4BACC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Highly customizable workflow based system to tailor made the appeal process</a:t>
          </a:r>
          <a:endParaRPr lang="en-U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8681311" y="584265"/>
        <a:ext cx="2629695" cy="1577817"/>
      </dsp:txXfrm>
    </dsp:sp>
    <dsp:sp modelId="{BF43E8AB-99B0-4BD0-A962-72C988A49B9F}">
      <dsp:nvSpPr>
        <dsp:cNvPr id="0" name=""/>
        <dsp:cNvSpPr/>
      </dsp:nvSpPr>
      <dsp:spPr>
        <a:xfrm>
          <a:off x="1449647" y="2425052"/>
          <a:ext cx="2629695" cy="1577817"/>
        </a:xfrm>
        <a:prstGeom prst="rect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Future Ready technology </a:t>
          </a:r>
          <a:r>
            <a:rPr lang="en-US" sz="17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Stack for high portability</a:t>
          </a:r>
          <a:endParaRPr lang="en-US" sz="17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449647" y="2425052"/>
        <a:ext cx="2629695" cy="1577817"/>
      </dsp:txXfrm>
    </dsp:sp>
    <dsp:sp modelId="{54C54FEE-B171-490F-9DBB-8FC7C54A6FC5}">
      <dsp:nvSpPr>
        <dsp:cNvPr id="0" name=""/>
        <dsp:cNvSpPr/>
      </dsp:nvSpPr>
      <dsp:spPr>
        <a:xfrm>
          <a:off x="4342313" y="2425052"/>
          <a:ext cx="2629695" cy="1577817"/>
        </a:xfrm>
        <a:prstGeom prst="rect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API based system will help us in building any device and offline computing</a:t>
          </a:r>
          <a:endParaRPr lang="en-U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342313" y="2425052"/>
        <a:ext cx="2629695" cy="1577817"/>
      </dsp:txXfrm>
    </dsp:sp>
    <dsp:sp modelId="{69AC48EB-135B-4715-BB51-6EC417E98768}">
      <dsp:nvSpPr>
        <dsp:cNvPr id="0" name=""/>
        <dsp:cNvSpPr/>
      </dsp:nvSpPr>
      <dsp:spPr>
        <a:xfrm>
          <a:off x="7234978" y="2425052"/>
          <a:ext cx="2629695" cy="1577817"/>
        </a:xfrm>
        <a:prstGeom prst="rect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Publishing this as open source platform will enable other developers to contribute for a better environment</a:t>
          </a:r>
          <a:endParaRPr lang="en-US" sz="17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234978" y="2425052"/>
        <a:ext cx="2629695" cy="15778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1A29A-BADA-419E-8874-1DDCD8A2115F}">
      <dsp:nvSpPr>
        <dsp:cNvPr id="0" name=""/>
        <dsp:cNvSpPr/>
      </dsp:nvSpPr>
      <dsp:spPr>
        <a:xfrm>
          <a:off x="0" y="2469"/>
          <a:ext cx="11380423" cy="0"/>
        </a:xfrm>
        <a:prstGeom prst="lin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49D30E-E845-4031-9876-9B8AF65C72E5}">
      <dsp:nvSpPr>
        <dsp:cNvPr id="0" name=""/>
        <dsp:cNvSpPr/>
      </dsp:nvSpPr>
      <dsp:spPr>
        <a:xfrm>
          <a:off x="0" y="2469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Global payment leader</a:t>
          </a:r>
          <a:endParaRPr lang="en-US" sz="2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2469"/>
        <a:ext cx="11380423" cy="841967"/>
      </dsp:txXfrm>
    </dsp:sp>
    <dsp:sp modelId="{198736B4-9FB9-4DCF-A849-4FDA4DD2DB6A}">
      <dsp:nvSpPr>
        <dsp:cNvPr id="0" name=""/>
        <dsp:cNvSpPr/>
      </dsp:nvSpPr>
      <dsp:spPr>
        <a:xfrm>
          <a:off x="0" y="844436"/>
          <a:ext cx="11380423" cy="0"/>
        </a:xfrm>
        <a:prstGeom prst="lin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472A88-6AC0-4DBB-B3A1-0B254AA29D51}">
      <dsp:nvSpPr>
        <dsp:cNvPr id="0" name=""/>
        <dsp:cNvSpPr/>
      </dsp:nvSpPr>
      <dsp:spPr>
        <a:xfrm>
          <a:off x="0" y="844436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Known for philanthropy / Innovation / Technology</a:t>
          </a:r>
          <a:endParaRPr lang="en-US" sz="2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844436"/>
        <a:ext cx="11380423" cy="841967"/>
      </dsp:txXfrm>
    </dsp:sp>
    <dsp:sp modelId="{3CEDE5CA-79D3-40D0-8EF8-71C0538BFD17}">
      <dsp:nvSpPr>
        <dsp:cNvPr id="0" name=""/>
        <dsp:cNvSpPr/>
      </dsp:nvSpPr>
      <dsp:spPr>
        <a:xfrm>
          <a:off x="0" y="1686403"/>
          <a:ext cx="11380423" cy="0"/>
        </a:xfrm>
        <a:prstGeom prst="line">
          <a:avLst/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562748-DA9F-426B-9717-56B56F67BEE2}">
      <dsp:nvSpPr>
        <dsp:cNvPr id="0" name=""/>
        <dsp:cNvSpPr/>
      </dsp:nvSpPr>
      <dsp:spPr>
        <a:xfrm>
          <a:off x="0" y="1686403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Created and published many standards in the past</a:t>
          </a:r>
          <a:endParaRPr lang="en-US" sz="2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1686403"/>
        <a:ext cx="11380423" cy="841967"/>
      </dsp:txXfrm>
    </dsp:sp>
    <dsp:sp modelId="{9390A03B-BCEF-4153-BBCE-69928F503639}">
      <dsp:nvSpPr>
        <dsp:cNvPr id="0" name=""/>
        <dsp:cNvSpPr/>
      </dsp:nvSpPr>
      <dsp:spPr>
        <a:xfrm>
          <a:off x="0" y="2528371"/>
          <a:ext cx="11380423" cy="0"/>
        </a:xfrm>
        <a:prstGeom prst="line">
          <a:avLst/>
        </a:prstGeom>
        <a:gradFill rotWithShape="0">
          <a:gsLst>
            <a:gs pos="0">
              <a:srgbClr val="F796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796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796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F79646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DE56EA-0DD9-4776-BDDA-D0C5A8255D17}">
      <dsp:nvSpPr>
        <dsp:cNvPr id="0" name=""/>
        <dsp:cNvSpPr/>
      </dsp:nvSpPr>
      <dsp:spPr>
        <a:xfrm>
          <a:off x="0" y="2528371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Always focused on enabling people</a:t>
          </a:r>
          <a:endParaRPr lang="en-US" sz="23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2528371"/>
        <a:ext cx="11380423" cy="841967"/>
      </dsp:txXfrm>
    </dsp:sp>
    <dsp:sp modelId="{C78D7F41-C216-4873-AAAE-4D1366DD9C9D}">
      <dsp:nvSpPr>
        <dsp:cNvPr id="0" name=""/>
        <dsp:cNvSpPr/>
      </dsp:nvSpPr>
      <dsp:spPr>
        <a:xfrm>
          <a:off x="0" y="3370338"/>
          <a:ext cx="11380423" cy="0"/>
        </a:xfrm>
        <a:prstGeom prst="line">
          <a:avLst/>
        </a:prstGeom>
        <a:gradFill rotWithShape="0">
          <a:gsLst>
            <a:gs pos="0">
              <a:srgbClr val="C0504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0504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0504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C0504D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B53B0-51D9-4770-9DA9-CBA3FE7B665D}">
      <dsp:nvSpPr>
        <dsp:cNvPr id="0" name=""/>
        <dsp:cNvSpPr/>
      </dsp:nvSpPr>
      <dsp:spPr>
        <a:xfrm>
          <a:off x="0" y="3370338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PayPal will surely bring in more visibility to the dark area of NGO operations today in India</a:t>
          </a:r>
          <a:endParaRPr lang="en-US" sz="23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3370338"/>
        <a:ext cx="11380423" cy="841967"/>
      </dsp:txXfrm>
    </dsp:sp>
    <dsp:sp modelId="{B9CEBF81-00FE-47AD-B2AE-581E7F4B9BF0}">
      <dsp:nvSpPr>
        <dsp:cNvPr id="0" name=""/>
        <dsp:cNvSpPr/>
      </dsp:nvSpPr>
      <dsp:spPr>
        <a:xfrm>
          <a:off x="0" y="4212305"/>
          <a:ext cx="11380423" cy="0"/>
        </a:xfrm>
        <a:prstGeom prst="line">
          <a:avLst/>
        </a:prstGeom>
        <a:gradFill rotWithShape="0">
          <a:gsLst>
            <a:gs pos="0">
              <a:srgbClr val="9BBB59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9BBB59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9BBB59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C930A9-87D9-4989-A352-8CD4B843062F}">
      <dsp:nvSpPr>
        <dsp:cNvPr id="0" name=""/>
        <dsp:cNvSpPr/>
      </dsp:nvSpPr>
      <dsp:spPr>
        <a:xfrm>
          <a:off x="0" y="4212305"/>
          <a:ext cx="11380423" cy="84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Win-win </a:t>
          </a:r>
          <a:r>
            <a:rPr lang="en-US" sz="23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solution for PayPal as well as all the NGOs if we start using the PayPal donate functionality</a:t>
          </a:r>
          <a:endParaRPr lang="en-US" sz="23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4212305"/>
        <a:ext cx="11380423" cy="84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B018F-FFA3-42F6-859C-5AC788FE2AEE}" type="datetimeFigureOut">
              <a:rPr lang="en-US" smtClean="0"/>
              <a:t>10/12/2014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6CF15-9627-403B-92B5-BBE07E935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19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8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4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6CF15-9627-403B-92B5-BBE07E935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4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70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4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78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50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74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2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49" y="437324"/>
            <a:ext cx="8596668" cy="70236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91" y="1454227"/>
            <a:ext cx="11314322" cy="45871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-583093" y="437323"/>
            <a:ext cx="1126434" cy="7023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 userDrawn="1"/>
        </p:nvSpPr>
        <p:spPr>
          <a:xfrm>
            <a:off x="616232" y="443951"/>
            <a:ext cx="1126434" cy="70236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2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5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2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5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83E1D-6341-4E9F-8EEE-ECAB69F03604}" type="datetimeFigureOut">
              <a:rPr lang="en-IN" smtClean="0"/>
              <a:t>12-10-2014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103196-5931-446E-BEB5-6D6DD2A18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8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ntent.time.com/time/world/article/0,8599,2036307,00.html" TargetMode="External"/><Relationship Id="rId2" Type="http://schemas.openxmlformats.org/officeDocument/2006/relationships/hyperlink" Target="http://ngo.india.gov.in/view_ngo_details.php?ngo_id=gsm_kumaran&amp;ngo_black=0&amp;t_state=0&amp;t_dist_new3=0&amp;sector_key=0&amp;ngo_name=Global%20Society%20Makers&amp;uniquei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0697" y="615584"/>
            <a:ext cx="4099526" cy="3916072"/>
            <a:chOff x="3444270" y="790108"/>
            <a:chExt cx="5303458" cy="5277493"/>
          </a:xfrm>
          <a:solidFill>
            <a:schemeClr val="accent5"/>
          </a:solidFill>
        </p:grpSpPr>
        <p:sp>
          <p:nvSpPr>
            <p:cNvPr id="14" name="Circular Arrow 13"/>
            <p:cNvSpPr/>
            <p:nvPr/>
          </p:nvSpPr>
          <p:spPr>
            <a:xfrm>
              <a:off x="3632507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472472"/>
                <a:gd name="adj4" fmla="val 16199432"/>
                <a:gd name="adj5" fmla="val 5932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5" name="Circular Arrow 14"/>
            <p:cNvSpPr/>
            <p:nvPr/>
          </p:nvSpPr>
          <p:spPr>
            <a:xfrm>
              <a:off x="3538389" y="952380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8671970"/>
                <a:gd name="adj4" fmla="val 1800502"/>
                <a:gd name="adj5" fmla="val 5932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</p:sp>
        <p:sp>
          <p:nvSpPr>
            <p:cNvPr id="16" name="Circular Arrow 15"/>
            <p:cNvSpPr/>
            <p:nvPr/>
          </p:nvSpPr>
          <p:spPr>
            <a:xfrm>
              <a:off x="3444270" y="790108"/>
              <a:ext cx="5115221" cy="5115221"/>
            </a:xfrm>
            <a:prstGeom prst="circularArrow">
              <a:avLst>
                <a:gd name="adj1" fmla="val 5085"/>
                <a:gd name="adj2" fmla="val 327528"/>
                <a:gd name="adj3" fmla="val 15873039"/>
                <a:gd name="adj4" fmla="val 9000000"/>
                <a:gd name="adj5" fmla="val 5932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</p:grpSp>
      <p:pic>
        <p:nvPicPr>
          <p:cNvPr id="1028" name="Picture 4" descr="http://comps.canstockphoto.com/can-stock-photo_csp652027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CFFFF"/>
              </a:clrFrom>
              <a:clrTo>
                <a:srgbClr val="FC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41" y="1491075"/>
            <a:ext cx="1303377" cy="13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fbcdn-profile-a.akamaihd.net/hprofile-ak-xfp1/v/t1.0-1/p160x160/1933824_140183890817_4353488_n.jpg?oh=8ee0333585b614a7210ed9a887c18d3a&amp;oe=54C33F75&amp;__gda__=1421849449_34bbd342bda5a41ddcbeeb864e70fd4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651" y="508026"/>
            <a:ext cx="1328534" cy="13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72112" y="2456347"/>
            <a:ext cx="384778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  <a:cs typeface="Adobe Naskh Medium" panose="01010101010101010101" pitchFamily="50" charset="-78"/>
              </a:rPr>
              <a:t>      </a:t>
            </a:r>
            <a:r>
              <a:rPr lang="en-US" sz="6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  <a:cs typeface="Adobe Naskh Medium" panose="01010101010101010101" pitchFamily="50" charset="-78"/>
              </a:rPr>
              <a:t>o</a:t>
            </a:r>
            <a:r>
              <a:rPr lang="en-US" sz="68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Caslon Pro" panose="0205050205050A020403" pitchFamily="18" charset="0"/>
                <a:cs typeface="Adobe Naskh Medium" panose="01010101010101010101" pitchFamily="50" charset="-78"/>
              </a:rPr>
              <a:t>NGO</a:t>
            </a:r>
            <a:endParaRPr lang="en-US" sz="68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Caslon Pro" panose="0205050205050A020403" pitchFamily="18" charset="0"/>
              <a:cs typeface="Adobe Naskh Medium" panose="01010101010101010101" pitchFamily="50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9130" y="4651396"/>
            <a:ext cx="82737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Open Platform to connect NGO/Needy People, Volunteers and Philanthropists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By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Global Society Makers</a:t>
            </a:r>
          </a:p>
          <a:p>
            <a:pPr algn="ctr"/>
            <a:r>
              <a:rPr lang="en-US" dirty="0" smtClean="0"/>
              <a:t>2014, Oct 12</a:t>
            </a:r>
            <a:endParaRPr lang="en-IN" dirty="0"/>
          </a:p>
        </p:txBody>
      </p:sp>
      <p:pic>
        <p:nvPicPr>
          <p:cNvPr id="1026" name="Picture 2" descr="http://comps.canstockphoto.com/can-stock-photo_csp11046331.jpg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4"/>
          <a:stretch/>
        </p:blipFill>
        <p:spPr bwMode="auto">
          <a:xfrm>
            <a:off x="2523731" y="3256352"/>
            <a:ext cx="1534510" cy="135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usiness-clipart.com/business_clipart_images/philanthropist_donating_money_0521-1010-3117-5427_SMU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600" y="1554299"/>
            <a:ext cx="1279342" cy="108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underconsideration.com/brandnew/archives/paypal_2014_logo_detai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614" y="565422"/>
            <a:ext cx="1144068" cy="112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18" y="1513654"/>
            <a:ext cx="7987229" cy="5248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15000" y="6134100"/>
            <a:ext cx="14287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upload.wikimedia.org/wikipedia/en/e/eb/MongoDB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375" y="6134100"/>
            <a:ext cx="1625926" cy="47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Indian </a:t>
            </a:r>
            <a:r>
              <a:rPr lang="en-US" dirty="0" err="1" smtClean="0"/>
              <a:t>Gov</a:t>
            </a:r>
            <a:r>
              <a:rPr lang="en-US" dirty="0" smtClean="0"/>
              <a:t> </a:t>
            </a:r>
            <a:r>
              <a:rPr lang="en-US" dirty="0"/>
              <a:t>NGO Portal - </a:t>
            </a:r>
            <a:r>
              <a:rPr lang="en-US" dirty="0">
                <a:hlinkClick r:id="rId2"/>
              </a:rPr>
              <a:t>http://ngo.india.gov.in/view_ngo_details.php?ngo_id=gsm_kumaran&amp;ngo_black=0&amp;t_state=0&amp;t_dist_new3=0&amp;sector_key=0&amp;ngo_name=Global%20Society%20Makers&amp;uniqueid</a:t>
            </a:r>
            <a:r>
              <a:rPr lang="en-US" dirty="0" smtClean="0"/>
              <a:t>= </a:t>
            </a:r>
          </a:p>
          <a:p>
            <a:r>
              <a:rPr lang="en-US" b="1" dirty="0"/>
              <a:t>Accountability of India's Nonprofits Under </a:t>
            </a:r>
            <a:r>
              <a:rPr lang="en-US" b="1" dirty="0" smtClean="0"/>
              <a:t>Scrutiny -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content.time.com/time/world/article/0,8599,2036307,00.html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NGO/ Needy People</a:t>
            </a:r>
          </a:p>
          <a:p>
            <a:pPr lvl="1"/>
            <a:r>
              <a:rPr lang="en-US" dirty="0" smtClean="0"/>
              <a:t>Create Appeals</a:t>
            </a:r>
          </a:p>
          <a:p>
            <a:r>
              <a:rPr lang="en-US" dirty="0" smtClean="0"/>
              <a:t>Volunteers</a:t>
            </a:r>
          </a:p>
          <a:p>
            <a:pPr lvl="1"/>
            <a:r>
              <a:rPr lang="en-US" dirty="0" smtClean="0"/>
              <a:t>Can start working on any appeals</a:t>
            </a:r>
          </a:p>
          <a:p>
            <a:pPr lvl="1"/>
            <a:r>
              <a:rPr lang="en-US" dirty="0" smtClean="0"/>
              <a:t>Verify and facilitate Appeals</a:t>
            </a:r>
          </a:p>
          <a:p>
            <a:pPr lvl="1"/>
            <a:r>
              <a:rPr lang="en-US" dirty="0" smtClean="0"/>
              <a:t>Rewards based on Scoring system [Angel Points]</a:t>
            </a:r>
          </a:p>
          <a:p>
            <a:r>
              <a:rPr lang="en-US" dirty="0" smtClean="0"/>
              <a:t>Committee Members</a:t>
            </a:r>
          </a:p>
          <a:p>
            <a:pPr lvl="1"/>
            <a:r>
              <a:rPr lang="en-US" dirty="0" smtClean="0"/>
              <a:t>Own the application</a:t>
            </a:r>
          </a:p>
          <a:p>
            <a:pPr lvl="1"/>
            <a:r>
              <a:rPr lang="en-US" dirty="0" smtClean="0"/>
              <a:t>Final Approval </a:t>
            </a:r>
            <a:endParaRPr lang="en-US" dirty="0"/>
          </a:p>
          <a:p>
            <a:pPr lvl="1"/>
            <a:r>
              <a:rPr lang="en-US" dirty="0" smtClean="0"/>
              <a:t>Make the appeals visible to Donors by changing the status to Accept Funds</a:t>
            </a:r>
          </a:p>
          <a:p>
            <a:pPr lvl="1"/>
            <a:r>
              <a:rPr lang="en-US" dirty="0" smtClean="0"/>
              <a:t>Generate 80G receipt online</a:t>
            </a:r>
          </a:p>
          <a:p>
            <a:pPr lvl="1"/>
            <a:r>
              <a:rPr lang="en-US" dirty="0" smtClean="0"/>
              <a:t>Give Custom scores to the volunteers</a:t>
            </a:r>
          </a:p>
          <a:p>
            <a:pPr lvl="1"/>
            <a:r>
              <a:rPr lang="en-US" dirty="0" smtClean="0"/>
              <a:t>Give notifications to the donors</a:t>
            </a:r>
          </a:p>
          <a:p>
            <a:r>
              <a:rPr lang="en-US" dirty="0" smtClean="0"/>
              <a:t>Philanthropists</a:t>
            </a:r>
          </a:p>
          <a:p>
            <a:pPr lvl="1"/>
            <a:r>
              <a:rPr lang="en-US" dirty="0" smtClean="0"/>
              <a:t>Notifications based on the area of interest</a:t>
            </a:r>
          </a:p>
          <a:p>
            <a:pPr lvl="1"/>
            <a:r>
              <a:rPr lang="en-US" dirty="0" smtClean="0"/>
              <a:t>Can contact the NGO/ Volunteers directly</a:t>
            </a:r>
          </a:p>
          <a:p>
            <a:pPr lvl="1"/>
            <a:r>
              <a:rPr lang="en-US" dirty="0" smtClean="0"/>
              <a:t>Can hide their information, if necessary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505899" y="2082188"/>
            <a:ext cx="3106756" cy="2897436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An Indian NGO created to make a balanced and better </a:t>
            </a:r>
            <a:r>
              <a:rPr lang="en-IN" sz="2400" dirty="0" smtClean="0"/>
              <a:t>society by focusing </a:t>
            </a:r>
            <a:r>
              <a:rPr lang="en-IN" sz="2400" dirty="0"/>
              <a:t>on following six primary areas</a:t>
            </a:r>
          </a:p>
          <a:p>
            <a:pPr marL="0" indent="0" algn="ctr">
              <a:buNone/>
            </a:pPr>
            <a:r>
              <a:rPr lang="en-IN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Education </a:t>
            </a:r>
          </a:p>
          <a:p>
            <a:pPr marL="0" indent="0" algn="ctr">
              <a:buNone/>
            </a:pPr>
            <a:r>
              <a:rPr lang="en-I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Healthy Living</a:t>
            </a:r>
          </a:p>
          <a:p>
            <a:pPr marL="0" indent="0" algn="ctr">
              <a:buNone/>
            </a:pPr>
            <a:r>
              <a:rPr lang="en-I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Environment Care</a:t>
            </a:r>
          </a:p>
          <a:p>
            <a:pPr marL="0" indent="0" algn="ctr">
              <a:buNone/>
            </a:pPr>
            <a:r>
              <a:rPr lang="en-IN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Rural empowerment</a:t>
            </a:r>
          </a:p>
          <a:p>
            <a:pPr marL="0" indent="0" algn="ctr">
              <a:buNone/>
            </a:pPr>
            <a:r>
              <a:rPr lang="en-I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Organic Farming</a:t>
            </a:r>
          </a:p>
          <a:p>
            <a:pPr marL="0" indent="0" algn="ctr">
              <a:buNone/>
            </a:pPr>
            <a:r>
              <a:rPr lang="en-IN" sz="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Heritage</a:t>
            </a:r>
            <a:endParaRPr lang="en-IN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– Global Society Makers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675" y="4947559"/>
            <a:ext cx="11501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Received more than 15 National and International awards for best rural development </a:t>
            </a:r>
            <a:r>
              <a:rPr lang="en-IN" dirty="0" smtClean="0"/>
              <a:t>organization</a:t>
            </a:r>
            <a:endParaRPr lang="en-IN" dirty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We reach out to students, farmers, rural women and needy people</a:t>
            </a:r>
          </a:p>
          <a:p>
            <a:pPr algn="just"/>
            <a:endParaRPr lang="en-US" i="1" dirty="0"/>
          </a:p>
          <a:p>
            <a:pPr algn="just"/>
            <a:r>
              <a:rPr lang="en-US" i="1" dirty="0" smtClean="0"/>
              <a:t>We provide in-kind as well as monetary support on need basis</a:t>
            </a:r>
          </a:p>
        </p:txBody>
      </p:sp>
      <p:pic>
        <p:nvPicPr>
          <p:cNvPr id="6" name="Picture 2" descr="https://fbcdn-profile-a.akamaihd.net/hprofile-ak-xfp1/v/t1.0-1/p160x160/1933824_140183890817_4353488_n.jpg?oh=8ee0333585b614a7210ed9a887c18d3a&amp;oe=54C33F75&amp;__gda__=1421849449_34bbd342bda5a41ddcbeeb864e70fd4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750" y="5529465"/>
            <a:ext cx="1328534" cy="13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Displaying IMG_353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8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Domain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3.3 </a:t>
            </a:r>
            <a:r>
              <a:rPr lang="en-US" sz="2800" dirty="0" smtClean="0"/>
              <a:t>million NGOs </a:t>
            </a:r>
            <a:r>
              <a:rPr lang="en-US" sz="2800" dirty="0"/>
              <a:t>in </a:t>
            </a:r>
            <a:r>
              <a:rPr lang="en-US" sz="2800" dirty="0" smtClean="0"/>
              <a:t>India [raises between $8 to $16B </a:t>
            </a:r>
            <a:r>
              <a:rPr lang="en-US" sz="2800" dirty="0" smtClean="0">
                <a:hlinkClick r:id="rId3" action="ppaction://hlinksldjump"/>
              </a:rPr>
              <a:t>every year</a:t>
            </a:r>
            <a:r>
              <a:rPr lang="en-US" sz="2800" dirty="0" smtClean="0"/>
              <a:t>]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Creating </a:t>
            </a:r>
            <a:r>
              <a:rPr lang="en-US" sz="2800" dirty="0" smtClean="0"/>
              <a:t>a </a:t>
            </a:r>
            <a:r>
              <a:rPr lang="en-US" sz="2800" dirty="0" smtClean="0"/>
              <a:t>responsive portal interface </a:t>
            </a:r>
            <a:r>
              <a:rPr lang="en-US" sz="2800" dirty="0"/>
              <a:t>for even </a:t>
            </a:r>
            <a:r>
              <a:rPr lang="en-US" sz="2800" dirty="0" smtClean="0"/>
              <a:t>10</a:t>
            </a:r>
            <a:r>
              <a:rPr lang="en-US" sz="2800" dirty="0"/>
              <a:t>% of these NGOs will </a:t>
            </a:r>
            <a:r>
              <a:rPr lang="en-US" sz="2800" dirty="0" smtClean="0"/>
              <a:t>incur </a:t>
            </a:r>
            <a:r>
              <a:rPr lang="en-US" sz="2800" dirty="0" smtClean="0"/>
              <a:t>~13 </a:t>
            </a:r>
            <a:r>
              <a:rPr lang="en-US" sz="2800" dirty="0" smtClean="0"/>
              <a:t>billion INR*</a:t>
            </a:r>
          </a:p>
          <a:p>
            <a:endParaRPr lang="en-US" sz="2800" dirty="0" smtClean="0"/>
          </a:p>
          <a:p>
            <a:r>
              <a:rPr lang="en-US" sz="2800" dirty="0" smtClean="0"/>
              <a:t>Operational </a:t>
            </a:r>
            <a:r>
              <a:rPr lang="en-US" sz="2800" dirty="0" smtClean="0"/>
              <a:t>excellence as well as consolidation of </a:t>
            </a:r>
            <a:r>
              <a:rPr lang="en-US" sz="2800" dirty="0" smtClean="0"/>
              <a:t>NGOs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Lack </a:t>
            </a:r>
            <a:r>
              <a:rPr lang="en-US" sz="2800" dirty="0" smtClean="0"/>
              <a:t>of systematic approach to motivate the volunteer 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29606" y="6510968"/>
            <a:ext cx="5006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*~40,000 INR needed per dynamic website creation with basic modules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9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Pain Points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020604"/>
              </p:ext>
            </p:extLst>
          </p:nvPr>
        </p:nvGraphicFramePr>
        <p:xfrm>
          <a:off x="385591" y="1454227"/>
          <a:ext cx="11314322" cy="45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56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Our Methodology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534038"/>
              </p:ext>
            </p:extLst>
          </p:nvPr>
        </p:nvGraphicFramePr>
        <p:xfrm>
          <a:off x="416805" y="1379863"/>
          <a:ext cx="11558530" cy="5263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94488" y="5296418"/>
            <a:ext cx="1008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ysClr val="windowText" lastClr="000000"/>
                </a:solidFill>
                <a:latin typeface="Calibri"/>
              </a:rPr>
              <a:t>Develop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8697" y="3067075"/>
            <a:ext cx="121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Implement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3195" y="1656489"/>
            <a:ext cx="93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Capture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65818" y="162277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Build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08795" y="306707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Publish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93364" y="5291420"/>
            <a:ext cx="837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>
                <a:solidFill>
                  <a:sysClr val="windowText" lastClr="000000"/>
                </a:solidFill>
                <a:latin typeface="Calibri"/>
              </a:rPr>
              <a:t>Spread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1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Benefits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49829"/>
              </p:ext>
            </p:extLst>
          </p:nvPr>
        </p:nvGraphicFramePr>
        <p:xfrm>
          <a:off x="537991" y="835437"/>
          <a:ext cx="11314322" cy="4587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63" y="5070475"/>
            <a:ext cx="4008208" cy="1602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PayPal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605982"/>
              </p:ext>
            </p:extLst>
          </p:nvPr>
        </p:nvGraphicFramePr>
        <p:xfrm>
          <a:off x="385590" y="1454227"/>
          <a:ext cx="11380423" cy="5056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217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6776" y="-1140085"/>
            <a:ext cx="12698775" cy="951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267" y="5040248"/>
            <a:ext cx="7766936" cy="1646302"/>
          </a:xfrm>
        </p:spPr>
        <p:txBody>
          <a:bodyPr anchor="t">
            <a:normAutofit fontScale="90000"/>
          </a:bodyPr>
          <a:lstStyle/>
          <a:p>
            <a:pPr lvl="0">
              <a:spcBef>
                <a:spcPts val="1000"/>
              </a:spcBef>
            </a:pP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Thank You PayPal !</a:t>
            </a:r>
            <a:b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800" b="1" spc="50" dirty="0">
                <a:ln w="13500">
                  <a:solidFill>
                    <a:srgbClr val="E84C22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E84C22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+mn-ea"/>
                <a:cs typeface="+mn-cs"/>
              </a:rPr>
              <a:t>Lets connect the disconnected dots to create a better eco system !</a:t>
            </a:r>
            <a:br>
              <a:rPr lang="en-US" sz="1800" b="1" spc="50" dirty="0">
                <a:ln w="13500">
                  <a:solidFill>
                    <a:srgbClr val="E84C22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E84C22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+mn-ea"/>
                <a:cs typeface="+mn-cs"/>
              </a:rPr>
            </a:b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450" y="115490"/>
            <a:ext cx="11468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while(true)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 // Closed Loop Continuous Improvement System</a:t>
            </a:r>
          </a:p>
          <a:p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open_reference_standard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oNGO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Platform);</a:t>
            </a:r>
          </a:p>
          <a:p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catch(doubts, disbelief, sarcasm, …)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ignore_all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catch(ideas, thoughts, feedback, suggestions, …) {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absorb_internalize_transform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0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113453" y="1455097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C0504D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User/NGO </a:t>
            </a:r>
            <a:r>
              <a:rPr lang="en-US" sz="2700" kern="1200" dirty="0" err="1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SignUp</a:t>
            </a:r>
            <a:endParaRPr lang="en-US" sz="27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635420" y="1455097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BBB59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dirty="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Authentication</a:t>
            </a:r>
            <a:endParaRPr lang="en-US" sz="27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157386" y="1455097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8064A2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8064A2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8064A2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Event Management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679353" y="1455097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4BACC6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4BACC6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Appeal Management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1113453" y="3059985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79646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F79646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F79646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Search NGO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635420" y="3059985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C0504D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List Events Specific to NGO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157386" y="3059985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BBB59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Workflow System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679353" y="3059985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8064A2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8064A2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8064A2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Cause Management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113453" y="4664873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4BACC6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4BACC6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4BACC6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Profile Management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35420" y="4664873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79646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F79646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F79646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Receipt Management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157386" y="4664873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C0504D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C0504D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C0504D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Angel Points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679353" y="4664873"/>
            <a:ext cx="2292697" cy="1375618"/>
          </a:xfrm>
          <a:custGeom>
            <a:avLst/>
            <a:gdLst>
              <a:gd name="connsiteX0" fmla="*/ 0 w 2292697"/>
              <a:gd name="connsiteY0" fmla="*/ 0 h 1375618"/>
              <a:gd name="connsiteX1" fmla="*/ 2292697 w 2292697"/>
              <a:gd name="connsiteY1" fmla="*/ 0 h 1375618"/>
              <a:gd name="connsiteX2" fmla="*/ 2292697 w 2292697"/>
              <a:gd name="connsiteY2" fmla="*/ 1375618 h 1375618"/>
              <a:gd name="connsiteX3" fmla="*/ 0 w 2292697"/>
              <a:gd name="connsiteY3" fmla="*/ 1375618 h 1375618"/>
              <a:gd name="connsiteX4" fmla="*/ 0 w 2292697"/>
              <a:gd name="connsiteY4" fmla="*/ 0 h 137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2697" h="1375618">
                <a:moveTo>
                  <a:pt x="0" y="0"/>
                </a:moveTo>
                <a:lnTo>
                  <a:pt x="2292697" y="0"/>
                </a:lnTo>
                <a:lnTo>
                  <a:pt x="2292697" y="1375618"/>
                </a:lnTo>
                <a:lnTo>
                  <a:pt x="0" y="137561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9BBB59">
                  <a:hueOff val="0"/>
                  <a:satOff val="0"/>
                  <a:lumOff val="0"/>
                  <a:alphaOff val="0"/>
                  <a:shade val="51000"/>
                  <a:satMod val="130000"/>
                </a:srgbClr>
              </a:gs>
              <a:gs pos="80000">
                <a:srgbClr val="9BBB59">
                  <a:hueOff val="0"/>
                  <a:satOff val="0"/>
                  <a:lumOff val="0"/>
                  <a:alphaOff val="0"/>
                  <a:shade val="93000"/>
                  <a:satMod val="130000"/>
                </a:srgbClr>
              </a:gs>
              <a:gs pos="100000">
                <a:srgbClr val="9BBB59">
                  <a:hueOff val="0"/>
                  <a:satOff val="0"/>
                  <a:lumOff val="0"/>
                  <a:alphaOff val="0"/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102870" tIns="102870" rIns="102870" bIns="102870" numCol="1" spcCol="1270" anchor="ctr" anchorCtr="0">
            <a:noAutofit/>
          </a:bodyPr>
          <a:lstStyle/>
          <a:p>
            <a:pPr lvl="0" algn="ctr" defTabSz="12001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kern="1200" smtClean="0">
                <a:solidFill>
                  <a:sysClr val="window" lastClr="FFFFFF"/>
                </a:solidFill>
                <a:latin typeface="Calibri"/>
                <a:ea typeface="+mn-ea"/>
                <a:cs typeface="+mn-cs"/>
              </a:rPr>
              <a:t>Subscriptions</a:t>
            </a:r>
            <a:endParaRPr lang="en-US" sz="2700" kern="120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3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1178</TotalTime>
  <Words>667</Words>
  <Application>Microsoft Office PowerPoint</Application>
  <PresentationFormat>Custom</PresentationFormat>
  <Paragraphs>138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Introduction – Global Society Makers</vt:lpstr>
      <vt:lpstr>Problem Domain</vt:lpstr>
      <vt:lpstr>Pain Points</vt:lpstr>
      <vt:lpstr>Solution Our Methodology</vt:lpstr>
      <vt:lpstr>Key Benefits</vt:lpstr>
      <vt:lpstr>Why PayPal</vt:lpstr>
      <vt:lpstr>Thank You PayPal ! Lets connect the disconnected dots to create a better eco system ! </vt:lpstr>
      <vt:lpstr>Modules</vt:lpstr>
      <vt:lpstr>Technology Stack</vt:lpstr>
      <vt:lpstr>References</vt:lpstr>
      <vt:lpstr>How it works?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ram</dc:creator>
  <cp:lastModifiedBy>Muthiah, Thiru(AWF)</cp:lastModifiedBy>
  <cp:revision>77</cp:revision>
  <dcterms:created xsi:type="dcterms:W3CDTF">2014-10-11T04:08:43Z</dcterms:created>
  <dcterms:modified xsi:type="dcterms:W3CDTF">2014-10-12T09:47:00Z</dcterms:modified>
</cp:coreProperties>
</file>