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advTm="2000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2000" t="1000" r="8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CFD5AC-936C-4669-B256-A24850D4DB1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3AB12A9-3658-4AC5-9633-542A405D6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advTm="20000">
    <p:newsflash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Stencil" pitchFamily="82" charset="0"/>
              </a:rPr>
              <a:t>Force One Fitness Club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Stencil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8458200" cy="9144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Bhusawal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Welcome Screen (admin)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After logging in the admin will be directed to a welcome screen.</a:t>
            </a:r>
          </a:p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welcome screen will have following :</a:t>
            </a:r>
          </a:p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Daily updates of the gym.</a:t>
            </a:r>
          </a:p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Showing the maintenance bill, electricity bill etc.</a:t>
            </a:r>
          </a:p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Also this window will prompt the member ids and name of the members, whose fees’ last date is approaching, so that you can remind them.</a:t>
            </a:r>
          </a:p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Also it will show the list of the members whose grace period is expired, so you can stop them from entering or remind them of the fees.</a:t>
            </a:r>
          </a:p>
          <a:p>
            <a:pPr lvl="0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welcome screen also serves the purpose of maintaining the gym.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Welcome Screen(member/user)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After becoming the member of the gym. The member will be entitled to use this window.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Every day when the member arrives for the workout in the gym, he/she must give an entry on this screen.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screen will serve as both the attendance sheet, and home page for the user.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When the member arrives the screen the admin will provide a window for entering thumb impression, after entering the thumb impression the user will then be directed to the 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Membership Screen.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Membership screen.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Name.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Membership ID.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Age.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Sex.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 of joining.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 of renewal.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Next date for Diet Session (if applicable).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Next date for supplement order (if applicable).</a:t>
            </a:r>
          </a:p>
          <a:p>
            <a:pPr lvl="0"/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Employee Panel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Employee Name.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Employee ID.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Attendance.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Age.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Sex.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Experience.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Post.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Pay Package.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Date of Joining.</a:t>
            </a:r>
          </a:p>
          <a:p>
            <a:endParaRPr lang="en-US" dirty="0"/>
          </a:p>
        </p:txBody>
      </p:sp>
    </p:spTree>
  </p:cSld>
  <p:clrMapOvr>
    <a:masterClrMapping/>
  </p:clrMapOvr>
  <p:transition advTm="2000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5438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gym management system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contains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following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Welcome page.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Inquiry page.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Membership page.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Diet consultancy page.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Supplements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page.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Biometric Screen.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Welcome Screen (admin).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Welcome Screen (user/ member).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Membership Screen 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Employee Screen.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Welcome Page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Gym name.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Login Screen.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Id/password.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Forgot password.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 case of forgot password the user must be redirected to a recovery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page.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Recovery Page..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user will be given choices to retrieve its password either by answering pre loaded or pre saved questions. or by using biometric password recovery.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If the user selects the password recovery by answers then he/she will be directed to a QA screen for answering.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 case the user selects the biometric path. Then he/she must be directed to biometric panel. 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Where the biometric impression of the user will be tallied with the pre loaded biometrics impressions. And if it matches the user will be able to login.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Inquiry page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Name of customer.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Age.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Sex.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Address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Contact Number.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Medical History (if any).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 which interested.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Needs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dietician or not.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Need personal trainer or not.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Which payment package interested in (monthly/ quarterly/ half yearly/ yearly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).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Follow UP date.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Membership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Name.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Age.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Sex.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Height.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Weight.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Contact Number.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Address (with land mark).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Person to be contacted in case of emergency.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Relation with that person.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Package selected.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Medical history (if any).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Allergies (if any).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Payment package selected.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Payment mode.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Member ship id (generated automatically).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Biometric Scan (Biometric Scan of the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member along with the membership id, must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be the unique id of the member).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Diet Consultancy Page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Member id.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Name 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Age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Sex 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Medical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History 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Needs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DIET PLAN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 loose weight or gain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weight.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Supplements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required.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total rate of the diet plan including and excluding the supplements must be generated separately.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Various brands and rate chart of the supplement must be available, and should be updated regularly.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Supplement Page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This page’s link must be their on the login form, of the members.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page must contain the Pictures and brochures of various brands of supplements available in the Gym.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Each product must be with its own price tag and a discounted price tag by the name of gym, (if the gym can manage to give discount on the printed price of the supplement).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Each supplement must also be provided with a link, to be directed to the use of supplement. </a:t>
            </a:r>
          </a:p>
          <a:p>
            <a:pPr lvl="0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 brief info about each supplement, briefing the user about its class, range (for beginners or masters) , its usage (weight loss or weight gain), its price. 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Biometric Page 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page must be common to login screen for both the admin and the members.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screen must prompt the user to give three distinct impressions of his/her right hand.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These three impressions can be any combination for the five fingers.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Initially while making the profile of the person, all the three impression must be visible.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 dedicated capture button for capturing each button will be provided, and the impressions thus captured will be saved automatically in our database.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Next time during when the admin/member, wishes to login only a simple window to capture the impressions automatically must be shown.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impression thus captured will be matched with our database and the window will be opened.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20000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75</TotalTime>
  <Words>900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Force One Fitness Club</vt:lpstr>
      <vt:lpstr>The gym management system contains the following. </vt:lpstr>
      <vt:lpstr>Welcome Page.</vt:lpstr>
      <vt:lpstr>Recovery Page..</vt:lpstr>
      <vt:lpstr>Inquiry page.</vt:lpstr>
      <vt:lpstr>Membership Page</vt:lpstr>
      <vt:lpstr>Diet Consultancy Page:</vt:lpstr>
      <vt:lpstr>Supplement Page </vt:lpstr>
      <vt:lpstr>Biometric Page : </vt:lpstr>
      <vt:lpstr>Welcome Screen (admin) </vt:lpstr>
      <vt:lpstr>Welcome Screen(member/user) </vt:lpstr>
      <vt:lpstr>Membership screen.</vt:lpstr>
      <vt:lpstr>Employee Panel </vt:lpstr>
    </vt:vector>
  </TitlesOfParts>
  <Company>eBuild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One Fitness Club</dc:title>
  <dc:creator>Swapnil Mahajan</dc:creator>
  <cp:lastModifiedBy>Swapnil Mahajan</cp:lastModifiedBy>
  <cp:revision>14</cp:revision>
  <dcterms:created xsi:type="dcterms:W3CDTF">2014-05-07T11:09:51Z</dcterms:created>
  <dcterms:modified xsi:type="dcterms:W3CDTF">2014-05-15T11:02:41Z</dcterms:modified>
</cp:coreProperties>
</file>