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6CFD5AC-936C-4669-B256-A24850D4DB1A}" type="datetimeFigureOut">
              <a:rPr lang="en-US" smtClean="0"/>
              <a:pPr/>
              <a:t>5/15/2014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D3AB12A9-3658-4AC5-9633-542A405D69C7}" type="slidenum">
              <a:rPr lang="en-US" smtClean="0"/>
              <a:pPr/>
              <a:t>‹#›</a:t>
            </a:fld>
            <a:endParaRPr lang="en-US"/>
          </a:p>
        </p:txBody>
      </p:sp>
    </p:spTree>
  </p:cSld>
  <p:clrMapOvr>
    <a:masterClrMapping/>
  </p:clrMapOvr>
  <p:transition advTm="10000">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CFD5AC-936C-4669-B256-A24850D4DB1A}"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B12A9-3658-4AC5-9633-542A405D69C7}" type="slidenum">
              <a:rPr lang="en-US" smtClean="0"/>
              <a:pPr/>
              <a:t>‹#›</a:t>
            </a:fld>
            <a:endParaRPr lang="en-US"/>
          </a:p>
        </p:txBody>
      </p:sp>
    </p:spTree>
  </p:cSld>
  <p:clrMapOvr>
    <a:masterClrMapping/>
  </p:clrMapOvr>
  <p:transition advTm="10000">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CFD5AC-936C-4669-B256-A24850D4DB1A}"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B12A9-3658-4AC5-9633-542A405D69C7}" type="slidenum">
              <a:rPr lang="en-US" smtClean="0"/>
              <a:pPr/>
              <a:t>‹#›</a:t>
            </a:fld>
            <a:endParaRPr lang="en-US"/>
          </a:p>
        </p:txBody>
      </p:sp>
    </p:spTree>
  </p:cSld>
  <p:clrMapOvr>
    <a:masterClrMapping/>
  </p:clrMapOvr>
  <p:transition advTm="10000">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6CFD5AC-936C-4669-B256-A24850D4DB1A}" type="datetimeFigureOut">
              <a:rPr lang="en-US" smtClean="0"/>
              <a:pPr/>
              <a:t>5/15/2014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D3AB12A9-3658-4AC5-9633-542A405D69C7}" type="slidenum">
              <a:rPr lang="en-US" smtClean="0"/>
              <a:pPr/>
              <a:t>‹#›</a:t>
            </a:fld>
            <a:endParaRPr lang="en-US"/>
          </a:p>
        </p:txBody>
      </p:sp>
    </p:spTree>
  </p:cSld>
  <p:clrMapOvr>
    <a:masterClrMapping/>
  </p:clrMapOvr>
  <p:transition advTm="10000">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6CFD5AC-936C-4669-B256-A24850D4DB1A}" type="datetimeFigureOut">
              <a:rPr lang="en-US" smtClean="0"/>
              <a:pPr/>
              <a:t>5/15/2014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D3AB12A9-3658-4AC5-9633-542A405D69C7}"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masterClrMapping/>
  </p:clrMapOvr>
  <p:transition advTm="10000">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6CFD5AC-936C-4669-B256-A24850D4DB1A}" type="datetimeFigureOut">
              <a:rPr lang="en-US" smtClean="0"/>
              <a:pPr/>
              <a:t>5/15/2014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3AB12A9-3658-4AC5-9633-542A405D69C7}" type="slidenum">
              <a:rPr lang="en-US" smtClean="0"/>
              <a:pPr/>
              <a:t>‹#›</a:t>
            </a:fld>
            <a:endParaRPr lang="en-US"/>
          </a:p>
        </p:txBody>
      </p:sp>
    </p:spTree>
  </p:cSld>
  <p:clrMapOvr>
    <a:masterClrMapping/>
  </p:clrMapOvr>
  <p:transition advTm="10000">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6CFD5AC-936C-4669-B256-A24850D4DB1A}" type="datetimeFigureOut">
              <a:rPr lang="en-US" smtClean="0"/>
              <a:pPr/>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D3AB12A9-3658-4AC5-9633-542A405D69C7}"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advTm="10000">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6CFD5AC-936C-4669-B256-A24850D4DB1A}" type="datetimeFigureOut">
              <a:rPr lang="en-US" smtClean="0"/>
              <a:pPr/>
              <a:t>5/15/2014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B12A9-3658-4AC5-9633-542A405D69C7}" type="slidenum">
              <a:rPr lang="en-US" smtClean="0"/>
              <a:pPr/>
              <a:t>‹#›</a:t>
            </a:fld>
            <a:endParaRPr lang="en-US"/>
          </a:p>
        </p:txBody>
      </p:sp>
    </p:spTree>
  </p:cSld>
  <p:clrMapOvr>
    <a:masterClrMapping/>
  </p:clrMapOvr>
  <p:transition advTm="10000">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CFD5AC-936C-4669-B256-A24850D4DB1A}" type="datetimeFigureOut">
              <a:rPr lang="en-US" smtClean="0"/>
              <a:pPr/>
              <a:t>5/15/2014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B12A9-3658-4AC5-9633-542A405D69C7}" type="slidenum">
              <a:rPr lang="en-US" smtClean="0"/>
              <a:pPr/>
              <a:t>‹#›</a:t>
            </a:fld>
            <a:endParaRPr lang="en-US"/>
          </a:p>
        </p:txBody>
      </p:sp>
    </p:spTree>
  </p:cSld>
  <p:clrMapOvr>
    <a:masterClrMapping/>
  </p:clrMapOvr>
  <p:transition advTm="10000">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6CFD5AC-936C-4669-B256-A24850D4DB1A}" type="datetimeFigureOut">
              <a:rPr lang="en-US" smtClean="0"/>
              <a:pPr/>
              <a:t>5/15/2014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B12A9-3658-4AC5-9633-542A405D69C7}" type="slidenum">
              <a:rPr lang="en-US" smtClean="0"/>
              <a:pPr/>
              <a:t>‹#›</a:t>
            </a:fld>
            <a:endParaRPr lang="en-US"/>
          </a:p>
        </p:txBody>
      </p:sp>
    </p:spTree>
  </p:cSld>
  <p:clrMapOvr>
    <a:masterClrMapping/>
  </p:clrMapOvr>
  <p:transition advTm="10000">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6CFD5AC-936C-4669-B256-A24850D4DB1A}"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3AB12A9-3658-4AC5-9633-542A405D69C7}"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advTm="10000">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l="2000" t="1000" r="8000" b="22000"/>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6CFD5AC-936C-4669-B256-A24850D4DB1A}" type="datetimeFigureOut">
              <a:rPr lang="en-US" smtClean="0"/>
              <a:pPr/>
              <a:t>5/15/2014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3AB12A9-3658-4AC5-9633-542A405D69C7}"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advTm="10000">
    <p:newsflash/>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75000"/>
                  </a:schemeClr>
                </a:solidFill>
              </a:rPr>
              <a:t>Force One Fitness Club</a:t>
            </a:r>
            <a:endParaRPr lang="en-US"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err="1" smtClean="0">
                <a:solidFill>
                  <a:schemeClr val="accent1">
                    <a:lumMod val="75000"/>
                  </a:schemeClr>
                </a:solidFill>
              </a:rPr>
              <a:t>Bhusawal</a:t>
            </a:r>
            <a:endParaRPr lang="en-US" dirty="0">
              <a:solidFill>
                <a:schemeClr val="accent1">
                  <a:lumMod val="75000"/>
                </a:schemeClr>
              </a:solidFill>
            </a:endParaRPr>
          </a:p>
        </p:txBody>
      </p:sp>
    </p:spTree>
  </p:cSld>
  <p:clrMapOvr>
    <a:masterClrMapping/>
  </p:clrMapOvr>
  <p:transition advTm="10000">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lumMod val="75000"/>
                  </a:schemeClr>
                </a:solidFill>
              </a:rPr>
              <a:t>Miscellaneous Page </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lvl="0"/>
            <a:r>
              <a:rPr lang="en-US" dirty="0">
                <a:solidFill>
                  <a:schemeClr val="bg1">
                    <a:lumMod val="85000"/>
                    <a:lumOff val="15000"/>
                  </a:schemeClr>
                </a:solidFill>
              </a:rPr>
              <a:t>All the other information about the gym, the owner’s blog (if possible).</a:t>
            </a:r>
          </a:p>
          <a:p>
            <a:pPr lvl="0"/>
            <a:r>
              <a:rPr lang="en-US" dirty="0">
                <a:solidFill>
                  <a:schemeClr val="bg1">
                    <a:lumMod val="85000"/>
                    <a:lumOff val="15000"/>
                  </a:schemeClr>
                </a:solidFill>
              </a:rPr>
              <a:t>The articles about health and fitness, videos about workouts, and supplements. </a:t>
            </a:r>
          </a:p>
          <a:p>
            <a:pPr lvl="0"/>
            <a:r>
              <a:rPr lang="en-US" dirty="0">
                <a:solidFill>
                  <a:schemeClr val="bg1">
                    <a:lumMod val="85000"/>
                    <a:lumOff val="15000"/>
                  </a:schemeClr>
                </a:solidFill>
              </a:rPr>
              <a:t>Videos of instructor, instructing about a particular exercise, (if the instructor is a visiting faculty type).</a:t>
            </a:r>
          </a:p>
          <a:p>
            <a:pPr lvl="0"/>
            <a:r>
              <a:rPr lang="en-US" dirty="0">
                <a:solidFill>
                  <a:schemeClr val="bg1">
                    <a:lumMod val="85000"/>
                    <a:lumOff val="15000"/>
                  </a:schemeClr>
                </a:solidFill>
              </a:rPr>
              <a:t>Instructions and announcements about any holiday, or trekking trips organized by the gym, or any upcoming competition etc can be posted on this page.</a:t>
            </a:r>
          </a:p>
          <a:p>
            <a:pPr lvl="0"/>
            <a:r>
              <a:rPr lang="en-US" dirty="0">
                <a:solidFill>
                  <a:schemeClr val="bg1">
                    <a:lumMod val="85000"/>
                    <a:lumOff val="15000"/>
                  </a:schemeClr>
                </a:solidFill>
              </a:rPr>
              <a:t>This page must be designed such that the owner of the gym can himself be able to update it.</a:t>
            </a:r>
          </a:p>
          <a:p>
            <a:pPr lvl="0"/>
            <a:r>
              <a:rPr lang="en-US" dirty="0">
                <a:solidFill>
                  <a:schemeClr val="bg1">
                    <a:lumMod val="85000"/>
                    <a:lumOff val="15000"/>
                  </a:schemeClr>
                </a:solidFill>
              </a:rPr>
              <a:t>For updating texts a text field must be provided.</a:t>
            </a:r>
          </a:p>
          <a:p>
            <a:pPr lvl="0"/>
            <a:r>
              <a:rPr lang="en-US" dirty="0">
                <a:solidFill>
                  <a:schemeClr val="bg1">
                    <a:lumMod val="85000"/>
                    <a:lumOff val="15000"/>
                  </a:schemeClr>
                </a:solidFill>
              </a:rPr>
              <a:t>For updating pictures and videos a media gallery must be provided.</a:t>
            </a:r>
          </a:p>
          <a:p>
            <a:pPr lvl="0"/>
            <a:r>
              <a:rPr lang="en-US" dirty="0">
                <a:solidFill>
                  <a:schemeClr val="bg1">
                    <a:lumMod val="85000"/>
                    <a:lumOff val="15000"/>
                  </a:schemeClr>
                </a:solidFill>
              </a:rPr>
              <a:t>And this page’s link must be present on the home page, and selected updates of this page must be popped up on the login page.     </a:t>
            </a: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b="1" dirty="0" smtClean="0">
                <a:solidFill>
                  <a:schemeClr val="accent1">
                    <a:lumMod val="75000"/>
                  </a:schemeClr>
                </a:solidFill>
              </a:rPr>
              <a:t>Biometric Page :</a:t>
            </a:r>
            <a:r>
              <a:rPr lang="en-US" dirty="0" smtClean="0">
                <a:solidFill>
                  <a:schemeClr val="accent1">
                    <a:lumMod val="75000"/>
                  </a:schemeClr>
                </a:solidFill>
              </a:rPr>
              <a:t/>
            </a:r>
            <a:br>
              <a:rPr lang="en-US" dirty="0" smtClean="0">
                <a:solidFill>
                  <a:schemeClr val="accent1">
                    <a:lumMod val="75000"/>
                  </a:schemeClr>
                </a:solidFill>
              </a:rPr>
            </a:br>
            <a:endParaRPr lang="en-US" dirty="0">
              <a:solidFill>
                <a:schemeClr val="accent1">
                  <a:lumMod val="75000"/>
                </a:schemeClr>
              </a:solidFill>
            </a:endParaRPr>
          </a:p>
        </p:txBody>
      </p:sp>
      <p:sp>
        <p:nvSpPr>
          <p:cNvPr id="3" name="Content Placeholder 2"/>
          <p:cNvSpPr>
            <a:spLocks noGrp="1"/>
          </p:cNvSpPr>
          <p:nvPr>
            <p:ph idx="1"/>
          </p:nvPr>
        </p:nvSpPr>
        <p:spPr>
          <a:xfrm>
            <a:off x="304800" y="1554162"/>
            <a:ext cx="8686800" cy="5303838"/>
          </a:xfrm>
        </p:spPr>
        <p:txBody>
          <a:bodyPr>
            <a:normAutofit fontScale="70000" lnSpcReduction="20000"/>
          </a:bodyPr>
          <a:lstStyle/>
          <a:p>
            <a:pPr lvl="0"/>
            <a:r>
              <a:rPr lang="en-US" dirty="0" smtClean="0">
                <a:solidFill>
                  <a:schemeClr val="bg1">
                    <a:lumMod val="85000"/>
                    <a:lumOff val="15000"/>
                  </a:schemeClr>
                </a:solidFill>
              </a:rPr>
              <a:t>This page must be common to login screen for both the admin and the members.</a:t>
            </a:r>
          </a:p>
          <a:p>
            <a:pPr lvl="0"/>
            <a:r>
              <a:rPr lang="en-US" dirty="0" smtClean="0">
                <a:solidFill>
                  <a:schemeClr val="bg1">
                    <a:lumMod val="85000"/>
                    <a:lumOff val="15000"/>
                  </a:schemeClr>
                </a:solidFill>
              </a:rPr>
              <a:t>The screen must prompt the user to give three distinct impressions of his/her right hand.</a:t>
            </a:r>
          </a:p>
          <a:p>
            <a:pPr lvl="0"/>
            <a:r>
              <a:rPr lang="en-US" dirty="0" smtClean="0">
                <a:solidFill>
                  <a:schemeClr val="bg1">
                    <a:lumMod val="85000"/>
                    <a:lumOff val="15000"/>
                  </a:schemeClr>
                </a:solidFill>
              </a:rPr>
              <a:t>These three impressions can be any combination for the five fingers.</a:t>
            </a:r>
          </a:p>
          <a:p>
            <a:pPr lvl="0"/>
            <a:r>
              <a:rPr lang="en-US" dirty="0" smtClean="0">
                <a:solidFill>
                  <a:schemeClr val="bg1">
                    <a:lumMod val="85000"/>
                    <a:lumOff val="15000"/>
                  </a:schemeClr>
                </a:solidFill>
              </a:rPr>
              <a:t>Initially while making the profile of the person, all the three impression must be visible.</a:t>
            </a:r>
          </a:p>
          <a:p>
            <a:pPr lvl="0"/>
            <a:r>
              <a:rPr lang="en-US" dirty="0" smtClean="0">
                <a:solidFill>
                  <a:schemeClr val="bg1">
                    <a:lumMod val="85000"/>
                    <a:lumOff val="15000"/>
                  </a:schemeClr>
                </a:solidFill>
              </a:rPr>
              <a:t>A dedicated capture button for capturing each button will be provided, and the impressions thus captured will be saved automatically in our database.</a:t>
            </a:r>
          </a:p>
          <a:p>
            <a:pPr lvl="0"/>
            <a:r>
              <a:rPr lang="en-US" dirty="0" smtClean="0">
                <a:solidFill>
                  <a:schemeClr val="bg1">
                    <a:lumMod val="85000"/>
                    <a:lumOff val="15000"/>
                  </a:schemeClr>
                </a:solidFill>
              </a:rPr>
              <a:t>Next time during when the admin/member, wishes to login only a simple window to capture the impressions automatically must be shown.</a:t>
            </a:r>
          </a:p>
          <a:p>
            <a:pPr lvl="0"/>
            <a:r>
              <a:rPr lang="en-US" dirty="0" smtClean="0">
                <a:solidFill>
                  <a:schemeClr val="bg1">
                    <a:lumMod val="85000"/>
                    <a:lumOff val="15000"/>
                  </a:schemeClr>
                </a:solidFill>
              </a:rPr>
              <a:t>The impression thus captured will be matched with our database and the window will be opened.</a:t>
            </a: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b="1" dirty="0" smtClean="0">
                <a:solidFill>
                  <a:schemeClr val="accent1">
                    <a:lumMod val="75000"/>
                  </a:schemeClr>
                </a:solidFill>
              </a:rPr>
              <a:t>Welcome Screen (admin)</a:t>
            </a:r>
            <a:r>
              <a:rPr lang="en-US" dirty="0" smtClean="0">
                <a:solidFill>
                  <a:schemeClr val="accent1">
                    <a:lumMod val="75000"/>
                  </a:schemeClr>
                </a:solidFill>
              </a:rPr>
              <a:t/>
            </a:r>
            <a:br>
              <a:rPr lang="en-US" dirty="0" smtClean="0">
                <a:solidFill>
                  <a:schemeClr val="accent1">
                    <a:lumMod val="75000"/>
                  </a:schemeClr>
                </a:solidFill>
              </a:rPr>
            </a:br>
            <a:endParaRPr lang="en-US" dirty="0">
              <a:solidFill>
                <a:schemeClr val="accent1">
                  <a:lumMod val="75000"/>
                </a:schemeClr>
              </a:solidFill>
            </a:endParaRPr>
          </a:p>
        </p:txBody>
      </p:sp>
      <p:sp>
        <p:nvSpPr>
          <p:cNvPr id="3" name="Content Placeholder 2"/>
          <p:cNvSpPr>
            <a:spLocks noGrp="1"/>
          </p:cNvSpPr>
          <p:nvPr>
            <p:ph idx="1"/>
          </p:nvPr>
        </p:nvSpPr>
        <p:spPr>
          <a:xfrm>
            <a:off x="304800" y="1554162"/>
            <a:ext cx="8686800" cy="5456238"/>
          </a:xfrm>
        </p:spPr>
        <p:txBody>
          <a:bodyPr>
            <a:normAutofit fontScale="70000" lnSpcReduction="20000"/>
          </a:bodyPr>
          <a:lstStyle/>
          <a:p>
            <a:pPr lvl="0"/>
            <a:r>
              <a:rPr lang="en-US" dirty="0" smtClean="0">
                <a:solidFill>
                  <a:schemeClr val="bg1">
                    <a:lumMod val="85000"/>
                    <a:lumOff val="15000"/>
                  </a:schemeClr>
                </a:solidFill>
              </a:rPr>
              <a:t>After logging in the admin will be directed to a welcome screen.</a:t>
            </a:r>
          </a:p>
          <a:p>
            <a:pPr lvl="0"/>
            <a:r>
              <a:rPr lang="en-US" dirty="0" smtClean="0">
                <a:solidFill>
                  <a:schemeClr val="bg1">
                    <a:lumMod val="85000"/>
                    <a:lumOff val="15000"/>
                  </a:schemeClr>
                </a:solidFill>
              </a:rPr>
              <a:t>This welcome screen will have following :</a:t>
            </a:r>
          </a:p>
          <a:p>
            <a:pPr lvl="0"/>
            <a:r>
              <a:rPr lang="en-US" dirty="0" smtClean="0">
                <a:solidFill>
                  <a:schemeClr val="bg1">
                    <a:lumMod val="85000"/>
                    <a:lumOff val="15000"/>
                  </a:schemeClr>
                </a:solidFill>
              </a:rPr>
              <a:t>Daily updates of the gym.</a:t>
            </a:r>
          </a:p>
          <a:p>
            <a:pPr lvl="0"/>
            <a:r>
              <a:rPr lang="en-US" dirty="0" smtClean="0">
                <a:solidFill>
                  <a:schemeClr val="bg1">
                    <a:lumMod val="85000"/>
                    <a:lumOff val="15000"/>
                  </a:schemeClr>
                </a:solidFill>
              </a:rPr>
              <a:t>Showing the maintenance bill, electricity bill etc.</a:t>
            </a:r>
          </a:p>
          <a:p>
            <a:pPr lvl="0"/>
            <a:r>
              <a:rPr lang="en-US" dirty="0" smtClean="0">
                <a:solidFill>
                  <a:schemeClr val="bg1">
                    <a:lumMod val="85000"/>
                    <a:lumOff val="15000"/>
                  </a:schemeClr>
                </a:solidFill>
              </a:rPr>
              <a:t>Also this window will prompt the member ids and name of the members, whose fees’ last date is approaching, so that you can remind them.</a:t>
            </a:r>
          </a:p>
          <a:p>
            <a:pPr lvl="0"/>
            <a:r>
              <a:rPr lang="en-US" dirty="0" smtClean="0">
                <a:solidFill>
                  <a:schemeClr val="bg1">
                    <a:lumMod val="85000"/>
                    <a:lumOff val="15000"/>
                  </a:schemeClr>
                </a:solidFill>
              </a:rPr>
              <a:t>Also it will show the list of the members whose fees date is expired, so you can stop them from entering or remind them of the fees.</a:t>
            </a:r>
          </a:p>
          <a:p>
            <a:pPr lvl="0"/>
            <a:r>
              <a:rPr lang="en-US" dirty="0" smtClean="0">
                <a:solidFill>
                  <a:schemeClr val="bg1">
                    <a:lumMod val="85000"/>
                    <a:lumOff val="15000"/>
                  </a:schemeClr>
                </a:solidFill>
              </a:rPr>
              <a:t>Also it will provide the admin with an editing space, so that the admin can place all those popup ads, and necessary information on the screen.</a:t>
            </a:r>
          </a:p>
          <a:p>
            <a:pPr lvl="0"/>
            <a:r>
              <a:rPr lang="en-US" dirty="0" smtClean="0">
                <a:solidFill>
                  <a:schemeClr val="bg1">
                    <a:lumMod val="85000"/>
                    <a:lumOff val="15000"/>
                  </a:schemeClr>
                </a:solidFill>
              </a:rPr>
              <a:t>This welcome screen also serves the purpose of maintaining the gym.</a:t>
            </a: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b="1" dirty="0" smtClean="0">
                <a:solidFill>
                  <a:schemeClr val="accent1">
                    <a:lumMod val="75000"/>
                  </a:schemeClr>
                </a:solidFill>
              </a:rPr>
              <a:t>Welcome Screen(member/user)</a:t>
            </a:r>
            <a:r>
              <a:rPr lang="en-US" dirty="0" smtClean="0">
                <a:solidFill>
                  <a:schemeClr val="accent1">
                    <a:lumMod val="75000"/>
                  </a:schemeClr>
                </a:solidFill>
              </a:rPr>
              <a:t/>
            </a:r>
            <a:br>
              <a:rPr lang="en-US" dirty="0" smtClean="0">
                <a:solidFill>
                  <a:schemeClr val="accent1">
                    <a:lumMod val="75000"/>
                  </a:schemeClr>
                </a:solidFill>
              </a:rPr>
            </a:b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85000" lnSpcReduction="10000"/>
          </a:bodyPr>
          <a:lstStyle/>
          <a:p>
            <a:pPr lvl="0"/>
            <a:r>
              <a:rPr lang="en-US" dirty="0" smtClean="0">
                <a:solidFill>
                  <a:schemeClr val="bg1">
                    <a:lumMod val="85000"/>
                    <a:lumOff val="15000"/>
                  </a:schemeClr>
                </a:solidFill>
              </a:rPr>
              <a:t>After becoming the member of the gym. The member will be entitled to use this window.</a:t>
            </a:r>
          </a:p>
          <a:p>
            <a:pPr lvl="0"/>
            <a:r>
              <a:rPr lang="en-US" dirty="0" smtClean="0">
                <a:solidFill>
                  <a:schemeClr val="bg1">
                    <a:lumMod val="85000"/>
                    <a:lumOff val="15000"/>
                  </a:schemeClr>
                </a:solidFill>
              </a:rPr>
              <a:t>Every day when the member arrives for the workout in the gym, he/she must give an entry on this screen.</a:t>
            </a:r>
          </a:p>
          <a:p>
            <a:pPr lvl="0"/>
            <a:r>
              <a:rPr lang="en-US" dirty="0" smtClean="0">
                <a:solidFill>
                  <a:schemeClr val="bg1">
                    <a:lumMod val="85000"/>
                    <a:lumOff val="15000"/>
                  </a:schemeClr>
                </a:solidFill>
              </a:rPr>
              <a:t>This screen will serve as both the attendance sheet, and home page for the user.</a:t>
            </a:r>
          </a:p>
          <a:p>
            <a:r>
              <a:rPr lang="en-US" dirty="0" smtClean="0">
                <a:solidFill>
                  <a:schemeClr val="bg1">
                    <a:lumMod val="85000"/>
                    <a:lumOff val="15000"/>
                  </a:schemeClr>
                </a:solidFill>
              </a:rPr>
              <a:t>When the member arrives the screen the admin will provide a window for entering thumb impression, after entering the thumb impression the user will then be directed to the </a:t>
            </a:r>
            <a:r>
              <a:rPr lang="en-US" b="1" dirty="0" smtClean="0">
                <a:solidFill>
                  <a:schemeClr val="bg1">
                    <a:lumMod val="85000"/>
                    <a:lumOff val="15000"/>
                  </a:schemeClr>
                </a:solidFill>
              </a:rPr>
              <a:t> Membership Screen.</a:t>
            </a:r>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Membership screen.</a:t>
            </a:r>
            <a:endParaRPr lang="en-US" dirty="0">
              <a:solidFill>
                <a:schemeClr val="accent1">
                  <a:lumMod val="75000"/>
                </a:schemeClr>
              </a:solidFill>
            </a:endParaRPr>
          </a:p>
        </p:txBody>
      </p:sp>
      <p:sp>
        <p:nvSpPr>
          <p:cNvPr id="3" name="Content Placeholder 2"/>
          <p:cNvSpPr>
            <a:spLocks noGrp="1"/>
          </p:cNvSpPr>
          <p:nvPr>
            <p:ph idx="1"/>
          </p:nvPr>
        </p:nvSpPr>
        <p:spPr>
          <a:xfrm>
            <a:off x="304800" y="1554162"/>
            <a:ext cx="8686800" cy="5303838"/>
          </a:xfrm>
        </p:spPr>
        <p:txBody>
          <a:bodyPr>
            <a:normAutofit/>
          </a:bodyPr>
          <a:lstStyle/>
          <a:p>
            <a:pPr lvl="0"/>
            <a:r>
              <a:rPr lang="en-US" dirty="0" smtClean="0">
                <a:solidFill>
                  <a:schemeClr val="bg1">
                    <a:lumMod val="85000"/>
                    <a:lumOff val="15000"/>
                  </a:schemeClr>
                </a:solidFill>
              </a:rPr>
              <a:t>Name.</a:t>
            </a:r>
          </a:p>
          <a:p>
            <a:pPr lvl="0"/>
            <a:r>
              <a:rPr lang="en-US" dirty="0" smtClean="0">
                <a:solidFill>
                  <a:schemeClr val="bg1">
                    <a:lumMod val="85000"/>
                    <a:lumOff val="15000"/>
                  </a:schemeClr>
                </a:solidFill>
              </a:rPr>
              <a:t>Membership ID.</a:t>
            </a:r>
          </a:p>
          <a:p>
            <a:pPr lvl="0"/>
            <a:r>
              <a:rPr lang="en-US" dirty="0" smtClean="0">
                <a:solidFill>
                  <a:schemeClr val="bg1">
                    <a:lumMod val="85000"/>
                    <a:lumOff val="15000"/>
                  </a:schemeClr>
                </a:solidFill>
              </a:rPr>
              <a:t>Age.</a:t>
            </a:r>
          </a:p>
          <a:p>
            <a:pPr lvl="0"/>
            <a:r>
              <a:rPr lang="en-US" dirty="0" smtClean="0">
                <a:solidFill>
                  <a:schemeClr val="bg1">
                    <a:lumMod val="85000"/>
                    <a:lumOff val="15000"/>
                  </a:schemeClr>
                </a:solidFill>
              </a:rPr>
              <a:t>Sex.</a:t>
            </a:r>
          </a:p>
          <a:p>
            <a:pPr lvl="0"/>
            <a:r>
              <a:rPr lang="en-US" dirty="0" smtClean="0">
                <a:solidFill>
                  <a:schemeClr val="bg1">
                    <a:lumMod val="85000"/>
                    <a:lumOff val="15000"/>
                  </a:schemeClr>
                </a:solidFill>
              </a:rPr>
              <a:t>Date of joining.</a:t>
            </a:r>
          </a:p>
          <a:p>
            <a:pPr lvl="0"/>
            <a:r>
              <a:rPr lang="en-US" dirty="0" smtClean="0">
                <a:solidFill>
                  <a:schemeClr val="bg1">
                    <a:lumMod val="85000"/>
                    <a:lumOff val="15000"/>
                  </a:schemeClr>
                </a:solidFill>
              </a:rPr>
              <a:t>Date of renewal.</a:t>
            </a:r>
          </a:p>
          <a:p>
            <a:pPr lvl="0"/>
            <a:r>
              <a:rPr lang="en-US" dirty="0" smtClean="0">
                <a:solidFill>
                  <a:schemeClr val="bg1">
                    <a:lumMod val="85000"/>
                    <a:lumOff val="15000"/>
                  </a:schemeClr>
                </a:solidFill>
              </a:rPr>
              <a:t>Next date for Diet Session (if applicable).</a:t>
            </a:r>
          </a:p>
          <a:p>
            <a:pPr lvl="0"/>
            <a:r>
              <a:rPr lang="en-US" dirty="0" smtClean="0">
                <a:solidFill>
                  <a:schemeClr val="bg1">
                    <a:lumMod val="85000"/>
                    <a:lumOff val="15000"/>
                  </a:schemeClr>
                </a:solidFill>
              </a:rPr>
              <a:t>Next date for supplement order (if applicable).</a:t>
            </a:r>
          </a:p>
          <a:p>
            <a:pPr lvl="0"/>
            <a:r>
              <a:rPr lang="en-US" dirty="0" smtClean="0">
                <a:solidFill>
                  <a:schemeClr val="bg1">
                    <a:lumMod val="85000"/>
                    <a:lumOff val="15000"/>
                  </a:schemeClr>
                </a:solidFill>
              </a:rPr>
              <a:t>Popup ads posted by the Admin.</a:t>
            </a: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543800" cy="944562"/>
          </a:xfrm>
        </p:spPr>
        <p:txBody>
          <a:bodyPr>
            <a:normAutofit fontScale="90000"/>
          </a:bodyPr>
          <a:lstStyle/>
          <a:p>
            <a:pPr algn="ctr"/>
            <a:r>
              <a:rPr lang="en-US" dirty="0">
                <a:solidFill>
                  <a:schemeClr val="accent1">
                    <a:lumMod val="75000"/>
                  </a:schemeClr>
                </a:solidFill>
              </a:rPr>
              <a:t>The gym management system </a:t>
            </a:r>
            <a:r>
              <a:rPr lang="en-US" dirty="0" smtClean="0">
                <a:solidFill>
                  <a:schemeClr val="accent1">
                    <a:lumMod val="75000"/>
                  </a:schemeClr>
                </a:solidFill>
              </a:rPr>
              <a:t>contains </a:t>
            </a:r>
            <a:r>
              <a:rPr lang="en-US" dirty="0">
                <a:solidFill>
                  <a:schemeClr val="accent1">
                    <a:lumMod val="75000"/>
                  </a:schemeClr>
                </a:solidFill>
              </a:rPr>
              <a:t>the following</a:t>
            </a:r>
            <a:r>
              <a:rPr lang="en-US" dirty="0"/>
              <a:t>.</a:t>
            </a:r>
            <a:br>
              <a:rPr lang="en-US" dirty="0"/>
            </a:br>
            <a:endParaRPr lang="en-US" dirty="0"/>
          </a:p>
        </p:txBody>
      </p:sp>
      <p:sp>
        <p:nvSpPr>
          <p:cNvPr id="3" name="Content Placeholder 2"/>
          <p:cNvSpPr>
            <a:spLocks noGrp="1"/>
          </p:cNvSpPr>
          <p:nvPr>
            <p:ph idx="1"/>
          </p:nvPr>
        </p:nvSpPr>
        <p:spPr>
          <a:xfrm>
            <a:off x="304800" y="1905000"/>
            <a:ext cx="8686800" cy="4525963"/>
          </a:xfrm>
        </p:spPr>
        <p:txBody>
          <a:bodyPr>
            <a:normAutofit fontScale="77500" lnSpcReduction="20000"/>
          </a:bodyPr>
          <a:lstStyle/>
          <a:p>
            <a:pPr lvl="0"/>
            <a:r>
              <a:rPr lang="en-US" b="1" dirty="0">
                <a:solidFill>
                  <a:schemeClr val="bg2">
                    <a:lumMod val="50000"/>
                  </a:schemeClr>
                </a:solidFill>
              </a:rPr>
              <a:t>Welcome page.</a:t>
            </a:r>
            <a:endParaRPr lang="en-US" dirty="0">
              <a:solidFill>
                <a:schemeClr val="bg2">
                  <a:lumMod val="50000"/>
                </a:schemeClr>
              </a:solidFill>
            </a:endParaRPr>
          </a:p>
          <a:p>
            <a:pPr lvl="0"/>
            <a:r>
              <a:rPr lang="en-US" b="1" dirty="0">
                <a:solidFill>
                  <a:schemeClr val="bg2">
                    <a:lumMod val="50000"/>
                  </a:schemeClr>
                </a:solidFill>
              </a:rPr>
              <a:t>Inquiry page.</a:t>
            </a:r>
            <a:endParaRPr lang="en-US" dirty="0">
              <a:solidFill>
                <a:schemeClr val="bg2">
                  <a:lumMod val="50000"/>
                </a:schemeClr>
              </a:solidFill>
            </a:endParaRPr>
          </a:p>
          <a:p>
            <a:pPr lvl="0"/>
            <a:r>
              <a:rPr lang="en-US" b="1" dirty="0">
                <a:solidFill>
                  <a:schemeClr val="bg2">
                    <a:lumMod val="50000"/>
                  </a:schemeClr>
                </a:solidFill>
              </a:rPr>
              <a:t>Membership page.</a:t>
            </a:r>
            <a:endParaRPr lang="en-US" dirty="0">
              <a:solidFill>
                <a:schemeClr val="bg2">
                  <a:lumMod val="50000"/>
                </a:schemeClr>
              </a:solidFill>
            </a:endParaRPr>
          </a:p>
          <a:p>
            <a:pPr lvl="0"/>
            <a:r>
              <a:rPr lang="en-US" b="1" dirty="0">
                <a:solidFill>
                  <a:schemeClr val="bg2">
                    <a:lumMod val="50000"/>
                  </a:schemeClr>
                </a:solidFill>
              </a:rPr>
              <a:t>Diet consultancy page.</a:t>
            </a:r>
            <a:endParaRPr lang="en-US" dirty="0">
              <a:solidFill>
                <a:schemeClr val="bg2">
                  <a:lumMod val="50000"/>
                </a:schemeClr>
              </a:solidFill>
            </a:endParaRPr>
          </a:p>
          <a:p>
            <a:pPr lvl="0"/>
            <a:r>
              <a:rPr lang="en-US" b="1" dirty="0">
                <a:solidFill>
                  <a:schemeClr val="bg2">
                    <a:lumMod val="50000"/>
                  </a:schemeClr>
                </a:solidFill>
              </a:rPr>
              <a:t> Offers page.</a:t>
            </a:r>
            <a:endParaRPr lang="en-US" dirty="0">
              <a:solidFill>
                <a:schemeClr val="bg2">
                  <a:lumMod val="50000"/>
                </a:schemeClr>
              </a:solidFill>
            </a:endParaRPr>
          </a:p>
          <a:p>
            <a:pPr lvl="0"/>
            <a:r>
              <a:rPr lang="en-US" b="1" dirty="0">
                <a:solidFill>
                  <a:schemeClr val="bg2">
                    <a:lumMod val="50000"/>
                  </a:schemeClr>
                </a:solidFill>
              </a:rPr>
              <a:t>Supplements page.</a:t>
            </a:r>
            <a:endParaRPr lang="en-US" dirty="0">
              <a:solidFill>
                <a:schemeClr val="bg2">
                  <a:lumMod val="50000"/>
                </a:schemeClr>
              </a:solidFill>
            </a:endParaRPr>
          </a:p>
          <a:p>
            <a:r>
              <a:rPr lang="en-US" b="1" dirty="0">
                <a:solidFill>
                  <a:schemeClr val="bg2">
                    <a:lumMod val="50000"/>
                  </a:schemeClr>
                </a:solidFill>
              </a:rPr>
              <a:t>Miscellaneous </a:t>
            </a:r>
            <a:r>
              <a:rPr lang="en-US" b="1" dirty="0" smtClean="0">
                <a:solidFill>
                  <a:schemeClr val="bg2">
                    <a:lumMod val="50000"/>
                  </a:schemeClr>
                </a:solidFill>
              </a:rPr>
              <a:t>page</a:t>
            </a:r>
          </a:p>
          <a:p>
            <a:r>
              <a:rPr lang="en-US" b="1" dirty="0" smtClean="0">
                <a:solidFill>
                  <a:schemeClr val="bg2">
                    <a:lumMod val="50000"/>
                  </a:schemeClr>
                </a:solidFill>
              </a:rPr>
              <a:t>Biometric Screen.</a:t>
            </a:r>
          </a:p>
          <a:p>
            <a:r>
              <a:rPr lang="en-US" b="1" dirty="0" smtClean="0">
                <a:solidFill>
                  <a:schemeClr val="bg2">
                    <a:lumMod val="50000"/>
                  </a:schemeClr>
                </a:solidFill>
              </a:rPr>
              <a:t>Welcome Screen (admin).</a:t>
            </a:r>
          </a:p>
          <a:p>
            <a:r>
              <a:rPr lang="en-US" b="1" dirty="0" smtClean="0">
                <a:solidFill>
                  <a:schemeClr val="bg2">
                    <a:lumMod val="50000"/>
                  </a:schemeClr>
                </a:solidFill>
              </a:rPr>
              <a:t>Welcome Screen (user/ member).</a:t>
            </a:r>
          </a:p>
          <a:p>
            <a:r>
              <a:rPr lang="en-US" b="1" dirty="0" smtClean="0">
                <a:solidFill>
                  <a:schemeClr val="bg2">
                    <a:lumMod val="50000"/>
                  </a:schemeClr>
                </a:solidFill>
              </a:rPr>
              <a:t>Membership Screen </a:t>
            </a:r>
            <a:endParaRPr lang="en-US" dirty="0">
              <a:solidFill>
                <a:schemeClr val="bg2">
                  <a:lumMod val="50000"/>
                </a:schemeClr>
              </a:solidFill>
            </a:endParaRPr>
          </a:p>
        </p:txBody>
      </p:sp>
    </p:spTree>
  </p:cSld>
  <p:clrMapOvr>
    <a:masterClrMapping/>
  </p:clrMapOvr>
  <p:transition advTm="10000">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b="1" dirty="0">
                <a:solidFill>
                  <a:schemeClr val="accent1">
                    <a:lumMod val="75000"/>
                  </a:schemeClr>
                </a:solidFill>
              </a:rPr>
              <a:t>Welcome Page</a:t>
            </a:r>
            <a:r>
              <a:rPr lang="en-US" b="1" dirty="0" smtClean="0">
                <a:solidFill>
                  <a:schemeClr val="accent1">
                    <a:lumMod val="75000"/>
                  </a:schemeClr>
                </a:solidFill>
              </a:rPr>
              <a:t>.</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lvl="0"/>
            <a:r>
              <a:rPr lang="en-US" dirty="0">
                <a:solidFill>
                  <a:schemeClr val="bg1">
                    <a:lumMod val="85000"/>
                    <a:lumOff val="15000"/>
                  </a:schemeClr>
                </a:solidFill>
              </a:rPr>
              <a:t>Gym name.</a:t>
            </a:r>
          </a:p>
          <a:p>
            <a:pPr lvl="0"/>
            <a:r>
              <a:rPr lang="en-US" dirty="0">
                <a:solidFill>
                  <a:schemeClr val="bg1">
                    <a:lumMod val="85000"/>
                    <a:lumOff val="15000"/>
                  </a:schemeClr>
                </a:solidFill>
              </a:rPr>
              <a:t>Login Screen.</a:t>
            </a:r>
          </a:p>
          <a:p>
            <a:pPr lvl="0"/>
            <a:r>
              <a:rPr lang="en-US" dirty="0">
                <a:solidFill>
                  <a:schemeClr val="bg1">
                    <a:lumMod val="85000"/>
                    <a:lumOff val="15000"/>
                  </a:schemeClr>
                </a:solidFill>
              </a:rPr>
              <a:t>Id/password.</a:t>
            </a:r>
          </a:p>
          <a:p>
            <a:pPr lvl="0"/>
            <a:r>
              <a:rPr lang="en-US" dirty="0">
                <a:solidFill>
                  <a:schemeClr val="bg1">
                    <a:lumMod val="85000"/>
                    <a:lumOff val="15000"/>
                  </a:schemeClr>
                </a:solidFill>
              </a:rPr>
              <a:t>Forgot password.</a:t>
            </a:r>
          </a:p>
          <a:p>
            <a:pPr lvl="0"/>
            <a:r>
              <a:rPr lang="en-US" dirty="0">
                <a:solidFill>
                  <a:schemeClr val="bg1">
                    <a:lumMod val="85000"/>
                    <a:lumOff val="15000"/>
                  </a:schemeClr>
                </a:solidFill>
              </a:rPr>
              <a:t>In case of forgot password the user must be redirected to a recovery </a:t>
            </a:r>
            <a:r>
              <a:rPr lang="en-US" dirty="0" smtClean="0">
                <a:solidFill>
                  <a:schemeClr val="bg1">
                    <a:lumMod val="85000"/>
                    <a:lumOff val="15000"/>
                  </a:schemeClr>
                </a:solidFill>
              </a:rPr>
              <a:t>page.</a:t>
            </a:r>
            <a:endParaRPr lang="en-US" dirty="0">
              <a:solidFill>
                <a:schemeClr val="bg1">
                  <a:lumMod val="85000"/>
                  <a:lumOff val="15000"/>
                </a:schemeClr>
              </a:solidFill>
            </a:endParaRP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Recovery Page..</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85000" lnSpcReduction="10000"/>
          </a:bodyPr>
          <a:lstStyle/>
          <a:p>
            <a:pPr lvl="0"/>
            <a:r>
              <a:rPr lang="en-US" dirty="0">
                <a:solidFill>
                  <a:schemeClr val="bg1">
                    <a:lumMod val="85000"/>
                    <a:lumOff val="15000"/>
                  </a:schemeClr>
                </a:solidFill>
              </a:rPr>
              <a:t>The user will be given choices to retrieve its password either by answering pre loaded or pre saved questions. or by using biometric password recovery.</a:t>
            </a:r>
          </a:p>
          <a:p>
            <a:pPr lvl="0"/>
            <a:r>
              <a:rPr lang="en-US" dirty="0">
                <a:solidFill>
                  <a:schemeClr val="bg1">
                    <a:lumMod val="85000"/>
                    <a:lumOff val="15000"/>
                  </a:schemeClr>
                </a:solidFill>
              </a:rPr>
              <a:t>If the user selects the password recovery by answers then he/she will be directed to a QA screen for answering.</a:t>
            </a:r>
          </a:p>
          <a:p>
            <a:pPr lvl="0"/>
            <a:r>
              <a:rPr lang="en-US" dirty="0">
                <a:solidFill>
                  <a:schemeClr val="bg1">
                    <a:lumMod val="85000"/>
                    <a:lumOff val="15000"/>
                  </a:schemeClr>
                </a:solidFill>
              </a:rPr>
              <a:t>In case the user selects the biometric path. Then he/she must be directed to biometric panel. </a:t>
            </a:r>
          </a:p>
          <a:p>
            <a:pPr lvl="0"/>
            <a:r>
              <a:rPr lang="en-US" dirty="0">
                <a:solidFill>
                  <a:schemeClr val="bg1">
                    <a:lumMod val="85000"/>
                    <a:lumOff val="15000"/>
                  </a:schemeClr>
                </a:solidFill>
              </a:rPr>
              <a:t>Where the biometric impression of the user will be tallied with the pre loaded biometrics impressions. And if it matches the user will be able to login.</a:t>
            </a: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b="1" dirty="0">
                <a:solidFill>
                  <a:schemeClr val="accent1">
                    <a:lumMod val="75000"/>
                  </a:schemeClr>
                </a:solidFill>
              </a:rPr>
              <a:t>Inquiry page</a:t>
            </a:r>
            <a:r>
              <a:rPr lang="en-US" b="1" dirty="0" smtClean="0">
                <a:solidFill>
                  <a:schemeClr val="accent1">
                    <a:lumMod val="75000"/>
                  </a:schemeClr>
                </a:solidFill>
              </a:rPr>
              <a:t>.</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70000" lnSpcReduction="20000"/>
          </a:bodyPr>
          <a:lstStyle/>
          <a:p>
            <a:pPr lvl="0"/>
            <a:r>
              <a:rPr lang="en-US" dirty="0">
                <a:solidFill>
                  <a:schemeClr val="bg1">
                    <a:lumMod val="85000"/>
                    <a:lumOff val="15000"/>
                  </a:schemeClr>
                </a:solidFill>
              </a:rPr>
              <a:t>Name of customer.</a:t>
            </a:r>
          </a:p>
          <a:p>
            <a:pPr lvl="0"/>
            <a:r>
              <a:rPr lang="en-US" dirty="0">
                <a:solidFill>
                  <a:schemeClr val="bg1">
                    <a:lumMod val="85000"/>
                    <a:lumOff val="15000"/>
                  </a:schemeClr>
                </a:solidFill>
              </a:rPr>
              <a:t>Age.</a:t>
            </a:r>
          </a:p>
          <a:p>
            <a:pPr lvl="0"/>
            <a:r>
              <a:rPr lang="en-US" dirty="0">
                <a:solidFill>
                  <a:schemeClr val="bg1">
                    <a:lumMod val="85000"/>
                    <a:lumOff val="15000"/>
                  </a:schemeClr>
                </a:solidFill>
              </a:rPr>
              <a:t>Sex.</a:t>
            </a:r>
          </a:p>
          <a:p>
            <a:pPr lvl="0"/>
            <a:r>
              <a:rPr lang="en-US" dirty="0">
                <a:solidFill>
                  <a:schemeClr val="bg1">
                    <a:lumMod val="85000"/>
                    <a:lumOff val="15000"/>
                  </a:schemeClr>
                </a:solidFill>
              </a:rPr>
              <a:t>Height.</a:t>
            </a:r>
          </a:p>
          <a:p>
            <a:pPr lvl="0"/>
            <a:r>
              <a:rPr lang="en-US" dirty="0">
                <a:solidFill>
                  <a:schemeClr val="bg1">
                    <a:lumMod val="85000"/>
                    <a:lumOff val="15000"/>
                  </a:schemeClr>
                </a:solidFill>
              </a:rPr>
              <a:t>Weight.</a:t>
            </a:r>
          </a:p>
          <a:p>
            <a:pPr lvl="0"/>
            <a:r>
              <a:rPr lang="en-US" dirty="0">
                <a:solidFill>
                  <a:schemeClr val="bg1">
                    <a:lumMod val="85000"/>
                    <a:lumOff val="15000"/>
                  </a:schemeClr>
                </a:solidFill>
              </a:rPr>
              <a:t>Address.</a:t>
            </a:r>
          </a:p>
          <a:p>
            <a:pPr lvl="0"/>
            <a:r>
              <a:rPr lang="en-US" dirty="0">
                <a:solidFill>
                  <a:schemeClr val="bg1">
                    <a:lumMod val="85000"/>
                    <a:lumOff val="15000"/>
                  </a:schemeClr>
                </a:solidFill>
              </a:rPr>
              <a:t>Contact Number.</a:t>
            </a:r>
          </a:p>
          <a:p>
            <a:pPr lvl="0"/>
            <a:r>
              <a:rPr lang="en-US" dirty="0">
                <a:solidFill>
                  <a:schemeClr val="bg1">
                    <a:lumMod val="85000"/>
                    <a:lumOff val="15000"/>
                  </a:schemeClr>
                </a:solidFill>
              </a:rPr>
              <a:t>Medical History (if any).</a:t>
            </a:r>
          </a:p>
          <a:p>
            <a:pPr lvl="0"/>
            <a:r>
              <a:rPr lang="en-US" dirty="0">
                <a:solidFill>
                  <a:schemeClr val="bg1">
                    <a:lumMod val="85000"/>
                    <a:lumOff val="15000"/>
                  </a:schemeClr>
                </a:solidFill>
              </a:rPr>
              <a:t> Program in which interested.</a:t>
            </a:r>
          </a:p>
          <a:p>
            <a:pPr lvl="0"/>
            <a:r>
              <a:rPr lang="en-US" dirty="0">
                <a:solidFill>
                  <a:schemeClr val="bg1">
                    <a:lumMod val="85000"/>
                    <a:lumOff val="15000"/>
                  </a:schemeClr>
                </a:solidFill>
              </a:rPr>
              <a:t> Needs dietician or not.</a:t>
            </a:r>
          </a:p>
          <a:p>
            <a:pPr lvl="0"/>
            <a:r>
              <a:rPr lang="en-US" dirty="0">
                <a:solidFill>
                  <a:schemeClr val="bg1">
                    <a:lumMod val="85000"/>
                    <a:lumOff val="15000"/>
                  </a:schemeClr>
                </a:solidFill>
              </a:rPr>
              <a:t>Need personal trainer or not.</a:t>
            </a:r>
          </a:p>
          <a:p>
            <a:pPr lvl="0"/>
            <a:r>
              <a:rPr lang="en-US" dirty="0">
                <a:solidFill>
                  <a:schemeClr val="bg1">
                    <a:lumMod val="85000"/>
                    <a:lumOff val="15000"/>
                  </a:schemeClr>
                </a:solidFill>
              </a:rPr>
              <a:t>Which payment package interested in (monthly/ quarterly/ half yearly/ yearly).</a:t>
            </a: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b="1" dirty="0">
                <a:solidFill>
                  <a:schemeClr val="accent1">
                    <a:lumMod val="75000"/>
                  </a:schemeClr>
                </a:solidFill>
              </a:rPr>
              <a:t>Membership </a:t>
            </a:r>
            <a:r>
              <a:rPr lang="en-US" b="1" dirty="0" smtClean="0">
                <a:solidFill>
                  <a:schemeClr val="accent1">
                    <a:lumMod val="75000"/>
                  </a:schemeClr>
                </a:solidFill>
              </a:rPr>
              <a:t>Page</a:t>
            </a:r>
            <a:endParaRPr lang="en-US" dirty="0">
              <a:solidFill>
                <a:schemeClr val="accent1">
                  <a:lumMod val="75000"/>
                </a:schemeClr>
              </a:solidFill>
            </a:endParaRPr>
          </a:p>
        </p:txBody>
      </p:sp>
      <p:sp>
        <p:nvSpPr>
          <p:cNvPr id="3" name="Content Placeholder 2"/>
          <p:cNvSpPr>
            <a:spLocks noGrp="1"/>
          </p:cNvSpPr>
          <p:nvPr>
            <p:ph idx="1"/>
          </p:nvPr>
        </p:nvSpPr>
        <p:spPr>
          <a:xfrm>
            <a:off x="457200" y="1371600"/>
            <a:ext cx="8229600" cy="5486400"/>
          </a:xfrm>
        </p:spPr>
        <p:txBody>
          <a:bodyPr>
            <a:normAutofit fontScale="62500" lnSpcReduction="20000"/>
          </a:bodyPr>
          <a:lstStyle/>
          <a:p>
            <a:pPr lvl="0"/>
            <a:r>
              <a:rPr lang="en-US" dirty="0">
                <a:solidFill>
                  <a:schemeClr val="bg1">
                    <a:lumMod val="85000"/>
                    <a:lumOff val="15000"/>
                  </a:schemeClr>
                </a:solidFill>
              </a:rPr>
              <a:t>Name.</a:t>
            </a:r>
          </a:p>
          <a:p>
            <a:pPr lvl="0"/>
            <a:r>
              <a:rPr lang="en-US" dirty="0">
                <a:solidFill>
                  <a:schemeClr val="bg1">
                    <a:lumMod val="85000"/>
                    <a:lumOff val="15000"/>
                  </a:schemeClr>
                </a:solidFill>
              </a:rPr>
              <a:t>Age.</a:t>
            </a:r>
          </a:p>
          <a:p>
            <a:pPr lvl="0"/>
            <a:r>
              <a:rPr lang="en-US" dirty="0">
                <a:solidFill>
                  <a:schemeClr val="bg1">
                    <a:lumMod val="85000"/>
                    <a:lumOff val="15000"/>
                  </a:schemeClr>
                </a:solidFill>
              </a:rPr>
              <a:t>Sex.</a:t>
            </a:r>
          </a:p>
          <a:p>
            <a:pPr lvl="0"/>
            <a:r>
              <a:rPr lang="en-US" dirty="0">
                <a:solidFill>
                  <a:schemeClr val="bg1">
                    <a:lumMod val="85000"/>
                    <a:lumOff val="15000"/>
                  </a:schemeClr>
                </a:solidFill>
              </a:rPr>
              <a:t>Height.</a:t>
            </a:r>
          </a:p>
          <a:p>
            <a:pPr lvl="0"/>
            <a:r>
              <a:rPr lang="en-US" dirty="0">
                <a:solidFill>
                  <a:schemeClr val="bg1">
                    <a:lumMod val="85000"/>
                    <a:lumOff val="15000"/>
                  </a:schemeClr>
                </a:solidFill>
              </a:rPr>
              <a:t>Weight.</a:t>
            </a:r>
          </a:p>
          <a:p>
            <a:pPr lvl="0"/>
            <a:r>
              <a:rPr lang="en-US" dirty="0">
                <a:solidFill>
                  <a:schemeClr val="bg1">
                    <a:lumMod val="85000"/>
                    <a:lumOff val="15000"/>
                  </a:schemeClr>
                </a:solidFill>
              </a:rPr>
              <a:t>Contact Number.</a:t>
            </a:r>
          </a:p>
          <a:p>
            <a:pPr lvl="0"/>
            <a:r>
              <a:rPr lang="en-US" dirty="0">
                <a:solidFill>
                  <a:schemeClr val="bg1">
                    <a:lumMod val="85000"/>
                    <a:lumOff val="15000"/>
                  </a:schemeClr>
                </a:solidFill>
              </a:rPr>
              <a:t>Address (with land mark).</a:t>
            </a:r>
          </a:p>
          <a:p>
            <a:pPr lvl="0"/>
            <a:r>
              <a:rPr lang="en-US" dirty="0">
                <a:solidFill>
                  <a:schemeClr val="bg1">
                    <a:lumMod val="85000"/>
                    <a:lumOff val="15000"/>
                  </a:schemeClr>
                </a:solidFill>
              </a:rPr>
              <a:t>Person to be contacted in case of emergency.</a:t>
            </a:r>
          </a:p>
          <a:p>
            <a:pPr lvl="0"/>
            <a:r>
              <a:rPr lang="en-US" dirty="0">
                <a:solidFill>
                  <a:schemeClr val="bg1">
                    <a:lumMod val="85000"/>
                    <a:lumOff val="15000"/>
                  </a:schemeClr>
                </a:solidFill>
              </a:rPr>
              <a:t>Relation with that person.</a:t>
            </a:r>
          </a:p>
          <a:p>
            <a:pPr lvl="0"/>
            <a:r>
              <a:rPr lang="en-US" dirty="0">
                <a:solidFill>
                  <a:schemeClr val="bg1">
                    <a:lumMod val="85000"/>
                    <a:lumOff val="15000"/>
                  </a:schemeClr>
                </a:solidFill>
              </a:rPr>
              <a:t>Package selected.</a:t>
            </a:r>
          </a:p>
          <a:p>
            <a:pPr lvl="0"/>
            <a:r>
              <a:rPr lang="en-US" dirty="0">
                <a:solidFill>
                  <a:schemeClr val="bg1">
                    <a:lumMod val="85000"/>
                    <a:lumOff val="15000"/>
                  </a:schemeClr>
                </a:solidFill>
              </a:rPr>
              <a:t>Medical history (if any).</a:t>
            </a:r>
          </a:p>
          <a:p>
            <a:pPr lvl="0"/>
            <a:r>
              <a:rPr lang="en-US" dirty="0">
                <a:solidFill>
                  <a:schemeClr val="bg1">
                    <a:lumMod val="85000"/>
                    <a:lumOff val="15000"/>
                  </a:schemeClr>
                </a:solidFill>
              </a:rPr>
              <a:t> Allergies (if any).</a:t>
            </a:r>
          </a:p>
          <a:p>
            <a:pPr lvl="0"/>
            <a:r>
              <a:rPr lang="en-US" dirty="0">
                <a:solidFill>
                  <a:schemeClr val="bg1">
                    <a:lumMod val="85000"/>
                    <a:lumOff val="15000"/>
                  </a:schemeClr>
                </a:solidFill>
              </a:rPr>
              <a:t>Payment package selected.</a:t>
            </a:r>
          </a:p>
          <a:p>
            <a:pPr lvl="0"/>
            <a:r>
              <a:rPr lang="en-US" dirty="0">
                <a:solidFill>
                  <a:schemeClr val="bg1">
                    <a:lumMod val="85000"/>
                    <a:lumOff val="15000"/>
                  </a:schemeClr>
                </a:solidFill>
              </a:rPr>
              <a:t>Payment mode.</a:t>
            </a:r>
          </a:p>
          <a:p>
            <a:pPr lvl="0"/>
            <a:r>
              <a:rPr lang="en-US" dirty="0">
                <a:solidFill>
                  <a:schemeClr val="bg1">
                    <a:lumMod val="85000"/>
                    <a:lumOff val="15000"/>
                  </a:schemeClr>
                </a:solidFill>
              </a:rPr>
              <a:t>Member ship id (generated automatically).</a:t>
            </a:r>
          </a:p>
          <a:p>
            <a:pPr lvl="0"/>
            <a:r>
              <a:rPr lang="en-US" dirty="0">
                <a:solidFill>
                  <a:schemeClr val="bg1">
                    <a:lumMod val="85000"/>
                    <a:lumOff val="15000"/>
                  </a:schemeClr>
                </a:solidFill>
              </a:rPr>
              <a:t>Biometric Scan (Biometric Scan of the member, this scan must be the unique id of the member).</a:t>
            </a: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b="1" dirty="0">
                <a:solidFill>
                  <a:schemeClr val="accent1">
                    <a:lumMod val="75000"/>
                  </a:schemeClr>
                </a:solidFill>
              </a:rPr>
              <a:t>Diet Consultancy Page</a:t>
            </a:r>
            <a:r>
              <a:rPr lang="en-US" b="1" dirty="0" smtClean="0">
                <a:solidFill>
                  <a:schemeClr val="accent1">
                    <a:lumMod val="75000"/>
                  </a:schemeClr>
                </a:solidFill>
              </a:rPr>
              <a:t>:</a:t>
            </a:r>
            <a:endParaRPr lang="en-US" dirty="0">
              <a:solidFill>
                <a:schemeClr val="accent1">
                  <a:lumMod val="75000"/>
                </a:schemeClr>
              </a:solidFill>
            </a:endParaRPr>
          </a:p>
        </p:txBody>
      </p:sp>
      <p:sp>
        <p:nvSpPr>
          <p:cNvPr id="3" name="Content Placeholder 2"/>
          <p:cNvSpPr>
            <a:spLocks noGrp="1"/>
          </p:cNvSpPr>
          <p:nvPr>
            <p:ph idx="1"/>
          </p:nvPr>
        </p:nvSpPr>
        <p:spPr>
          <a:xfrm>
            <a:off x="457200" y="1371600"/>
            <a:ext cx="8229600" cy="5943600"/>
          </a:xfrm>
        </p:spPr>
        <p:txBody>
          <a:bodyPr>
            <a:normAutofit fontScale="70000" lnSpcReduction="20000"/>
          </a:bodyPr>
          <a:lstStyle/>
          <a:p>
            <a:pPr lvl="0"/>
            <a:r>
              <a:rPr lang="en-US" dirty="0">
                <a:solidFill>
                  <a:schemeClr val="bg1">
                    <a:lumMod val="85000"/>
                    <a:lumOff val="15000"/>
                  </a:schemeClr>
                </a:solidFill>
              </a:rPr>
              <a:t>Member id.</a:t>
            </a:r>
          </a:p>
          <a:p>
            <a:pPr lvl="0"/>
            <a:r>
              <a:rPr lang="en-US" dirty="0">
                <a:solidFill>
                  <a:schemeClr val="bg1">
                    <a:lumMod val="85000"/>
                    <a:lumOff val="15000"/>
                  </a:schemeClr>
                </a:solidFill>
              </a:rPr>
              <a:t>Name (automatically generated when Member id is entered).</a:t>
            </a:r>
          </a:p>
          <a:p>
            <a:pPr lvl="0"/>
            <a:r>
              <a:rPr lang="en-US" dirty="0">
                <a:solidFill>
                  <a:schemeClr val="bg1">
                    <a:lumMod val="85000"/>
                    <a:lumOff val="15000"/>
                  </a:schemeClr>
                </a:solidFill>
              </a:rPr>
              <a:t>Age (automatically generated when Member id is entered). </a:t>
            </a:r>
          </a:p>
          <a:p>
            <a:pPr lvl="0"/>
            <a:r>
              <a:rPr lang="en-US" dirty="0">
                <a:solidFill>
                  <a:schemeClr val="bg1">
                    <a:lumMod val="85000"/>
                    <a:lumOff val="15000"/>
                  </a:schemeClr>
                </a:solidFill>
              </a:rPr>
              <a:t>Sex (automatically generated when Member id is entered).</a:t>
            </a:r>
          </a:p>
          <a:p>
            <a:pPr lvl="0"/>
            <a:r>
              <a:rPr lang="en-US" dirty="0">
                <a:solidFill>
                  <a:schemeClr val="bg1">
                    <a:lumMod val="85000"/>
                    <a:lumOff val="15000"/>
                  </a:schemeClr>
                </a:solidFill>
              </a:rPr>
              <a:t>Medical History (automatically generated when Member id is entered).</a:t>
            </a:r>
          </a:p>
          <a:p>
            <a:pPr lvl="0"/>
            <a:r>
              <a:rPr lang="en-US" dirty="0">
                <a:solidFill>
                  <a:schemeClr val="bg1">
                    <a:lumMod val="85000"/>
                    <a:lumOff val="15000"/>
                  </a:schemeClr>
                </a:solidFill>
              </a:rPr>
              <a:t>Needs </a:t>
            </a:r>
            <a:r>
              <a:rPr lang="en-US" b="1" dirty="0">
                <a:solidFill>
                  <a:schemeClr val="bg1">
                    <a:lumMod val="85000"/>
                    <a:lumOff val="15000"/>
                  </a:schemeClr>
                </a:solidFill>
              </a:rPr>
              <a:t>DIET PLAN </a:t>
            </a:r>
            <a:r>
              <a:rPr lang="en-US" dirty="0">
                <a:solidFill>
                  <a:schemeClr val="bg1">
                    <a:lumMod val="85000"/>
                    <a:lumOff val="15000"/>
                  </a:schemeClr>
                </a:solidFill>
              </a:rPr>
              <a:t>to loose weight or gain weight (radio button).</a:t>
            </a:r>
          </a:p>
          <a:p>
            <a:pPr lvl="0"/>
            <a:r>
              <a:rPr lang="en-US" dirty="0">
                <a:solidFill>
                  <a:schemeClr val="bg1">
                    <a:lumMod val="85000"/>
                    <a:lumOff val="15000"/>
                  </a:schemeClr>
                </a:solidFill>
              </a:rPr>
              <a:t>General Diet Plan (automatically generated after clicking radio button).</a:t>
            </a:r>
          </a:p>
          <a:p>
            <a:pPr lvl="0"/>
            <a:r>
              <a:rPr lang="en-US" dirty="0">
                <a:solidFill>
                  <a:schemeClr val="bg1">
                    <a:lumMod val="85000"/>
                    <a:lumOff val="15000"/>
                  </a:schemeClr>
                </a:solidFill>
              </a:rPr>
              <a:t>Editing the general diet plan as per the member.</a:t>
            </a:r>
          </a:p>
          <a:p>
            <a:pPr lvl="0"/>
            <a:r>
              <a:rPr lang="en-US" dirty="0">
                <a:solidFill>
                  <a:schemeClr val="bg1">
                    <a:lumMod val="85000"/>
                    <a:lumOff val="15000"/>
                  </a:schemeClr>
                </a:solidFill>
              </a:rPr>
              <a:t>Supplements required.</a:t>
            </a:r>
          </a:p>
          <a:p>
            <a:pPr lvl="0"/>
            <a:r>
              <a:rPr lang="en-US" dirty="0">
                <a:solidFill>
                  <a:schemeClr val="bg1">
                    <a:lumMod val="85000"/>
                    <a:lumOff val="15000"/>
                  </a:schemeClr>
                </a:solidFill>
              </a:rPr>
              <a:t>The total rate of the diet plan including and excluding the supplements must be generated separately.</a:t>
            </a:r>
          </a:p>
          <a:p>
            <a:pPr lvl="0"/>
            <a:r>
              <a:rPr lang="en-US" dirty="0">
                <a:solidFill>
                  <a:schemeClr val="bg1">
                    <a:lumMod val="85000"/>
                    <a:lumOff val="15000"/>
                  </a:schemeClr>
                </a:solidFill>
              </a:rPr>
              <a:t>Various brands and rate chart of the supplement must be available, and should be updated regularly.</a:t>
            </a: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lumMod val="75000"/>
                  </a:schemeClr>
                </a:solidFill>
              </a:rPr>
              <a:t> Offers Page.</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pPr lvl="0"/>
            <a:r>
              <a:rPr lang="en-US" dirty="0">
                <a:solidFill>
                  <a:schemeClr val="bg1">
                    <a:lumMod val="85000"/>
                    <a:lumOff val="15000"/>
                  </a:schemeClr>
                </a:solidFill>
              </a:rPr>
              <a:t>Must be popped up every time when the member enters its thumb impressions.</a:t>
            </a:r>
          </a:p>
          <a:p>
            <a:pPr lvl="0"/>
            <a:r>
              <a:rPr lang="en-US" dirty="0">
                <a:solidFill>
                  <a:schemeClr val="bg1">
                    <a:lumMod val="85000"/>
                    <a:lumOff val="15000"/>
                  </a:schemeClr>
                </a:solidFill>
              </a:rPr>
              <a:t>The offer page must be such that the gym owner can himself modify it. </a:t>
            </a:r>
          </a:p>
          <a:p>
            <a:pPr lvl="0"/>
            <a:r>
              <a:rPr lang="en-US" dirty="0">
                <a:solidFill>
                  <a:schemeClr val="bg1">
                    <a:lumMod val="85000"/>
                    <a:lumOff val="15000"/>
                  </a:schemeClr>
                </a:solidFill>
              </a:rPr>
              <a:t>Offers may be like discount in fees, discount in supplements, seasonal discounts. </a:t>
            </a:r>
          </a:p>
          <a:p>
            <a:pPr lvl="0"/>
            <a:r>
              <a:rPr lang="en-US" dirty="0">
                <a:solidFill>
                  <a:schemeClr val="bg1">
                    <a:lumMod val="85000"/>
                    <a:lumOff val="15000"/>
                  </a:schemeClr>
                </a:solidFill>
              </a:rPr>
              <a:t>Format of the popup must be simple and not be covering the whole screen. Also should be visible and captivating.</a:t>
            </a:r>
          </a:p>
          <a:p>
            <a:pPr lvl="0"/>
            <a:r>
              <a:rPr lang="en-US" dirty="0">
                <a:solidFill>
                  <a:schemeClr val="bg1">
                    <a:lumMod val="85000"/>
                    <a:lumOff val="15000"/>
                  </a:schemeClr>
                </a:solidFill>
              </a:rPr>
              <a:t>The pictures associated with the offers must be of small size and the message associated with such pictures must be in minimum possible words (so that the member must not be wasting time in reading the long lines).    </a:t>
            </a: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b="1" dirty="0">
                <a:solidFill>
                  <a:schemeClr val="accent1">
                    <a:lumMod val="75000"/>
                  </a:schemeClr>
                </a:solidFill>
              </a:rPr>
              <a:t>Supplement Page </a:t>
            </a:r>
            <a:endParaRPr lang="en-US" dirty="0">
              <a:solidFill>
                <a:schemeClr val="accent1">
                  <a:lumMod val="75000"/>
                </a:schemeClr>
              </a:solidFill>
            </a:endParaRPr>
          </a:p>
        </p:txBody>
      </p:sp>
      <p:sp>
        <p:nvSpPr>
          <p:cNvPr id="3" name="Content Placeholder 2"/>
          <p:cNvSpPr>
            <a:spLocks noGrp="1"/>
          </p:cNvSpPr>
          <p:nvPr>
            <p:ph idx="1"/>
          </p:nvPr>
        </p:nvSpPr>
        <p:spPr>
          <a:xfrm>
            <a:off x="457200" y="1219200"/>
            <a:ext cx="8229600" cy="5257800"/>
          </a:xfrm>
        </p:spPr>
        <p:txBody>
          <a:bodyPr>
            <a:normAutofit fontScale="85000" lnSpcReduction="10000"/>
          </a:bodyPr>
          <a:lstStyle/>
          <a:p>
            <a:pPr lvl="0"/>
            <a:r>
              <a:rPr lang="en-US" dirty="0">
                <a:solidFill>
                  <a:schemeClr val="bg1">
                    <a:lumMod val="85000"/>
                    <a:lumOff val="15000"/>
                  </a:schemeClr>
                </a:solidFill>
              </a:rPr>
              <a:t>This page’s link must be their on the login form, of the members.</a:t>
            </a:r>
          </a:p>
          <a:p>
            <a:pPr lvl="0"/>
            <a:r>
              <a:rPr lang="en-US" dirty="0">
                <a:solidFill>
                  <a:schemeClr val="bg1">
                    <a:lumMod val="85000"/>
                    <a:lumOff val="15000"/>
                  </a:schemeClr>
                </a:solidFill>
              </a:rPr>
              <a:t>The page must contain the Pictures and brochures of various brands of supplements available in the Gym.</a:t>
            </a:r>
          </a:p>
          <a:p>
            <a:pPr lvl="0"/>
            <a:r>
              <a:rPr lang="en-US" dirty="0">
                <a:solidFill>
                  <a:schemeClr val="bg1">
                    <a:lumMod val="85000"/>
                    <a:lumOff val="15000"/>
                  </a:schemeClr>
                </a:solidFill>
              </a:rPr>
              <a:t>Each product must be with its own price tag and a discounted price tag by the name of gym, (if the gym can manage to give discount on the printed price of the supplement).</a:t>
            </a:r>
          </a:p>
          <a:p>
            <a:pPr lvl="0"/>
            <a:r>
              <a:rPr lang="en-US" dirty="0">
                <a:solidFill>
                  <a:schemeClr val="bg1">
                    <a:lumMod val="85000"/>
                    <a:lumOff val="15000"/>
                  </a:schemeClr>
                </a:solidFill>
              </a:rPr>
              <a:t>Each supplement must also be provided with a link, to be directed to the use of supplement. </a:t>
            </a:r>
          </a:p>
          <a:p>
            <a:pPr lvl="0"/>
            <a:r>
              <a:rPr lang="en-US" dirty="0">
                <a:solidFill>
                  <a:schemeClr val="bg1">
                    <a:lumMod val="85000"/>
                    <a:lumOff val="15000"/>
                  </a:schemeClr>
                </a:solidFill>
              </a:rPr>
              <a:t>A brief info about each supplement, briefing the user about its class, range (for beginners or masters) , its usage (weight loss or weight gain), its price. </a:t>
            </a:r>
          </a:p>
          <a:p>
            <a:endParaRPr lang="en-US" dirty="0">
              <a:solidFill>
                <a:schemeClr val="bg1">
                  <a:lumMod val="85000"/>
                  <a:lumOff val="15000"/>
                </a:schemeClr>
              </a:solidFill>
            </a:endParaRPr>
          </a:p>
        </p:txBody>
      </p:sp>
    </p:spTree>
  </p:cSld>
  <p:clrMapOvr>
    <a:masterClrMapping/>
  </p:clrMapOvr>
  <p:transition advTm="10000">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37</TotalTime>
  <Words>1230</Words>
  <Application>Microsoft Office PowerPoint</Application>
  <PresentationFormat>On-screen Show (4:3)</PresentationFormat>
  <Paragraphs>120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Force One Fitness Club</vt:lpstr>
      <vt:lpstr>The gym management system contains the following. </vt:lpstr>
      <vt:lpstr>Welcome Page.</vt:lpstr>
      <vt:lpstr>Recovery Page..</vt:lpstr>
      <vt:lpstr>Inquiry page.</vt:lpstr>
      <vt:lpstr>Membership Page</vt:lpstr>
      <vt:lpstr>Diet Consultancy Page:</vt:lpstr>
      <vt:lpstr> Offers Page.</vt:lpstr>
      <vt:lpstr>Supplement Page </vt:lpstr>
      <vt:lpstr>Miscellaneous Page </vt:lpstr>
      <vt:lpstr>Biometric Page : </vt:lpstr>
      <vt:lpstr>Welcome Screen (admin) </vt:lpstr>
      <vt:lpstr>Welcome Screen(member/user) </vt:lpstr>
      <vt:lpstr>Membership screen.</vt:lpstr>
    </vt:vector>
  </TitlesOfParts>
  <Company>eBuild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Force One Fitness Club</dc:title>
  <dc:creator>Swapnil Mahajan</dc:creator>
  <cp:lastModifiedBy>Swapnil Mahajan</cp:lastModifiedBy>
  <cp:revision>9</cp:revision>
  <dcterms:created xsi:type="dcterms:W3CDTF">2014-05-07T11:09:51Z</dcterms:created>
  <dcterms:modified xsi:type="dcterms:W3CDTF">2014-05-15T08:43:55Z</dcterms:modified>
</cp:coreProperties>
</file>