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001000" cy="3200400"/>
  <p:notesSz cx="6858000" cy="9144000"/>
  <p:defaultTextStyle>
    <a:defPPr>
      <a:defRPr lang="en-US"/>
    </a:defPPr>
    <a:lvl1pPr marL="0" algn="l" defTabSz="3200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20040" algn="l" defTabSz="3200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40080" algn="l" defTabSz="3200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960120" algn="l" defTabSz="3200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280160" algn="l" defTabSz="3200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600200" algn="l" defTabSz="3200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1920240" algn="l" defTabSz="3200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240280" algn="l" defTabSz="3200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560320" algn="l" defTabSz="32004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4AC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3" d="100"/>
          <a:sy n="213" d="100"/>
        </p:scale>
        <p:origin x="-104" y="-856"/>
      </p:cViewPr>
      <p:guideLst>
        <p:guide orient="horz" pos="1008"/>
        <p:guide pos="25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994198"/>
            <a:ext cx="6800850" cy="686012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1813560"/>
            <a:ext cx="560070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0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0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2DA3-B688-484A-A992-0278A514FDB3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A54-A9FD-174D-BB0B-9F01906F4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2DA3-B688-484A-A992-0278A514FDB3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A54-A9FD-174D-BB0B-9F01906F4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2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75635" y="60008"/>
            <a:ext cx="1575197" cy="1274233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0044" y="60008"/>
            <a:ext cx="4592241" cy="1274233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2DA3-B688-484A-A992-0278A514FDB3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A54-A9FD-174D-BB0B-9F01906F4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0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2DA3-B688-484A-A992-0278A514FDB3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A54-A9FD-174D-BB0B-9F01906F4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7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024" y="2056554"/>
            <a:ext cx="6800850" cy="63563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024" y="1356466"/>
            <a:ext cx="6800850" cy="70008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200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2DA3-B688-484A-A992-0278A514FDB3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A54-A9FD-174D-BB0B-9F01906F4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6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044" y="348192"/>
            <a:ext cx="3083719" cy="98604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7112" y="348192"/>
            <a:ext cx="3083719" cy="98604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2DA3-B688-484A-A992-0278A514FDB3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A54-A9FD-174D-BB0B-9F01906F4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6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28164"/>
            <a:ext cx="7200900" cy="5334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16386"/>
            <a:ext cx="3535165" cy="29855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300" b="1"/>
            </a:lvl3pPr>
            <a:lvl4pPr marL="960120" indent="0">
              <a:buNone/>
              <a:defRPr sz="1100" b="1"/>
            </a:lvl4pPr>
            <a:lvl5pPr marL="1280160" indent="0">
              <a:buNone/>
              <a:defRPr sz="1100" b="1"/>
            </a:lvl5pPr>
            <a:lvl6pPr marL="1600200" indent="0">
              <a:buNone/>
              <a:defRPr sz="1100" b="1"/>
            </a:lvl6pPr>
            <a:lvl7pPr marL="1920240" indent="0">
              <a:buNone/>
              <a:defRPr sz="1100" b="1"/>
            </a:lvl7pPr>
            <a:lvl8pPr marL="2240280" indent="0">
              <a:buNone/>
              <a:defRPr sz="1100" b="1"/>
            </a:lvl8pPr>
            <a:lvl9pPr marL="2560320" indent="0">
              <a:buNone/>
              <a:defRPr sz="11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014942"/>
            <a:ext cx="3535165" cy="184393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64397" y="716386"/>
            <a:ext cx="3536553" cy="298556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300" b="1"/>
            </a:lvl3pPr>
            <a:lvl4pPr marL="960120" indent="0">
              <a:buNone/>
              <a:defRPr sz="1100" b="1"/>
            </a:lvl4pPr>
            <a:lvl5pPr marL="1280160" indent="0">
              <a:buNone/>
              <a:defRPr sz="1100" b="1"/>
            </a:lvl5pPr>
            <a:lvl6pPr marL="1600200" indent="0">
              <a:buNone/>
              <a:defRPr sz="1100" b="1"/>
            </a:lvl6pPr>
            <a:lvl7pPr marL="1920240" indent="0">
              <a:buNone/>
              <a:defRPr sz="1100" b="1"/>
            </a:lvl7pPr>
            <a:lvl8pPr marL="2240280" indent="0">
              <a:buNone/>
              <a:defRPr sz="1100" b="1"/>
            </a:lvl8pPr>
            <a:lvl9pPr marL="2560320" indent="0">
              <a:buNone/>
              <a:defRPr sz="11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4397" y="1014942"/>
            <a:ext cx="3536553" cy="1843934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2DA3-B688-484A-A992-0278A514FDB3}" type="datetimeFigureOut">
              <a:rPr lang="en-US" smtClean="0"/>
              <a:t>6/7/15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A54-A9FD-174D-BB0B-9F01906F4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2DA3-B688-484A-A992-0278A514FDB3}" type="datetimeFigureOut">
              <a:rPr lang="en-US" smtClean="0"/>
              <a:t>6/7/15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A54-A9FD-174D-BB0B-9F01906F4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9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2DA3-B688-484A-A992-0278A514FDB3}" type="datetimeFigureOut">
              <a:rPr lang="en-US" smtClean="0"/>
              <a:t>6/7/15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A54-A9FD-174D-BB0B-9F01906F4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3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27423"/>
            <a:ext cx="2632274" cy="542290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169" y="127423"/>
            <a:ext cx="4472781" cy="273145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0050" y="669713"/>
            <a:ext cx="2632274" cy="2189163"/>
          </a:xfrm>
        </p:spPr>
        <p:txBody>
          <a:bodyPr/>
          <a:lstStyle>
            <a:lvl1pPr marL="0" indent="0">
              <a:buNone/>
              <a:defRPr sz="1000"/>
            </a:lvl1pPr>
            <a:lvl2pPr marL="320040" indent="0">
              <a:buNone/>
              <a:defRPr sz="800"/>
            </a:lvl2pPr>
            <a:lvl3pPr marL="640080" indent="0">
              <a:buNone/>
              <a:defRPr sz="700"/>
            </a:lvl3pPr>
            <a:lvl4pPr marL="960120" indent="0">
              <a:buNone/>
              <a:defRPr sz="600"/>
            </a:lvl4pPr>
            <a:lvl5pPr marL="1280160" indent="0">
              <a:buNone/>
              <a:defRPr sz="600"/>
            </a:lvl5pPr>
            <a:lvl6pPr marL="1600200" indent="0">
              <a:buNone/>
              <a:defRPr sz="600"/>
            </a:lvl6pPr>
            <a:lvl7pPr marL="1920240" indent="0">
              <a:buNone/>
              <a:defRPr sz="600"/>
            </a:lvl7pPr>
            <a:lvl8pPr marL="2240280" indent="0">
              <a:buNone/>
              <a:defRPr sz="600"/>
            </a:lvl8pPr>
            <a:lvl9pPr marL="2560320" indent="0">
              <a:buNone/>
              <a:defRPr sz="6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2DA3-B688-484A-A992-0278A514FDB3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A54-A9FD-174D-BB0B-9F01906F4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9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252" y="2240280"/>
            <a:ext cx="4800600" cy="26447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8252" y="285962"/>
            <a:ext cx="4800600" cy="1920240"/>
          </a:xfrm>
        </p:spPr>
        <p:txBody>
          <a:bodyPr/>
          <a:lstStyle>
            <a:lvl1pPr marL="0" indent="0">
              <a:buNone/>
              <a:defRPr sz="2200"/>
            </a:lvl1pPr>
            <a:lvl2pPr marL="320040" indent="0">
              <a:buNone/>
              <a:defRPr sz="2000"/>
            </a:lvl2pPr>
            <a:lvl3pPr marL="640080" indent="0">
              <a:buNone/>
              <a:defRPr sz="170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8252" y="2504758"/>
            <a:ext cx="4800600" cy="375602"/>
          </a:xfrm>
        </p:spPr>
        <p:txBody>
          <a:bodyPr/>
          <a:lstStyle>
            <a:lvl1pPr marL="0" indent="0">
              <a:buNone/>
              <a:defRPr sz="1000"/>
            </a:lvl1pPr>
            <a:lvl2pPr marL="320040" indent="0">
              <a:buNone/>
              <a:defRPr sz="800"/>
            </a:lvl2pPr>
            <a:lvl3pPr marL="640080" indent="0">
              <a:buNone/>
              <a:defRPr sz="700"/>
            </a:lvl3pPr>
            <a:lvl4pPr marL="960120" indent="0">
              <a:buNone/>
              <a:defRPr sz="600"/>
            </a:lvl4pPr>
            <a:lvl5pPr marL="1280160" indent="0">
              <a:buNone/>
              <a:defRPr sz="600"/>
            </a:lvl5pPr>
            <a:lvl6pPr marL="1600200" indent="0">
              <a:buNone/>
              <a:defRPr sz="600"/>
            </a:lvl6pPr>
            <a:lvl7pPr marL="1920240" indent="0">
              <a:buNone/>
              <a:defRPr sz="600"/>
            </a:lvl7pPr>
            <a:lvl8pPr marL="2240280" indent="0">
              <a:buNone/>
              <a:defRPr sz="600"/>
            </a:lvl8pPr>
            <a:lvl9pPr marL="2560320" indent="0">
              <a:buNone/>
              <a:defRPr sz="6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2DA3-B688-484A-A992-0278A514FDB3}" type="datetimeFigureOut">
              <a:rPr lang="en-US" smtClean="0"/>
              <a:t>6/7/15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9A54-A9FD-174D-BB0B-9F01906F4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0" y="128164"/>
            <a:ext cx="7200900" cy="533400"/>
          </a:xfrm>
          <a:prstGeom prst="rect">
            <a:avLst/>
          </a:prstGeom>
        </p:spPr>
        <p:txBody>
          <a:bodyPr vert="horz" lIns="64008" tIns="32004" rIns="64008" bIns="3200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746760"/>
            <a:ext cx="7200900" cy="2112116"/>
          </a:xfrm>
          <a:prstGeom prst="rect">
            <a:avLst/>
          </a:prstGeom>
        </p:spPr>
        <p:txBody>
          <a:bodyPr vert="horz" lIns="64008" tIns="32004" rIns="64008" bIns="3200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0050" y="2966297"/>
            <a:ext cx="1866900" cy="170392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72DA3-B688-484A-A992-0278A514FDB3}" type="datetimeFigureOut">
              <a:rPr lang="en-US" smtClean="0"/>
              <a:t>6/7/15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3675" y="2966297"/>
            <a:ext cx="2533650" cy="170392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34050" y="2966297"/>
            <a:ext cx="1866900" cy="170392"/>
          </a:xfrm>
          <a:prstGeom prst="rect">
            <a:avLst/>
          </a:prstGeom>
        </p:spPr>
        <p:txBody>
          <a:bodyPr vert="horz" lIns="64008" tIns="32004" rIns="64008" bIns="32004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C9A54-A9FD-174D-BB0B-9F01906F4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3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0040" rtl="0" eaLnBrk="1" latinLnBrk="0" hangingPunct="1"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32004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20065" indent="-200025" algn="l" defTabSz="32004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320040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32004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32004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32004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32004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32004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32004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3200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3200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3200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3200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3200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3200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3200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3200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46" b="6470"/>
          <a:stretch/>
        </p:blipFill>
        <p:spPr>
          <a:xfrm>
            <a:off x="3517901" y="107314"/>
            <a:ext cx="4383050" cy="2917555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517900" y="44469"/>
            <a:ext cx="4430181" cy="3097943"/>
          </a:xfrm>
          <a:prstGeom prst="rect">
            <a:avLst/>
          </a:prstGeom>
          <a:noFill/>
          <a:ln>
            <a:solidFill>
              <a:srgbClr val="008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8806" t="24592" r="39001" b="24732"/>
          <a:stretch/>
        </p:blipFill>
        <p:spPr>
          <a:xfrm>
            <a:off x="124891" y="2339106"/>
            <a:ext cx="425522" cy="727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20" y="2410892"/>
            <a:ext cx="668818" cy="731520"/>
          </a:xfrm>
          <a:prstGeom prst="rect">
            <a:avLst/>
          </a:prstGeom>
        </p:spPr>
      </p:pic>
      <p:pic>
        <p:nvPicPr>
          <p:cNvPr id="7" name="Picture 6" descr="ee-water-heater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63" y="845594"/>
            <a:ext cx="336212" cy="822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530" y="2567516"/>
            <a:ext cx="759684" cy="5748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8806" t="24592" r="39001" b="24732"/>
          <a:stretch/>
        </p:blipFill>
        <p:spPr>
          <a:xfrm>
            <a:off x="968922" y="1761737"/>
            <a:ext cx="326761" cy="5589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138" y="1761737"/>
            <a:ext cx="443179" cy="484727"/>
          </a:xfrm>
          <a:prstGeom prst="rect">
            <a:avLst/>
          </a:prstGeom>
        </p:spPr>
      </p:pic>
      <p:pic>
        <p:nvPicPr>
          <p:cNvPr id="11" name="Picture 10" descr="ee-water-heater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70" y="2319453"/>
            <a:ext cx="336212" cy="8229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2" y="1653306"/>
            <a:ext cx="906236" cy="68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38806" t="24592" r="39001" b="24732"/>
          <a:stretch/>
        </p:blipFill>
        <p:spPr>
          <a:xfrm>
            <a:off x="1937640" y="1578586"/>
            <a:ext cx="486531" cy="8323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23" y="44469"/>
            <a:ext cx="776072" cy="848829"/>
          </a:xfrm>
          <a:prstGeom prst="rect">
            <a:avLst/>
          </a:prstGeom>
        </p:spPr>
      </p:pic>
      <p:pic>
        <p:nvPicPr>
          <p:cNvPr id="15" name="Picture 14" descr="ee-water-heater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" y="893298"/>
            <a:ext cx="260133" cy="63673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579" y="944237"/>
            <a:ext cx="774090" cy="58579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8222" y="780994"/>
            <a:ext cx="224607" cy="22460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991" y="142118"/>
            <a:ext cx="224607" cy="224607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062" y="849363"/>
            <a:ext cx="224607" cy="22460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348" y="899970"/>
            <a:ext cx="224607" cy="22460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688" y="1565171"/>
            <a:ext cx="224607" cy="224607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601" y="1649433"/>
            <a:ext cx="224607" cy="2246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7710" y="1668553"/>
            <a:ext cx="224607" cy="22460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1902" y="1530035"/>
            <a:ext cx="224607" cy="22460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972" y="2298588"/>
            <a:ext cx="224607" cy="22460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601" y="2371633"/>
            <a:ext cx="224607" cy="22460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4409" y="2346746"/>
            <a:ext cx="224607" cy="22460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9607" y="2459049"/>
            <a:ext cx="224607" cy="22460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8"/>
          <a:srcRect t="18003" b="18179"/>
          <a:stretch/>
        </p:blipFill>
        <p:spPr>
          <a:xfrm>
            <a:off x="1852317" y="-17889"/>
            <a:ext cx="1885606" cy="11245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954700" y="796297"/>
            <a:ext cx="360966" cy="36096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084331" y="284670"/>
            <a:ext cx="137138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Flexible Load Aggregator</a:t>
            </a:r>
            <a:endParaRPr lang="en-US" sz="1600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3112452" y="44469"/>
            <a:ext cx="625471" cy="97649"/>
          </a:xfrm>
          <a:prstGeom prst="line">
            <a:avLst/>
          </a:prstGeom>
          <a:ln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3452318" y="1096195"/>
            <a:ext cx="140027" cy="20280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 flipH="1" flipV="1">
            <a:off x="3112453" y="1005601"/>
            <a:ext cx="405447" cy="2136811"/>
          </a:xfrm>
          <a:prstGeom prst="line">
            <a:avLst/>
          </a:prstGeom>
          <a:ln>
            <a:solidFill>
              <a:srgbClr val="00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3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Moura</dc:creator>
  <cp:lastModifiedBy>Scott Moura</cp:lastModifiedBy>
  <cp:revision>10</cp:revision>
  <dcterms:created xsi:type="dcterms:W3CDTF">2015-06-08T01:56:07Z</dcterms:created>
  <dcterms:modified xsi:type="dcterms:W3CDTF">2015-06-08T05:34:44Z</dcterms:modified>
</cp:coreProperties>
</file>