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5" r:id="rId3"/>
    <p:sldId id="264" r:id="rId4"/>
    <p:sldId id="267" r:id="rId5"/>
    <p:sldId id="268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560" autoAdjust="0"/>
  </p:normalViewPr>
  <p:slideViewPr>
    <p:cSldViewPr snapToGrid="0" snapToObjects="1">
      <p:cViewPr>
        <p:scale>
          <a:sx n="85" d="100"/>
          <a:sy n="85" d="100"/>
        </p:scale>
        <p:origin x="-10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E5F1-284F-0F48-8289-370D0CE6903E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8087-6317-C545-B388-9D55F8C6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7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F9858-DD70-7042-995D-DE82A902D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4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7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B422-EAEB-894D-805C-A319813AB1D1}" type="datetimeFigureOut">
              <a:rPr lang="en-US" smtClean="0"/>
              <a:t>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512B-27FC-6A4E-BFE2-507FA456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89008"/>
            <a:ext cx="9144000" cy="183394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  <a:t/>
            </a:r>
            <a:b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</a:br>
            <a: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  <a:t>		</a:t>
            </a:r>
            <a:br>
              <a:rPr lang="en-US" dirty="0" smtClean="0">
                <a:solidFill>
                  <a:srgbClr val="A7972A"/>
                </a:solidFill>
                <a:latin typeface="Pacifico"/>
                <a:cs typeface="Pacifico"/>
              </a:rPr>
            </a:br>
            <a:r>
              <a:rPr lang="en-US" sz="4000" dirty="0" smtClean="0">
                <a:solidFill>
                  <a:srgbClr val="A7972A"/>
                </a:solidFill>
                <a:latin typeface="Bebas"/>
                <a:cs typeface="Bebas"/>
              </a:rPr>
              <a:t>Participating  In</a:t>
            </a:r>
            <a:r>
              <a:rPr lang="en-US" sz="4000" dirty="0" smtClean="0">
                <a:solidFill>
                  <a:srgbClr val="A7972A"/>
                </a:solidFill>
                <a:latin typeface="Bebas"/>
                <a:cs typeface="Bebas"/>
              </a:rPr>
              <a:t/>
            </a:r>
            <a:br>
              <a:rPr lang="en-US" sz="4000" dirty="0" smtClean="0">
                <a:solidFill>
                  <a:srgbClr val="A7972A"/>
                </a:solidFill>
                <a:latin typeface="Bebas"/>
                <a:cs typeface="Bebas"/>
              </a:rPr>
            </a:br>
            <a:r>
              <a:rPr lang="en-US" dirty="0" smtClean="0">
                <a:solidFill>
                  <a:srgbClr val="FFFFFF"/>
                </a:solidFill>
                <a:latin typeface="Pacifico"/>
                <a:cs typeface="Pacifico"/>
              </a:rPr>
              <a:t>The Data Control </a:t>
            </a:r>
            <a:r>
              <a:rPr lang="en-US" dirty="0" err="1" smtClean="0">
                <a:solidFill>
                  <a:srgbClr val="FFFFFF"/>
                </a:solidFill>
                <a:latin typeface="Pacifico"/>
                <a:cs typeface="Pacifico"/>
              </a:rPr>
              <a:t>Converg</a:t>
            </a:r>
            <a:r>
              <a:rPr lang="en-US" dirty="0" err="1">
                <a:solidFill>
                  <a:srgbClr val="FFFFFF"/>
                </a:solidFill>
                <a:latin typeface="Pacifico"/>
                <a:cs typeface="Pacifico"/>
              </a:rPr>
              <a:t>a</a:t>
            </a:r>
            <a:r>
              <a:rPr lang="en-US" dirty="0" err="1" smtClean="0">
                <a:solidFill>
                  <a:srgbClr val="FFFFFF"/>
                </a:solidFill>
                <a:latin typeface="Pacifico"/>
                <a:cs typeface="Pacifico"/>
              </a:rPr>
              <a:t>thon</a:t>
            </a:r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126" y="4926317"/>
            <a:ext cx="7332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A7972A"/>
                </a:solidFill>
                <a:latin typeface="Bookman Old Style"/>
                <a:cs typeface="Bookman Old Style"/>
              </a:rPr>
              <a:t>A Data Control Convergence Event in Berlin</a:t>
            </a:r>
            <a:endParaRPr lang="en-US" sz="2800" dirty="0">
              <a:solidFill>
                <a:srgbClr val="FFFFFF"/>
              </a:solidFill>
              <a:latin typeface="Bookman Old Style"/>
              <a:cs typeface="Bookman Old Style"/>
            </a:endParaRPr>
          </a:p>
          <a:p>
            <a:pPr algn="ctr"/>
            <a:r>
              <a:rPr lang="en-US" sz="2800" i="1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opennotice.legalhackathon.org</a:t>
            </a:r>
            <a:endParaRPr lang="en-US" sz="2800" i="1" dirty="0">
              <a:solidFill>
                <a:srgbClr val="FFFFFF"/>
              </a:solidFill>
              <a:latin typeface="Bookman Old Style"/>
              <a:cs typeface="Bookman Old Style"/>
            </a:endParaRPr>
          </a:p>
        </p:txBody>
      </p:sp>
      <p:pic>
        <p:nvPicPr>
          <p:cNvPr id="7" name="Picture 6" descr="Screenshot 2014-07-11 15.29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98" y="1983089"/>
            <a:ext cx="4690816" cy="27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2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8544F"/>
                </a:solidFill>
              </a:rPr>
              <a:t>Macintosh HD</a:t>
            </a:r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09173"/>
            <a:ext cx="9144000" cy="183394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A7972A"/>
                </a:solidFill>
                <a:latin typeface="Pacifico"/>
                <a:cs typeface="Pacifico"/>
              </a:rPr>
              <a:t>Virtual  Venue</a:t>
            </a:r>
            <a:r>
              <a:rPr lang="en-US" sz="2400" dirty="0" smtClean="0">
                <a:solidFill>
                  <a:schemeClr val="bg1"/>
                </a:solidFill>
                <a:latin typeface="Pacifico"/>
                <a:cs typeface="Pacifico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Pacifico"/>
                <a:cs typeface="Pacifico"/>
              </a:rPr>
            </a:br>
            <a:r>
              <a:rPr lang="en-US" sz="5400" dirty="0" smtClean="0">
                <a:solidFill>
                  <a:schemeClr val="bg1"/>
                </a:solidFill>
                <a:latin typeface="Bebas"/>
                <a:cs typeface="Bebas"/>
              </a:rPr>
              <a:t>Template</a:t>
            </a:r>
            <a:endParaRPr lang="en-US" sz="5400" dirty="0">
              <a:solidFill>
                <a:schemeClr val="bg1"/>
              </a:solidFill>
              <a:latin typeface="Bebas"/>
              <a:cs typeface="Beb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96" y="2739095"/>
            <a:ext cx="7050971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34443A"/>
              </a:solidFill>
              <a:latin typeface="Pacifico"/>
              <a:cs typeface="Pacifico"/>
            </a:endParaRPr>
          </a:p>
          <a:p>
            <a:endParaRPr lang="en-US" dirty="0" smtClean="0">
              <a:solidFill>
                <a:schemeClr val="bg1"/>
              </a:solidFill>
              <a:latin typeface="Pacifico"/>
              <a:cs typeface="Pacifico"/>
            </a:endParaRPr>
          </a:p>
          <a:p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710" y="5844810"/>
            <a:ext cx="4514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7972A"/>
                </a:solidFill>
                <a:latin typeface="Pacifico"/>
                <a:cs typeface="Pacifico"/>
              </a:rPr>
              <a:t>Virtual  Venue Brought To You By…</a:t>
            </a:r>
            <a:endParaRPr lang="en-US" sz="1600" dirty="0">
              <a:solidFill>
                <a:srgbClr val="A7972A"/>
              </a:solidFill>
              <a:latin typeface="Pacifico"/>
              <a:cs typeface="Pacifi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3152" y="6153696"/>
            <a:ext cx="916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ookman Old Style"/>
                <a:cs typeface="Bookman Old Style"/>
              </a:rPr>
              <a:t>MIT </a:t>
            </a:r>
            <a:r>
              <a:rPr lang="en-US" b="1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Bookman Old Style"/>
                <a:cs typeface="Bookman Old Style"/>
              </a:rPr>
              <a:t>Human </a:t>
            </a:r>
            <a:r>
              <a:rPr lang="en-US" b="1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Dynamics Lab </a:t>
            </a:r>
          </a:p>
          <a:p>
            <a:r>
              <a:rPr lang="en-US" b="1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Legal </a:t>
            </a:r>
            <a:r>
              <a:rPr lang="en-US" b="1" dirty="0">
                <a:solidFill>
                  <a:srgbClr val="FFFFFF"/>
                </a:solidFill>
                <a:latin typeface="Bookman Old Style"/>
                <a:cs typeface="Bookman Old Style"/>
              </a:rPr>
              <a:t>Research Team</a:t>
            </a:r>
            <a:endParaRPr lang="en-US" b="1" dirty="0">
              <a:latin typeface="Bookman Old Style"/>
              <a:cs typeface="Bookman Old Style"/>
            </a:endParaRPr>
          </a:p>
        </p:txBody>
      </p:sp>
      <p:pic>
        <p:nvPicPr>
          <p:cNvPr id="6" name="Picture 5" descr="Screenshot 2014-07-11 15.5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" y="1624768"/>
            <a:ext cx="5192426" cy="43246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0236" y="3369646"/>
            <a:ext cx="62876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A7972A"/>
                </a:solidFill>
                <a:latin typeface="Pacifico"/>
                <a:cs typeface="Pacifico"/>
                <a:sym typeface="Wingdings"/>
              </a:rPr>
              <a:t></a:t>
            </a:r>
            <a:r>
              <a:rPr lang="en-US" sz="3800" dirty="0" smtClean="0">
                <a:solidFill>
                  <a:srgbClr val="A7972A"/>
                </a:solidFill>
                <a:latin typeface="Pacifico"/>
                <a:cs typeface="Pacifico"/>
              </a:rPr>
              <a:t> Google Hangout</a:t>
            </a:r>
          </a:p>
          <a:p>
            <a:endParaRPr lang="en-US" sz="3800" dirty="0" smtClean="0">
              <a:solidFill>
                <a:srgbClr val="A7972A"/>
              </a:solidFill>
              <a:latin typeface="Pacifico"/>
              <a:cs typeface="Pacifico"/>
            </a:endParaRPr>
          </a:p>
          <a:p>
            <a:r>
              <a:rPr lang="en-US" sz="3800" dirty="0" smtClean="0">
                <a:solidFill>
                  <a:srgbClr val="A7972A"/>
                </a:solidFill>
                <a:latin typeface="Pacifico"/>
                <a:cs typeface="Pacifico"/>
                <a:sym typeface="Wingdings"/>
              </a:rPr>
              <a:t></a:t>
            </a:r>
            <a:r>
              <a:rPr lang="en-US" sz="3800" dirty="0" smtClean="0">
                <a:solidFill>
                  <a:srgbClr val="A7972A"/>
                </a:solidFill>
                <a:latin typeface="Pacifico"/>
                <a:cs typeface="Pacifico"/>
              </a:rPr>
              <a:t> Ether Pad</a:t>
            </a:r>
            <a:endParaRPr lang="en-US" sz="3800" dirty="0" smtClean="0">
              <a:solidFill>
                <a:schemeClr val="bg1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70799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13616"/>
            <a:ext cx="9144000" cy="183394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7972A"/>
                </a:solidFill>
                <a:latin typeface="Pacifico"/>
                <a:cs typeface="Pacifico"/>
              </a:rPr>
              <a:t>How To</a:t>
            </a:r>
            <a:r>
              <a:rPr lang="en-US" sz="3600" dirty="0" smtClean="0">
                <a:solidFill>
                  <a:schemeClr val="bg1"/>
                </a:solidFill>
                <a:latin typeface="Pacifico"/>
                <a:cs typeface="Pacifico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Pacifico"/>
                <a:cs typeface="Pacifico"/>
              </a:rPr>
            </a:br>
            <a:r>
              <a:rPr lang="en-US" sz="4800" dirty="0" smtClean="0">
                <a:solidFill>
                  <a:schemeClr val="bg1"/>
                </a:solidFill>
                <a:latin typeface="Bebas"/>
                <a:cs typeface="Bebas"/>
              </a:rPr>
              <a:t>Register</a:t>
            </a:r>
            <a:endParaRPr lang="en-US" sz="4800" dirty="0">
              <a:solidFill>
                <a:schemeClr val="bg1"/>
              </a:solidFill>
              <a:latin typeface="Bebas"/>
              <a:cs typeface="Beb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96" y="2739095"/>
            <a:ext cx="7050971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34443A"/>
              </a:solidFill>
              <a:latin typeface="Pacifico"/>
              <a:cs typeface="Pacifico"/>
            </a:endParaRPr>
          </a:p>
          <a:p>
            <a:endParaRPr lang="en-US" dirty="0" smtClean="0">
              <a:solidFill>
                <a:schemeClr val="bg1"/>
              </a:solidFill>
              <a:latin typeface="Pacifico"/>
              <a:cs typeface="Pacifico"/>
            </a:endParaRPr>
          </a:p>
          <a:p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588" y="2163179"/>
            <a:ext cx="82325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Pacifico"/>
                <a:cs typeface="Pacifico"/>
              </a:rPr>
              <a:t>Get Tickets Here:</a:t>
            </a:r>
          </a:p>
          <a:p>
            <a:pPr algn="ctr"/>
            <a:endParaRPr lang="en-US" sz="4000" dirty="0" smtClean="0">
              <a:solidFill>
                <a:srgbClr val="FFFFFF"/>
              </a:solidFill>
              <a:latin typeface="Pacifico"/>
              <a:cs typeface="Pacifico"/>
            </a:endParaRPr>
          </a:p>
          <a:p>
            <a:pPr algn="ctr"/>
            <a:r>
              <a:rPr lang="en-US" sz="4000" i="1" dirty="0" err="1" smtClean="0">
                <a:solidFill>
                  <a:srgbClr val="FFFFFF"/>
                </a:solidFill>
                <a:latin typeface="Bookman Old Style"/>
                <a:cs typeface="Bookman Old Style"/>
              </a:rPr>
              <a:t>opennotice.legalhackathon.org</a:t>
            </a:r>
            <a:r>
              <a:rPr lang="en-US" sz="4000" i="1" dirty="0" smtClean="0">
                <a:solidFill>
                  <a:srgbClr val="FFFFFF"/>
                </a:solidFill>
                <a:latin typeface="Bookman Old Style"/>
                <a:cs typeface="Bookman Old Style"/>
              </a:rPr>
              <a:t>/tickets</a:t>
            </a:r>
            <a:endParaRPr lang="en-US" sz="4000" i="1" dirty="0">
              <a:solidFill>
                <a:srgbClr val="FFFFFF"/>
              </a:solidFill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91675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96" y="2739095"/>
            <a:ext cx="7050971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34443A"/>
              </a:solidFill>
              <a:latin typeface="Pacifico"/>
              <a:cs typeface="Pacifico"/>
            </a:endParaRPr>
          </a:p>
          <a:p>
            <a:endParaRPr lang="en-US" dirty="0" smtClean="0">
              <a:solidFill>
                <a:schemeClr val="bg1"/>
              </a:solidFill>
              <a:latin typeface="Pacifico"/>
              <a:cs typeface="Pacifico"/>
            </a:endParaRPr>
          </a:p>
          <a:p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pic>
        <p:nvPicPr>
          <p:cNvPr id="7" name="Picture 6" descr="image 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3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96" y="2739095"/>
            <a:ext cx="7050971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34443A"/>
              </a:solidFill>
              <a:latin typeface="Pacifico"/>
              <a:cs typeface="Pacifico"/>
            </a:endParaRPr>
          </a:p>
          <a:p>
            <a:endParaRPr lang="en-US" dirty="0" smtClean="0">
              <a:solidFill>
                <a:schemeClr val="bg1"/>
              </a:solidFill>
              <a:latin typeface="Pacifico"/>
              <a:cs typeface="Pacifico"/>
            </a:endParaRPr>
          </a:p>
          <a:p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pic>
        <p:nvPicPr>
          <p:cNvPr id="2" name="Picture 1" descr="Imag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479"/>
            <a:ext cx="9144000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5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544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9791"/>
            <a:ext cx="9144000" cy="1833941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Pacifico"/>
                <a:cs typeface="Pacifico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Pacifico"/>
                <a:cs typeface="Pacifico"/>
              </a:rPr>
            </a:br>
            <a:endParaRPr lang="en-US" sz="8800" dirty="0">
              <a:solidFill>
                <a:schemeClr val="bg1"/>
              </a:solidFill>
              <a:latin typeface="Bebas"/>
              <a:cs typeface="Beb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96" y="2739095"/>
            <a:ext cx="7050971" cy="1752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34443A"/>
              </a:solidFill>
              <a:latin typeface="Pacifico"/>
              <a:cs typeface="Pacifico"/>
            </a:endParaRPr>
          </a:p>
          <a:p>
            <a:endParaRPr lang="en-US" dirty="0" smtClean="0">
              <a:solidFill>
                <a:schemeClr val="bg1"/>
              </a:solidFill>
              <a:latin typeface="Pacifico"/>
              <a:cs typeface="Pacifico"/>
            </a:endParaRPr>
          </a:p>
          <a:p>
            <a:endParaRPr lang="en-US" dirty="0">
              <a:solidFill>
                <a:schemeClr val="bg1"/>
              </a:solidFill>
              <a:latin typeface="Pacifico"/>
              <a:cs typeface="Pacifi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50341" y="2376887"/>
            <a:ext cx="6287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u="sng" dirty="0" smtClean="0">
              <a:solidFill>
                <a:srgbClr val="FFFFFF"/>
              </a:solidFill>
              <a:latin typeface="Pacifico"/>
              <a:cs typeface="Pacifico"/>
            </a:endParaRPr>
          </a:p>
          <a:p>
            <a:pPr algn="ctr"/>
            <a:r>
              <a:rPr lang="en-US" sz="4400" dirty="0" smtClean="0">
                <a:solidFill>
                  <a:srgbClr val="A7972A"/>
                </a:solidFill>
                <a:latin typeface="Bebas"/>
                <a:cs typeface="Bebas"/>
              </a:rPr>
              <a:t>Sponsors</a:t>
            </a:r>
            <a:r>
              <a:rPr lang="en-US" sz="6000" u="sng" dirty="0" smtClean="0">
                <a:solidFill>
                  <a:srgbClr val="A7972A"/>
                </a:solidFill>
                <a:latin typeface="Pacifico"/>
                <a:cs typeface="Pacifico"/>
              </a:rPr>
              <a:t> 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Bookman Old Style"/>
              <a:cs typeface="Bookman Old Style"/>
            </a:endParaRPr>
          </a:p>
        </p:txBody>
      </p:sp>
      <p:pic>
        <p:nvPicPr>
          <p:cNvPr id="6" name="Picture 5" descr="Screenshot 2014-07-11 15.1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12" y="756396"/>
            <a:ext cx="2452858" cy="18698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9552" y="189791"/>
            <a:ext cx="628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Pacifico"/>
                <a:cs typeface="Pacifico"/>
              </a:rPr>
              <a:t>This Event Is Brought To You By,..</a:t>
            </a:r>
            <a:endParaRPr lang="en-US" sz="2800" dirty="0" smtClean="0">
              <a:solidFill>
                <a:srgbClr val="FFFFFF"/>
              </a:solidFill>
              <a:latin typeface="Pacifico"/>
              <a:cs typeface="Pacifico"/>
            </a:endParaRPr>
          </a:p>
        </p:txBody>
      </p:sp>
      <p:pic>
        <p:nvPicPr>
          <p:cNvPr id="5" name="Picture 4" descr="Screenshot 2014-07-11 15.41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1" y="4008103"/>
            <a:ext cx="1741881" cy="24204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0985" y="2566434"/>
            <a:ext cx="62876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rgbClr val="FFFFFF"/>
              </a:solidFill>
              <a:latin typeface="Pacifico"/>
              <a:cs typeface="Pacifico"/>
            </a:endParaRPr>
          </a:p>
          <a:p>
            <a:pPr algn="ctr"/>
            <a:r>
              <a:rPr lang="en-US" sz="4800" dirty="0" smtClean="0">
                <a:solidFill>
                  <a:srgbClr val="A7972A"/>
                </a:solidFill>
                <a:latin typeface="Bebas"/>
                <a:cs typeface="Bebas"/>
              </a:rPr>
              <a:t>Collaborators</a:t>
            </a:r>
            <a:r>
              <a:rPr lang="en-US" sz="4800" dirty="0" smtClean="0">
                <a:solidFill>
                  <a:srgbClr val="A7972A"/>
                </a:solidFill>
                <a:latin typeface="Pacifico"/>
                <a:cs typeface="Pacifico"/>
              </a:rPr>
              <a:t> </a:t>
            </a:r>
          </a:p>
          <a:p>
            <a:pPr algn="ctr"/>
            <a:endParaRPr lang="en-US" sz="4800" dirty="0" smtClean="0">
              <a:solidFill>
                <a:schemeClr val="bg1"/>
              </a:solidFill>
              <a:latin typeface="Bookman Old Style"/>
              <a:cs typeface="Bookman Old Style"/>
            </a:endParaRPr>
          </a:p>
        </p:txBody>
      </p:sp>
      <p:pic>
        <p:nvPicPr>
          <p:cNvPr id="14" name="Picture 13" descr="Screenshot 2014-07-11 15.52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1" y="3978221"/>
            <a:ext cx="1727199" cy="24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54</Words>
  <Application>Microsoft Macintosh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Participating  In The Data Control Convergathon</vt:lpstr>
      <vt:lpstr>Virtual  Venue Template</vt:lpstr>
      <vt:lpstr>How To Register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 Hashim</dc:creator>
  <cp:lastModifiedBy>Nader Hashim</cp:lastModifiedBy>
  <cp:revision>29</cp:revision>
  <cp:lastPrinted>2014-07-03T20:01:27Z</cp:lastPrinted>
  <dcterms:created xsi:type="dcterms:W3CDTF">2014-06-25T14:46:15Z</dcterms:created>
  <dcterms:modified xsi:type="dcterms:W3CDTF">2014-07-11T20:39:06Z</dcterms:modified>
</cp:coreProperties>
</file>