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560" autoAdjust="0"/>
  </p:normalViewPr>
  <p:slideViewPr>
    <p:cSldViewPr snapToGrid="0" snapToObjects="1">
      <p:cViewPr>
        <p:scale>
          <a:sx n="68" d="100"/>
          <a:sy n="68" d="100"/>
        </p:scale>
        <p:origin x="-632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5F1-284F-0F48-8289-370D0CE6903E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8087-6317-C545-B388-9D55F8C6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9858-DD70-7042-995D-DE82A902D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9858-DD70-7042-995D-DE82A902D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B422-EAEB-894D-805C-A319813AB1D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76919"/>
            <a:ext cx="9144000" cy="183394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/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>		</a:t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dirty="0" smtClean="0">
                <a:solidFill>
                  <a:srgbClr val="A7972A"/>
                </a:solidFill>
                <a:latin typeface="Bebas"/>
                <a:cs typeface="Bebas"/>
              </a:rPr>
              <a:t>Turing  AI</a:t>
            </a:r>
            <a:br>
              <a:rPr lang="en-US" dirty="0" smtClean="0">
                <a:solidFill>
                  <a:srgbClr val="A7972A"/>
                </a:solidFill>
                <a:latin typeface="Bebas"/>
                <a:cs typeface="Bebas"/>
              </a:rPr>
            </a:br>
            <a:r>
              <a:rPr lang="en-US" sz="5400" dirty="0" smtClean="0">
                <a:solidFill>
                  <a:srgbClr val="FFFFFF"/>
                </a:solidFill>
                <a:latin typeface="Pacifico"/>
                <a:cs typeface="Pacifico"/>
              </a:rPr>
              <a:t>Data Market Place Concept</a:t>
            </a:r>
            <a:endParaRPr lang="en-US" sz="5400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34" y="3102266"/>
            <a:ext cx="84786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MIT Human Dynamics Lab </a:t>
            </a:r>
            <a:r>
              <a:rPr lang="en-US" sz="320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Research &amp; Development Collaborative Design </a:t>
            </a:r>
            <a:r>
              <a:rPr lang="en-US" sz="320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Charrette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500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Legalphysics.org</a:t>
            </a:r>
            <a:endParaRPr lang="en-US" i="1" dirty="0">
              <a:solidFill>
                <a:srgbClr val="FFFFFF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10892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8544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✚</a:t>
            </a:r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4" y="-208854"/>
            <a:ext cx="8994596" cy="1590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Bebas"/>
                <a:cs typeface="Bebas"/>
              </a:rPr>
              <a:t/>
            </a:r>
            <a:br>
              <a:rPr lang="en-US" dirty="0">
                <a:solidFill>
                  <a:srgbClr val="FFFFFF"/>
                </a:solidFill>
                <a:latin typeface="Bebas"/>
                <a:cs typeface="Bebas"/>
              </a:rPr>
            </a:br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>Exploring The Potential</a:t>
            </a:r>
            <a:r>
              <a:rPr lang="en-US" dirty="0">
                <a:solidFill>
                  <a:srgbClr val="A7972A"/>
                </a:solidFill>
                <a:latin typeface="Pacifico"/>
                <a:cs typeface="Pacifico"/>
              </a:rPr>
              <a:t> </a:t>
            </a:r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>For A</a:t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sz="6000" dirty="0" smtClean="0">
                <a:solidFill>
                  <a:srgbClr val="FFFFFF"/>
                </a:solidFill>
                <a:latin typeface="Bebas"/>
                <a:cs typeface="Bebas"/>
              </a:rPr>
              <a:t>Data  Market  Place</a:t>
            </a:r>
            <a:endParaRPr lang="en-US" sz="6000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pic>
        <p:nvPicPr>
          <p:cNvPr id="7" name="Picture 6" descr="Screenshot 2014-07-03 16.5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687"/>
            <a:ext cx="9144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2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833941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Pacifico"/>
                <a:cs typeface="Pacifico"/>
              </a:rPr>
              <a:t>	Legal Physics Research Team			</a:t>
            </a:r>
            <a:r>
              <a:rPr lang="en-US" sz="3000" dirty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Pacifico"/>
                <a:cs typeface="Pacifico"/>
              </a:rPr>
            </a:br>
            <a:r>
              <a:rPr lang="en-US" dirty="0" smtClean="0">
                <a:solidFill>
                  <a:srgbClr val="A7972A"/>
                </a:solidFill>
                <a:latin typeface="Bebas"/>
                <a:cs typeface="Bebas"/>
              </a:rPr>
              <a:t>Integrated   Conceptual  Design </a:t>
            </a:r>
            <a:endParaRPr lang="en-US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57" y="1506614"/>
            <a:ext cx="8882543" cy="4170259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  <a:latin typeface="Bebas"/>
              <a:cs typeface="Bebas"/>
            </a:endParaRPr>
          </a:p>
          <a:p>
            <a:pPr algn="r"/>
            <a:endParaRPr lang="en-US" sz="4000" dirty="0" smtClean="0">
              <a:solidFill>
                <a:schemeClr val="bg1"/>
              </a:solidFill>
              <a:latin typeface="Bebas"/>
              <a:cs typeface="Bebas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8700" y="6148649"/>
            <a:ext cx="916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ebas"/>
                <a:cs typeface="Bebas"/>
              </a:rPr>
              <a:t> </a:t>
            </a:r>
            <a:endParaRPr lang="en-US" sz="2400" dirty="0"/>
          </a:p>
        </p:txBody>
      </p:sp>
      <p:pic>
        <p:nvPicPr>
          <p:cNvPr id="5" name="Picture 4" descr="Screenshot 2014-07-03 16.5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833942"/>
            <a:ext cx="5008946" cy="44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</Words>
  <Application>Microsoft Macintosh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Turing  AI Data Market Place Concept</vt:lpstr>
      <vt:lpstr> Exploring The Potential For A Data  Market  Place</vt:lpstr>
      <vt:lpstr> Legal Physics Research Team    Integrated   Conceptual  Design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Hashim</dc:creator>
  <cp:lastModifiedBy>Nader Hashim</cp:lastModifiedBy>
  <cp:revision>17</cp:revision>
  <cp:lastPrinted>2014-07-03T20:01:27Z</cp:lastPrinted>
  <dcterms:created xsi:type="dcterms:W3CDTF">2014-06-25T14:46:15Z</dcterms:created>
  <dcterms:modified xsi:type="dcterms:W3CDTF">2014-07-07T14:17:21Z</dcterms:modified>
</cp:coreProperties>
</file>