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6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5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5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D69C-7367-014E-B130-4FD15E5D2C3A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BE9C-6DF2-214D-B351-D715E730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whims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5959"/>
            <a:ext cx="9144000" cy="4168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050"/>
            <a:ext cx="7772400" cy="147002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75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Unit 7</a:t>
            </a:r>
            <a:endParaRPr lang="en-US" sz="75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0476"/>
            <a:ext cx="6400800" cy="17526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5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Mid-Term Assignment</a:t>
            </a:r>
            <a:endParaRPr lang="en-US" sz="45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12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48" y="4704357"/>
            <a:ext cx="6125552" cy="1935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27" y="164955"/>
            <a:ext cx="8989773" cy="983613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rgbClr val="5CC880"/>
                </a:solidFill>
              </a:rPr>
              <a:t>Audience</a:t>
            </a:r>
            <a:r>
              <a:rPr lang="en-US" sz="6000" b="1" dirty="0" smtClean="0">
                <a:ln>
                  <a:solidFill>
                    <a:schemeClr val="bg1"/>
                  </a:solidFill>
                </a:ln>
                <a:solidFill>
                  <a:srgbClr val="5CC880"/>
                </a:solidFill>
              </a:rPr>
              <a:t>/Tone</a:t>
            </a:r>
            <a:endParaRPr lang="en-US" sz="6000" b="1" dirty="0">
              <a:ln>
                <a:solidFill>
                  <a:schemeClr val="bg1"/>
                </a:solidFill>
              </a:ln>
              <a:solidFill>
                <a:srgbClr val="5CC8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27" y="1286648"/>
            <a:ext cx="8229600" cy="49374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Customers will primarily be visiting my </a:t>
            </a:r>
            <a:r>
              <a:rPr lang="en-US" sz="2000" dirty="0" smtClean="0">
                <a:solidFill>
                  <a:srgbClr val="FFFFFF"/>
                </a:solidFill>
              </a:rPr>
              <a:t>site. My </a:t>
            </a:r>
            <a:r>
              <a:rPr lang="en-US" sz="2000" dirty="0">
                <a:solidFill>
                  <a:srgbClr val="FFFFFF"/>
                </a:solidFill>
              </a:rPr>
              <a:t>product will stand out because everything is hand-made and can be custom-made/made to order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</a:p>
          <a:p>
            <a:pPr marL="0" lv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If I were speaking to the customer I would be professional and up-beat.  I would be friendly and personal while making my dedication to my craft clear.  I could translate that style digitally by keeping my site organized, consistent, and clear but involving intriguing visuals and creative fonts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</a:p>
          <a:p>
            <a:pPr marL="0" lv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Teal and or tans best represent the </a:t>
            </a:r>
            <a:r>
              <a:rPr lang="en-US" sz="2000" dirty="0" smtClean="0">
                <a:solidFill>
                  <a:srgbClr val="FFFFFF"/>
                </a:solidFill>
              </a:rPr>
              <a:t>product. Images </a:t>
            </a:r>
            <a:r>
              <a:rPr lang="en-US" sz="2000" dirty="0">
                <a:solidFill>
                  <a:srgbClr val="FFFFFF"/>
                </a:solidFill>
              </a:rPr>
              <a:t>that show off the product versatility best illustrate my message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08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610" y="3449784"/>
            <a:ext cx="4618390" cy="1143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Inspiration</a:t>
            </a:r>
            <a:endParaRPr lang="en-US" sz="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4708252"/>
            <a:ext cx="8725458" cy="2142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rgbClr val="FFFFFF"/>
                </a:solidFill>
              </a:rPr>
              <a:t>My site was most inspired by the Apple website. Since this is also the site for a store I chose to do what Apple does by keeping a clean, white background with a hero image in the center. The Apple site uses this hero image as the focus and generally changes it periodically to highlight their newest gadget for sale. I did the same by making my image one of the line’s seasonal products and changed the h2 to bring attention to the season as well.</a:t>
            </a:r>
          </a:p>
          <a:p>
            <a:pPr marL="0" indent="0">
              <a:buNone/>
            </a:pPr>
            <a:endParaRPr lang="en-US" sz="2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0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6" y="108710"/>
            <a:ext cx="4222527" cy="6640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First of all I worked on this project with a newborn on my lap 90% of the time so I feel good about getting it done and getting it just the way I want it. 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I feel like I was able to play with most of the </a:t>
            </a:r>
            <a:r>
              <a:rPr lang="en-US" sz="2000" dirty="0" err="1" smtClean="0">
                <a:solidFill>
                  <a:srgbClr val="FFFFFF"/>
                </a:solidFill>
              </a:rPr>
              <a:t>css</a:t>
            </a:r>
            <a:r>
              <a:rPr lang="en-US" sz="2000" dirty="0" smtClean="0">
                <a:solidFill>
                  <a:srgbClr val="FFFFFF"/>
                </a:solidFill>
              </a:rPr>
              <a:t> elements that we learned in previous lessons and now feel really confident about using padding, borders, and margin. I didn’t used to really grasp the difference and now I’m a pro.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I did some </a:t>
            </a:r>
            <a:r>
              <a:rPr lang="en-US" sz="2000" dirty="0" err="1">
                <a:solidFill>
                  <a:srgbClr val="FFFFFF"/>
                </a:solidFill>
              </a:rPr>
              <a:t>G</a:t>
            </a:r>
            <a:r>
              <a:rPr lang="en-US" sz="2000" dirty="0" err="1" smtClean="0">
                <a:solidFill>
                  <a:srgbClr val="FFFFFF"/>
                </a:solidFill>
              </a:rPr>
              <a:t>oogling</a:t>
            </a:r>
            <a:r>
              <a:rPr lang="en-US" sz="2000" dirty="0" smtClean="0">
                <a:solidFill>
                  <a:srgbClr val="FFFFFF"/>
                </a:solidFill>
              </a:rPr>
              <a:t> to help me do something that we didn’t learn in the class which is adjust the anchor in the html to open the link in a new tab rather than the current tab. That’s something you’d definitely want in place to keep people buying stuff on your site! 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IMG_031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"/>
          <a:stretch/>
        </p:blipFill>
        <p:spPr>
          <a:xfrm rot="5400000">
            <a:off x="4178785" y="1833369"/>
            <a:ext cx="5116064" cy="4220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533" y="306655"/>
            <a:ext cx="4220568" cy="765551"/>
          </a:xfrm>
        </p:spPr>
        <p:txBody>
          <a:bodyPr>
            <a:noAutofit/>
          </a:bodyPr>
          <a:lstStyle/>
          <a:p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Props to </a:t>
            </a: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Me!</a:t>
            </a:r>
            <a:endParaRPr lang="en-US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21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 Schem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65241C"/>
              </a:clrFrom>
              <a:clrTo>
                <a:srgbClr val="65241C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306"/>
            <a:ext cx="9144000" cy="510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9020"/>
          </a:xfrm>
        </p:spPr>
        <p:txBody>
          <a:bodyPr>
            <a:noAutofit/>
          </a:bodyPr>
          <a:lstStyle/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Tricky Design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9020"/>
            <a:ext cx="9144000" cy="57031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b="1" dirty="0" smtClean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I think coding is my strong point and design is my weaker area so I definitely struggled with it. My biggest issue was the colors and what should be what color. Font was easier because we learned where it’s best to use serifs and sans-serifs and I followed those guidelines for the most-part. I was also happy with the colors I picked but struggled with knowing how to spread out the colors and what colors should be used for each element. Let me know what you think!</a:t>
            </a:r>
            <a:endParaRPr lang="en-US" sz="3500" b="1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4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3"/>
          <a:stretch/>
        </p:blipFill>
        <p:spPr>
          <a:xfrm>
            <a:off x="2078275" y="1035459"/>
            <a:ext cx="4552414" cy="375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07"/>
            <a:ext cx="8229600" cy="863550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Success Story</a:t>
            </a:r>
            <a:endParaRPr lang="en-US" sz="7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87035"/>
            <a:ext cx="9144000" cy="20443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100" dirty="0" smtClean="0">
                <a:solidFill>
                  <a:schemeClr val="bg1"/>
                </a:solidFill>
              </a:rPr>
              <a:t>When I was done putting my html document and </a:t>
            </a:r>
            <a:r>
              <a:rPr lang="en-US" sz="2100" dirty="0" err="1" smtClean="0">
                <a:solidFill>
                  <a:schemeClr val="bg1"/>
                </a:solidFill>
              </a:rPr>
              <a:t>css</a:t>
            </a:r>
            <a:r>
              <a:rPr lang="en-US" sz="2100" dirty="0" smtClean="0">
                <a:solidFill>
                  <a:schemeClr val="bg1"/>
                </a:solidFill>
              </a:rPr>
              <a:t> documents together and looked at the site for the first time there were a bunch of things that weren’t working. In particular, my header looked crazy and my action button didn’t look the way I wanted it to. It took a lot of </a:t>
            </a:r>
            <a:r>
              <a:rPr lang="en-US" sz="2100" dirty="0" err="1" smtClean="0">
                <a:solidFill>
                  <a:schemeClr val="bg1"/>
                </a:solidFill>
              </a:rPr>
              <a:t>Googling</a:t>
            </a:r>
            <a:r>
              <a:rPr lang="en-US" sz="2100" dirty="0" smtClean="0">
                <a:solidFill>
                  <a:schemeClr val="bg1"/>
                </a:solidFill>
              </a:rPr>
              <a:t> and playing around to get it all to work and it felt great once I figured out all of my miniscule errors that </a:t>
            </a:r>
            <a:r>
              <a:rPr lang="en-US" sz="2100" dirty="0" smtClean="0">
                <a:solidFill>
                  <a:schemeClr val="bg1"/>
                </a:solidFill>
              </a:rPr>
              <a:t>kept the code from executing the way I wanted.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367" y="3777467"/>
            <a:ext cx="1451494" cy="2144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19 at 7.05.4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21"/>
          <a:stretch/>
        </p:blipFill>
        <p:spPr>
          <a:xfrm>
            <a:off x="164941" y="1418613"/>
            <a:ext cx="3975115" cy="4289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41" y="165930"/>
            <a:ext cx="8703295" cy="1021746"/>
          </a:xfrm>
        </p:spPr>
        <p:txBody>
          <a:bodyPr>
            <a:noAutofit/>
          </a:bodyPr>
          <a:lstStyle/>
          <a:p>
            <a:r>
              <a:rPr lang="en-US" sz="7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Tricky Development</a:t>
            </a:r>
            <a:endParaRPr lang="en-US" sz="7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82" y="1187676"/>
            <a:ext cx="4513754" cy="552598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200" dirty="0" smtClean="0">
                <a:solidFill>
                  <a:srgbClr val="FFFFFF"/>
                </a:solidFill>
              </a:rPr>
              <a:t>When I wrote the </a:t>
            </a:r>
            <a:r>
              <a:rPr lang="en-US" sz="2200" dirty="0" err="1" smtClean="0">
                <a:solidFill>
                  <a:srgbClr val="FFFFFF"/>
                </a:solidFill>
              </a:rPr>
              <a:t>css</a:t>
            </a:r>
            <a:r>
              <a:rPr lang="en-US" sz="2200" dirty="0" smtClean="0">
                <a:solidFill>
                  <a:srgbClr val="FFFFFF"/>
                </a:solidFill>
              </a:rPr>
              <a:t> code for the </a:t>
            </a:r>
            <a:r>
              <a:rPr lang="en-US" sz="2200" dirty="0" err="1" smtClean="0">
                <a:solidFill>
                  <a:srgbClr val="FFFFFF"/>
                </a:solidFill>
              </a:rPr>
              <a:t>na</a:t>
            </a:r>
            <a:r>
              <a:rPr lang="en-US" sz="2200" dirty="0" err="1" smtClean="0">
                <a:solidFill>
                  <a:srgbClr val="FFFFFF"/>
                </a:solidFill>
              </a:rPr>
              <a:t>v</a:t>
            </a:r>
            <a:r>
              <a:rPr lang="en-US" sz="2200" dirty="0" smtClean="0">
                <a:solidFill>
                  <a:srgbClr val="FFFFFF"/>
                </a:solidFill>
              </a:rPr>
              <a:t> I had many properties applied to the </a:t>
            </a:r>
            <a:r>
              <a:rPr lang="en-US" sz="2200" dirty="0" err="1" smtClean="0">
                <a:solidFill>
                  <a:srgbClr val="FFFFFF"/>
                </a:solidFill>
              </a:rPr>
              <a:t>nav</a:t>
            </a:r>
            <a:r>
              <a:rPr lang="en-US" sz="2200" dirty="0" smtClean="0">
                <a:solidFill>
                  <a:srgbClr val="FFFFFF"/>
                </a:solidFill>
              </a:rPr>
              <a:t> property including float, display, text-align, font-weight, word-spacing, and margins but I also had the color and the text-decoration set here and those two weren’t executing. I tried playing with the code in html and </a:t>
            </a:r>
            <a:r>
              <a:rPr lang="en-US" sz="2200" dirty="0" err="1" smtClean="0">
                <a:solidFill>
                  <a:srgbClr val="FFFFFF"/>
                </a:solidFill>
              </a:rPr>
              <a:t>css</a:t>
            </a:r>
            <a:r>
              <a:rPr lang="en-US" sz="2200" dirty="0" smtClean="0">
                <a:solidFill>
                  <a:srgbClr val="FFFFFF"/>
                </a:solidFill>
              </a:rPr>
              <a:t> and couldn’t get them to work finally I separated those two elements from the </a:t>
            </a:r>
            <a:r>
              <a:rPr lang="en-US" sz="2200" dirty="0" err="1" smtClean="0">
                <a:solidFill>
                  <a:srgbClr val="FFFFFF"/>
                </a:solidFill>
              </a:rPr>
              <a:t>nav</a:t>
            </a:r>
            <a:r>
              <a:rPr lang="en-US" sz="2200" dirty="0" smtClean="0">
                <a:solidFill>
                  <a:srgbClr val="FFFFFF"/>
                </a:solidFill>
              </a:rPr>
              <a:t> property and called them in the a property instead. I’m not sure why that worked and why they can’t be included under </a:t>
            </a:r>
            <a:r>
              <a:rPr lang="en-US" sz="2200" dirty="0" err="1" smtClean="0">
                <a:solidFill>
                  <a:srgbClr val="FFFFFF"/>
                </a:solidFill>
              </a:rPr>
              <a:t>nav</a:t>
            </a:r>
            <a:r>
              <a:rPr lang="en-US" sz="2200" dirty="0" smtClean="0">
                <a:solidFill>
                  <a:srgbClr val="FFFFFF"/>
                </a:solidFill>
              </a:rPr>
              <a:t> but I left it since it finally worked the way I wanted. Any ideas?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663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Unit 7</vt:lpstr>
      <vt:lpstr>Audience/Tone</vt:lpstr>
      <vt:lpstr>Inspiration</vt:lpstr>
      <vt:lpstr>Props to Me!</vt:lpstr>
      <vt:lpstr>Tricky Design</vt:lpstr>
      <vt:lpstr>Success Story</vt:lpstr>
      <vt:lpstr>Tricky Development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Erica Correa</dc:creator>
  <cp:lastModifiedBy>Erica Correa</cp:lastModifiedBy>
  <cp:revision>14</cp:revision>
  <dcterms:created xsi:type="dcterms:W3CDTF">2015-04-19T22:27:19Z</dcterms:created>
  <dcterms:modified xsi:type="dcterms:W3CDTF">2015-04-20T00:02:39Z</dcterms:modified>
</cp:coreProperties>
</file>