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presProps" Target="presProps.xml"/>
  <Relationship Id="rId19" Type="http://schemas.openxmlformats.org/officeDocument/2006/relationships/viewProps" Target="viewProps.xml"/>
  <Relationship Id="rId20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4215929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9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0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1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2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3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4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3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5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7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8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666750"/>
          <a:ext cx="9144000" cy="5143500"/>
          <a:chOff x="0" y="666750"/>
          <a:chExt cx="9144000" cy="5143500"/>
        </a:xfrm>
      </p:grpSpPr>
      <p:sp>
        <p:nvSpPr>
          <p:cNvPr id="1" name=""/>
          <p:cNvSpPr txBox="1"/>
          <p:nvPr/>
        </p:nvSpPr>
        <p:spPr>
          <a:xfrm>
            <a:off x="0" y="666750"/>
            <a:ext cx="666750" cy="447675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b="1" sz="3000" spc="0" u="none">
                <a:solidFill>
                  <a:srgbClr val="000000">
                    <a:alpha val="100000"/>
                  </a:srgbClr>
                </a:solidFill>
                <a:latin typeface="Microsoft YaHei"/>
              </a:rPr>
              <a:t><![CDATA[主的喜樂是我力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666750" y="666750"/>
            <a:ext cx="8477250" cy="447675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sz="3800" spc="0" u="none">
                <a:solidFill>
                  <a:srgbClr val="000000">
                    <a:alpha val="100000"/>
                  </a:srgbClr>
                </a:solidFill>
                <a:latin typeface="Microsoft YaHei"/>
              </a:rPr>
              <a:t><![CDATA[主的喜樂是我力量
你的救恩是我盼望
雖然橄欖樹不效力
也許葡萄樹不結果
我仍因救我的神歡欣快樂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666750"/>
          <a:ext cx="9144000" cy="5143500"/>
          <a:chOff x="0" y="666750"/>
          <a:chExt cx="9144000" cy="5143500"/>
        </a:xfrm>
      </p:grpSpPr>
      <p:sp>
        <p:nvSpPr>
          <p:cNvPr id="1" name=""/>
          <p:cNvSpPr txBox="1"/>
          <p:nvPr/>
        </p:nvSpPr>
        <p:spPr>
          <a:xfrm>
            <a:off x="0" y="666750"/>
            <a:ext cx="666750" cy="447675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b="1" sz="3000" spc="0" u="none">
                <a:solidFill>
                  <a:srgbClr val="000000">
                    <a:alpha val="100000"/>
                  </a:srgbClr>
                </a:solidFill>
                <a:latin typeface="Microsoft YaHei"/>
              </a:rPr>
              <a:t><![CDATA[打開天窗]]></a:t>
            </a:r>
          </a:p>
        </p:txBody>
      </p:sp>
      <p:sp>
        <p:nvSpPr>
          <p:cNvPr id="2" name=""/>
          <p:cNvSpPr txBox="1"/>
          <p:nvPr/>
        </p:nvSpPr>
        <p:spPr>
          <a:xfrm>
            <a:off x="666750" y="666750"/>
            <a:ext cx="8477250" cy="447675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sz="3800" spc="0" u="none">
                <a:solidFill>
                  <a:srgbClr val="000000">
                    <a:alpha val="100000"/>
                  </a:srgbClr>
                </a:solidFill>
                <a:latin typeface="Microsoft YaHei"/>
              </a:rPr>
              <a:t><![CDATA[願我　我的禱告如香陳列在祢面前
沒有黑暗勢力　可以搖動我的信心
願我　我的敬拜到祢面前　蒙祢悅納
天使天軍屈膝　俯伏敬拜在祢寶座前]]>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666750"/>
          <a:ext cx="9144000" cy="5143500"/>
          <a:chOff x="0" y="666750"/>
          <a:chExt cx="9144000" cy="5143500"/>
        </a:xfrm>
      </p:grpSpPr>
      <p:sp>
        <p:nvSpPr>
          <p:cNvPr id="1" name=""/>
          <p:cNvSpPr txBox="1"/>
          <p:nvPr/>
        </p:nvSpPr>
        <p:spPr>
          <a:xfrm>
            <a:off x="0" y="666750"/>
            <a:ext cx="666750" cy="447675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b="1" sz="3000" spc="0" u="none">
                <a:solidFill>
                  <a:srgbClr val="000000">
                    <a:alpha val="100000"/>
                  </a:srgbClr>
                </a:solidFill>
                <a:latin typeface="Microsoft YaHei"/>
              </a:rPr>
              <a:t><![CDATA[打開天窗]]></a:t>
            </a:r>
          </a:p>
        </p:txBody>
      </p:sp>
      <p:sp>
        <p:nvSpPr>
          <p:cNvPr id="2" name=""/>
          <p:cNvSpPr txBox="1"/>
          <p:nvPr/>
        </p:nvSpPr>
        <p:spPr>
          <a:xfrm>
            <a:off x="666750" y="666750"/>
            <a:ext cx="8477250" cy="447675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sz="3800" spc="0" u="none">
                <a:solidFill>
                  <a:srgbClr val="000000">
                    <a:alpha val="100000"/>
                  </a:srgbClr>
                </a:solidFill>
                <a:latin typeface="Microsoft YaHei"/>
              </a:rPr>
              <a:t><![CDATA[打開天窗　打開天窗
願我的禱告打開天窗
願祢充滿　祢的榮耀
祢的同在在這地]]>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666750"/>
          <a:ext cx="9144000" cy="5143500"/>
          <a:chOff x="0" y="666750"/>
          <a:chExt cx="9144000" cy="5143500"/>
        </a:xfrm>
      </p:grpSpPr>
      <p:sp>
        <p:nvSpPr>
          <p:cNvPr id="1" name=""/>
          <p:cNvSpPr txBox="1"/>
          <p:nvPr/>
        </p:nvSpPr>
        <p:spPr>
          <a:xfrm>
            <a:off x="0" y="666750"/>
            <a:ext cx="666750" cy="447675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b="1" sz="3000" spc="0" u="none">
                <a:solidFill>
                  <a:srgbClr val="000000">
                    <a:alpha val="100000"/>
                  </a:srgbClr>
                </a:solidFill>
                <a:latin typeface="Microsoft YaHei"/>
              </a:rPr>
              <a:t><![CDATA[打開天窗]]></a:t>
            </a:r>
          </a:p>
        </p:txBody>
      </p:sp>
      <p:sp>
        <p:nvSpPr>
          <p:cNvPr id="2" name=""/>
          <p:cNvSpPr txBox="1"/>
          <p:nvPr/>
        </p:nvSpPr>
        <p:spPr>
          <a:xfrm>
            <a:off x="666750" y="666750"/>
            <a:ext cx="8477250" cy="447675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sz="3800" spc="0" u="none">
                <a:solidFill>
                  <a:srgbClr val="000000">
                    <a:alpha val="100000"/>
                  </a:srgbClr>
                </a:solidFill>
                <a:latin typeface="Microsoft YaHei"/>
              </a:rPr>
              <a:t><![CDATA[打開天窗　打開天窗
願我的敬拜打開天窗
我們只要祢的榮耀
祢的同在在這地　在這地]]>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666750"/>
          <a:ext cx="9144000" cy="5143500"/>
          <a:chOff x="0" y="666750"/>
          <a:chExt cx="9144000" cy="5143500"/>
        </a:xfrm>
      </p:grpSpPr>
      <p:sp>
        <p:nvSpPr>
          <p:cNvPr id="1" name=""/>
          <p:cNvSpPr txBox="1"/>
          <p:nvPr/>
        </p:nvSpPr>
        <p:spPr>
          <a:xfrm>
            <a:off x="0" y="666750"/>
            <a:ext cx="666750" cy="447675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b="1" sz="3000" spc="0" u="none">
                <a:solidFill>
                  <a:srgbClr val="000000">
                    <a:alpha val="100000"/>
                  </a:srgbClr>
                </a:solidFill>
                <a:latin typeface="Microsoft YaHei"/>
              </a:rPr>
              <a:t><![CDATA[打開天窗]]></a:t>
            </a:r>
          </a:p>
        </p:txBody>
      </p:sp>
      <p:sp>
        <p:nvSpPr>
          <p:cNvPr id="2" name=""/>
          <p:cNvSpPr txBox="1"/>
          <p:nvPr/>
        </p:nvSpPr>
        <p:spPr>
          <a:xfrm>
            <a:off x="666750" y="666750"/>
            <a:ext cx="8477250" cy="447675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sz="3800" spc="0" u="none">
                <a:solidFill>
                  <a:srgbClr val="000000">
                    <a:alpha val="100000"/>
                  </a:srgbClr>
                </a:solidFill>
                <a:latin typeface="Microsoft YaHei"/>
              </a:rPr>
              <a:t><![CDATA[願我的禱告如香　願我的禱告如香
願我的禱告如香　願我的禱告如香
獻在祢面前]]>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666750"/>
          <a:ext cx="9144000" cy="5143500"/>
          <a:chOff x="0" y="666750"/>
          <a:chExt cx="9144000" cy="5143500"/>
        </a:xfrm>
      </p:grpSpPr>
      <p:sp>
        <p:nvSpPr>
          <p:cNvPr id="1" name=""/>
          <p:cNvSpPr txBox="1"/>
          <p:nvPr/>
        </p:nvSpPr>
        <p:spPr>
          <a:xfrm>
            <a:off x="0" y="666750"/>
            <a:ext cx="666750" cy="447675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b="1" sz="3000" spc="0" u="none">
                <a:solidFill>
                  <a:srgbClr val="000000">
                    <a:alpha val="100000"/>
                  </a:srgbClr>
                </a:solidFill>
                <a:latin typeface="Microsoft YaHei"/>
              </a:rPr>
              <a:t><![CDATA[主的喜樂是我力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666750" y="666750"/>
            <a:ext cx="8477250" cy="447675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sz="3800" spc="0" u="none">
                <a:solidFill>
                  <a:srgbClr val="000000">
                    <a:alpha val="100000"/>
                  </a:srgbClr>
                </a:solidFill>
                <a:latin typeface="Microsoft YaHei"/>
              </a:rPr>
              <a:t><![CDATA[我要讚美　無論得時或不得時
我要讚美　每天從日出到日落
我心堅定於你　每天讚美不停
我要讚美　跳舞讚美
我要讚美　自由讚美
大聲歡呼　你是永遠得勝君王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666750"/>
          <a:ext cx="9144000" cy="5143500"/>
          <a:chOff x="0" y="666750"/>
          <a:chExt cx="9144000" cy="5143500"/>
        </a:xfrm>
      </p:grpSpPr>
      <p:sp>
        <p:nvSpPr>
          <p:cNvPr id="1" name=""/>
          <p:cNvSpPr txBox="1"/>
          <p:nvPr/>
        </p:nvSpPr>
        <p:spPr>
          <a:xfrm>
            <a:off x="0" y="666750"/>
            <a:ext cx="666750" cy="447675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b="1" sz="3000" spc="0" u="none">
                <a:solidFill>
                  <a:srgbClr val="000000">
                    <a:alpha val="100000"/>
                  </a:srgbClr>
                </a:solidFill>
                <a:latin typeface="Microsoft YaHei"/>
              </a:rPr>
              <a:t><![CDATA[喜樂泉源]]></a:t>
            </a:r>
          </a:p>
        </p:txBody>
      </p:sp>
      <p:sp>
        <p:nvSpPr>
          <p:cNvPr id="2" name=""/>
          <p:cNvSpPr txBox="1"/>
          <p:nvPr/>
        </p:nvSpPr>
        <p:spPr>
          <a:xfrm>
            <a:off x="666750" y="666750"/>
            <a:ext cx="8477250" cy="447675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sz="3800" spc="0" u="none">
                <a:solidFill>
                  <a:srgbClr val="000000">
                    <a:alpha val="100000"/>
                  </a:srgbClr>
                </a:solidFill>
                <a:latin typeface="Microsoft YaHei"/>
              </a:rPr>
              <a:t><![CDATA[你是我喜樂泉源　你使我歡欣跳躍
你使我自由飛翔　不再被罪惡綑綁
你是我永生盼望　你愛有無比力量
從今時直到永遠　你應許不會改變
你的寶血　有能力能醫治一切的傷口
你的復活　能改變一切的咒詛成為祝福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666750"/>
          <a:ext cx="9144000" cy="5143500"/>
          <a:chOff x="0" y="666750"/>
          <a:chExt cx="9144000" cy="5143500"/>
        </a:xfrm>
      </p:grpSpPr>
      <p:sp>
        <p:nvSpPr>
          <p:cNvPr id="1" name=""/>
          <p:cNvSpPr txBox="1"/>
          <p:nvPr/>
        </p:nvSpPr>
        <p:spPr>
          <a:xfrm>
            <a:off x="0" y="666750"/>
            <a:ext cx="666750" cy="447675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b="1" sz="3000" spc="0" u="none">
                <a:solidFill>
                  <a:srgbClr val="000000">
                    <a:alpha val="100000"/>
                  </a:srgbClr>
                </a:solidFill>
                <a:latin typeface="Microsoft YaHei"/>
              </a:rPr>
              <a:t><![CDATA[喜樂泉源]]></a:t>
            </a:r>
          </a:p>
        </p:txBody>
      </p:sp>
      <p:sp>
        <p:nvSpPr>
          <p:cNvPr id="2" name=""/>
          <p:cNvSpPr txBox="1"/>
          <p:nvPr/>
        </p:nvSpPr>
        <p:spPr>
          <a:xfrm>
            <a:off x="666750" y="666750"/>
            <a:ext cx="8477250" cy="447675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sz="3800" spc="0" u="none">
                <a:solidFill>
                  <a:srgbClr val="000000">
                    <a:alpha val="100000"/>
                  </a:srgbClr>
                </a:solidFill>
                <a:latin typeface="Microsoft YaHei"/>
              </a:rPr>
              <a:t><![CDATA[我們要高舉你聖名
你配得所有最大的讚美
我們要用全心和全意　來敬拜你
我們要歡迎你來臨
願你來設立寶座在這裡
我們要張開口　不停讚美你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666750"/>
          <a:ext cx="9144000" cy="5143500"/>
          <a:chOff x="0" y="666750"/>
          <a:chExt cx="9144000" cy="5143500"/>
        </a:xfrm>
      </p:grpSpPr>
      <p:sp>
        <p:nvSpPr>
          <p:cNvPr id="1" name=""/>
          <p:cNvSpPr txBox="1"/>
          <p:nvPr/>
        </p:nvSpPr>
        <p:spPr>
          <a:xfrm>
            <a:off x="0" y="666750"/>
            <a:ext cx="666750" cy="447675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b="1" sz="3000" spc="0" u="none">
                <a:solidFill>
                  <a:srgbClr val="000000">
                    <a:alpha val="100000"/>
                  </a:srgbClr>
                </a:solidFill>
                <a:latin typeface="Microsoft YaHei"/>
              </a:rPr>
              <a:t><![CDATA[馨香晚祭]]></a:t>
            </a:r>
          </a:p>
        </p:txBody>
      </p:sp>
      <p:sp>
        <p:nvSpPr>
          <p:cNvPr id="2" name=""/>
          <p:cNvSpPr txBox="1"/>
          <p:nvPr/>
        </p:nvSpPr>
        <p:spPr>
          <a:xfrm>
            <a:off x="666750" y="666750"/>
            <a:ext cx="8477250" cy="447675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sz="3800" spc="0" u="none">
                <a:solidFill>
                  <a:srgbClr val="000000">
                    <a:alpha val="100000"/>
                  </a:srgbClr>
                </a:solidFill>
                <a:latin typeface="Microsoft YaHei"/>
              </a:rPr>
              <a:t><![CDATA[耶和華　我的避難所
求你留心聽我的聲音
願我的　禱告如香
陳列你面前
我舉手祈求　如獻晚祭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666750"/>
          <a:ext cx="9144000" cy="5143500"/>
          <a:chOff x="0" y="666750"/>
          <a:chExt cx="9144000" cy="5143500"/>
        </a:xfrm>
      </p:grpSpPr>
      <p:sp>
        <p:nvSpPr>
          <p:cNvPr id="1" name=""/>
          <p:cNvSpPr txBox="1"/>
          <p:nvPr/>
        </p:nvSpPr>
        <p:spPr>
          <a:xfrm>
            <a:off x="0" y="666750"/>
            <a:ext cx="666750" cy="447675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b="1" sz="3000" spc="0" u="none">
                <a:solidFill>
                  <a:srgbClr val="000000">
                    <a:alpha val="100000"/>
                  </a:srgbClr>
                </a:solidFill>
                <a:latin typeface="Microsoft YaHei"/>
              </a:rPr>
              <a:t><![CDATA[馨香晚祭]]></a:t>
            </a:r>
          </a:p>
        </p:txBody>
      </p:sp>
      <p:sp>
        <p:nvSpPr>
          <p:cNvPr id="2" name=""/>
          <p:cNvSpPr txBox="1"/>
          <p:nvPr/>
        </p:nvSpPr>
        <p:spPr>
          <a:xfrm>
            <a:off x="666750" y="666750"/>
            <a:ext cx="8477250" cy="447675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sz="3800" spc="0" u="none">
                <a:solidFill>
                  <a:srgbClr val="000000">
                    <a:alpha val="100000"/>
                  </a:srgbClr>
                </a:solidFill>
                <a:latin typeface="Microsoft YaHei"/>
              </a:rPr>
              <a:t><![CDATA[耶和華　我的力量啊
求你賜給我正直的心
不叫我　陷入那
世間誘惑
救我脫離　惡人網羅]]>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666750"/>
          <a:ext cx="9144000" cy="5143500"/>
          <a:chOff x="0" y="666750"/>
          <a:chExt cx="9144000" cy="5143500"/>
        </a:xfrm>
      </p:grpSpPr>
      <p:sp>
        <p:nvSpPr>
          <p:cNvPr id="1" name=""/>
          <p:cNvSpPr txBox="1"/>
          <p:nvPr/>
        </p:nvSpPr>
        <p:spPr>
          <a:xfrm>
            <a:off x="0" y="666750"/>
            <a:ext cx="666750" cy="447675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b="1" sz="3000" spc="0" u="none">
                <a:solidFill>
                  <a:srgbClr val="000000">
                    <a:alpha val="100000"/>
                  </a:srgbClr>
                </a:solidFill>
                <a:latin typeface="Microsoft YaHei"/>
              </a:rPr>
              <a:t><![CDATA[馨香晚祭]]></a:t>
            </a:r>
          </a:p>
        </p:txBody>
      </p:sp>
      <p:sp>
        <p:nvSpPr>
          <p:cNvPr id="2" name=""/>
          <p:cNvSpPr txBox="1"/>
          <p:nvPr/>
        </p:nvSpPr>
        <p:spPr>
          <a:xfrm>
            <a:off x="666750" y="666750"/>
            <a:ext cx="8477250" cy="447675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sz="3800" spc="0" u="none">
                <a:solidFill>
                  <a:srgbClr val="000000">
                    <a:alpha val="100000"/>
                  </a:srgbClr>
                </a:solidFill>
                <a:latin typeface="Microsoft YaHei"/>
              </a:rPr>
              <a:t><![CDATA[求你指教我　如何遵行你旨意
因為你的名將我救活
因你是我神　將我藏在羽翼中
我的心將一生仰望你
因你是我神　將我藏在羽翼中
我的心將一生仰望你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1">
  <a:themeElements>
    <a:clrScheme name="Theme4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2019-03-21T04:37:04Z</dcterms:created>
  <dcterms:modified xsi:type="dcterms:W3CDTF">2019-03-21T04:37:04Z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