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30275213" cy="21383625"/>
  <p:notesSz cx="6858000" cy="9144000"/>
  <p:defaultTextStyle>
    <a:defPPr>
      <a:defRPr lang="en-US"/>
    </a:defPPr>
    <a:lvl1pPr algn="l" defTabSz="1473821" rtl="0" fontAlgn="base">
      <a:spcBef>
        <a:spcPct val="0"/>
      </a:spcBef>
      <a:spcAft>
        <a:spcPct val="0"/>
      </a:spcAft>
      <a:defRPr sz="5764" kern="1200">
        <a:solidFill>
          <a:schemeClr val="tx1"/>
        </a:solidFill>
        <a:latin typeface="Arial" charset="0"/>
        <a:ea typeface="Geneva" charset="-128"/>
        <a:cs typeface="+mn-cs"/>
      </a:defRPr>
    </a:lvl1pPr>
    <a:lvl2pPr marL="1473821" indent="-532668" algn="l" defTabSz="1473821" rtl="0" fontAlgn="base">
      <a:spcBef>
        <a:spcPct val="0"/>
      </a:spcBef>
      <a:spcAft>
        <a:spcPct val="0"/>
      </a:spcAft>
      <a:defRPr sz="5764" kern="1200">
        <a:solidFill>
          <a:schemeClr val="tx1"/>
        </a:solidFill>
        <a:latin typeface="Arial" charset="0"/>
        <a:ea typeface="Geneva" charset="-128"/>
        <a:cs typeface="+mn-cs"/>
      </a:defRPr>
    </a:lvl2pPr>
    <a:lvl3pPr marL="2950910" indent="-1068603" algn="l" defTabSz="1473821" rtl="0" fontAlgn="base">
      <a:spcBef>
        <a:spcPct val="0"/>
      </a:spcBef>
      <a:spcAft>
        <a:spcPct val="0"/>
      </a:spcAft>
      <a:defRPr sz="5764" kern="1200">
        <a:solidFill>
          <a:schemeClr val="tx1"/>
        </a:solidFill>
        <a:latin typeface="Arial" charset="0"/>
        <a:ea typeface="Geneva" charset="-128"/>
        <a:cs typeface="+mn-cs"/>
      </a:defRPr>
    </a:lvl3pPr>
    <a:lvl4pPr marL="4424729" indent="-1601267" algn="l" defTabSz="1473821" rtl="0" fontAlgn="base">
      <a:spcBef>
        <a:spcPct val="0"/>
      </a:spcBef>
      <a:spcAft>
        <a:spcPct val="0"/>
      </a:spcAft>
      <a:defRPr sz="5764" kern="1200">
        <a:solidFill>
          <a:schemeClr val="tx1"/>
        </a:solidFill>
        <a:latin typeface="Arial" charset="0"/>
        <a:ea typeface="Geneva" charset="-128"/>
        <a:cs typeface="+mn-cs"/>
      </a:defRPr>
    </a:lvl4pPr>
    <a:lvl5pPr marL="5901815" indent="-2137202" algn="l" defTabSz="1473821" rtl="0" fontAlgn="base">
      <a:spcBef>
        <a:spcPct val="0"/>
      </a:spcBef>
      <a:spcAft>
        <a:spcPct val="0"/>
      </a:spcAft>
      <a:defRPr sz="5764" kern="1200">
        <a:solidFill>
          <a:schemeClr val="tx1"/>
        </a:solidFill>
        <a:latin typeface="Arial" charset="0"/>
        <a:ea typeface="Geneva" charset="-128"/>
        <a:cs typeface="+mn-cs"/>
      </a:defRPr>
    </a:lvl5pPr>
    <a:lvl6pPr marL="4705768" algn="l" defTabSz="1882306" rtl="0" eaLnBrk="1" latinLnBrk="0" hangingPunct="1">
      <a:defRPr sz="5764" kern="1200">
        <a:solidFill>
          <a:schemeClr val="tx1"/>
        </a:solidFill>
        <a:latin typeface="Arial" charset="0"/>
        <a:ea typeface="Geneva" charset="-128"/>
        <a:cs typeface="+mn-cs"/>
      </a:defRPr>
    </a:lvl6pPr>
    <a:lvl7pPr marL="5646921" algn="l" defTabSz="1882306" rtl="0" eaLnBrk="1" latinLnBrk="0" hangingPunct="1">
      <a:defRPr sz="5764" kern="1200">
        <a:solidFill>
          <a:schemeClr val="tx1"/>
        </a:solidFill>
        <a:latin typeface="Arial" charset="0"/>
        <a:ea typeface="Geneva" charset="-128"/>
        <a:cs typeface="+mn-cs"/>
      </a:defRPr>
    </a:lvl7pPr>
    <a:lvl8pPr marL="6588075" algn="l" defTabSz="1882306" rtl="0" eaLnBrk="1" latinLnBrk="0" hangingPunct="1">
      <a:defRPr sz="5764" kern="1200">
        <a:solidFill>
          <a:schemeClr val="tx1"/>
        </a:solidFill>
        <a:latin typeface="Arial" charset="0"/>
        <a:ea typeface="Geneva" charset="-128"/>
        <a:cs typeface="+mn-cs"/>
      </a:defRPr>
    </a:lvl8pPr>
    <a:lvl9pPr marL="7529228" algn="l" defTabSz="1882306" rtl="0" eaLnBrk="1" latinLnBrk="0" hangingPunct="1">
      <a:defRPr sz="5764"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6734" userDrawn="1">
          <p15:clr>
            <a:srgbClr val="A4A3A4"/>
          </p15:clr>
        </p15:guide>
        <p15:guide id="2" pos="95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6" d="100"/>
          <a:sy n="36" d="100"/>
        </p:scale>
        <p:origin x="1632" y="67"/>
      </p:cViewPr>
      <p:guideLst>
        <p:guide orient="horz" pos="6734"/>
        <p:guide pos="953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5/21/2023</a:t>
            </a:fld>
            <a:endParaRPr lang="en-US"/>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941153" rtl="0" eaLnBrk="0" fontAlgn="base" hangingPunct="0">
      <a:spcBef>
        <a:spcPct val="30000"/>
      </a:spcBef>
      <a:spcAft>
        <a:spcPct val="0"/>
      </a:spcAft>
      <a:defRPr sz="2470" kern="1200">
        <a:solidFill>
          <a:schemeClr val="tx1"/>
        </a:solidFill>
        <a:latin typeface="+mn-lt"/>
        <a:ea typeface="Geneva" charset="-128"/>
        <a:cs typeface="Geneva" charset="-128"/>
      </a:defRPr>
    </a:lvl1pPr>
    <a:lvl2pPr marL="941153" algn="l" defTabSz="941153" rtl="0" eaLnBrk="0" fontAlgn="base" hangingPunct="0">
      <a:spcBef>
        <a:spcPct val="30000"/>
      </a:spcBef>
      <a:spcAft>
        <a:spcPct val="0"/>
      </a:spcAft>
      <a:defRPr sz="2470" kern="1200">
        <a:solidFill>
          <a:schemeClr val="tx1"/>
        </a:solidFill>
        <a:latin typeface="+mn-lt"/>
        <a:ea typeface="Geneva" charset="-128"/>
        <a:cs typeface="+mn-cs"/>
      </a:defRPr>
    </a:lvl2pPr>
    <a:lvl3pPr marL="1882306" algn="l" defTabSz="941153" rtl="0" eaLnBrk="0" fontAlgn="base" hangingPunct="0">
      <a:spcBef>
        <a:spcPct val="30000"/>
      </a:spcBef>
      <a:spcAft>
        <a:spcPct val="0"/>
      </a:spcAft>
      <a:defRPr sz="2470" kern="1200">
        <a:solidFill>
          <a:schemeClr val="tx1"/>
        </a:solidFill>
        <a:latin typeface="+mn-lt"/>
        <a:ea typeface="Geneva" charset="-128"/>
        <a:cs typeface="+mn-cs"/>
      </a:defRPr>
    </a:lvl3pPr>
    <a:lvl4pPr marL="2823460" algn="l" defTabSz="941153" rtl="0" eaLnBrk="0" fontAlgn="base" hangingPunct="0">
      <a:spcBef>
        <a:spcPct val="30000"/>
      </a:spcBef>
      <a:spcAft>
        <a:spcPct val="0"/>
      </a:spcAft>
      <a:defRPr sz="2470" kern="1200">
        <a:solidFill>
          <a:schemeClr val="tx1"/>
        </a:solidFill>
        <a:latin typeface="+mn-lt"/>
        <a:ea typeface="Geneva" charset="-128"/>
        <a:cs typeface="+mn-cs"/>
      </a:defRPr>
    </a:lvl4pPr>
    <a:lvl5pPr marL="3764615" algn="l" defTabSz="941153" rtl="0" eaLnBrk="0" fontAlgn="base" hangingPunct="0">
      <a:spcBef>
        <a:spcPct val="30000"/>
      </a:spcBef>
      <a:spcAft>
        <a:spcPct val="0"/>
      </a:spcAft>
      <a:defRPr sz="2470" kern="1200">
        <a:solidFill>
          <a:schemeClr val="tx1"/>
        </a:solidFill>
        <a:latin typeface="+mn-lt"/>
        <a:ea typeface="Geneva" charset="-128"/>
        <a:cs typeface="+mn-cs"/>
      </a:defRPr>
    </a:lvl5pPr>
    <a:lvl6pPr marL="4705768" algn="l" defTabSz="941153" rtl="0" eaLnBrk="1" latinLnBrk="0" hangingPunct="1">
      <a:defRPr sz="2470" kern="1200">
        <a:solidFill>
          <a:schemeClr val="tx1"/>
        </a:solidFill>
        <a:latin typeface="+mn-lt"/>
        <a:ea typeface="+mn-ea"/>
        <a:cs typeface="+mn-cs"/>
      </a:defRPr>
    </a:lvl6pPr>
    <a:lvl7pPr marL="5646921" algn="l" defTabSz="941153" rtl="0" eaLnBrk="1" latinLnBrk="0" hangingPunct="1">
      <a:defRPr sz="2470" kern="1200">
        <a:solidFill>
          <a:schemeClr val="tx1"/>
        </a:solidFill>
        <a:latin typeface="+mn-lt"/>
        <a:ea typeface="+mn-ea"/>
        <a:cs typeface="+mn-cs"/>
      </a:defRPr>
    </a:lvl7pPr>
    <a:lvl8pPr marL="6588075" algn="l" defTabSz="941153" rtl="0" eaLnBrk="1" latinLnBrk="0" hangingPunct="1">
      <a:defRPr sz="2470" kern="1200">
        <a:solidFill>
          <a:schemeClr val="tx1"/>
        </a:solidFill>
        <a:latin typeface="+mn-lt"/>
        <a:ea typeface="+mn-ea"/>
        <a:cs typeface="+mn-cs"/>
      </a:defRPr>
    </a:lvl8pPr>
    <a:lvl9pPr marL="7529228" algn="l" defTabSz="941153" rtl="0" eaLnBrk="1" latinLnBrk="0" hangingPunct="1">
      <a:defRPr sz="24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642785"/>
            <a:ext cx="25733931" cy="4583620"/>
          </a:xfrm>
        </p:spPr>
        <p:txBody>
          <a:bodyPr/>
          <a:lstStyle/>
          <a:p>
            <a:r>
              <a:rPr lang="en-AU"/>
              <a:t>Click to edit Master title style</a:t>
            </a:r>
            <a:endParaRPr lang="en-US"/>
          </a:p>
        </p:txBody>
      </p:sp>
      <p:sp>
        <p:nvSpPr>
          <p:cNvPr id="3" name="Subtitle 2"/>
          <p:cNvSpPr>
            <a:spLocks noGrp="1"/>
          </p:cNvSpPr>
          <p:nvPr>
            <p:ph type="subTitle" idx="1"/>
          </p:nvPr>
        </p:nvSpPr>
        <p:spPr>
          <a:xfrm>
            <a:off x="4541282" y="12117390"/>
            <a:ext cx="21192650" cy="5464704"/>
          </a:xfrm>
        </p:spPr>
        <p:txBody>
          <a:bodyPr/>
          <a:lstStyle>
            <a:lvl1pPr marL="0" indent="0" algn="ctr">
              <a:buNone/>
              <a:defRPr>
                <a:solidFill>
                  <a:schemeClr val="tx1">
                    <a:tint val="75000"/>
                  </a:schemeClr>
                </a:solidFill>
              </a:defRPr>
            </a:lvl1pPr>
            <a:lvl2pPr marL="1470569" indent="0" algn="ctr">
              <a:buNone/>
              <a:defRPr>
                <a:solidFill>
                  <a:schemeClr val="tx1">
                    <a:tint val="75000"/>
                  </a:schemeClr>
                </a:solidFill>
              </a:defRPr>
            </a:lvl2pPr>
            <a:lvl3pPr marL="2941138" indent="0" algn="ctr">
              <a:buNone/>
              <a:defRPr>
                <a:solidFill>
                  <a:schemeClr val="tx1">
                    <a:tint val="75000"/>
                  </a:schemeClr>
                </a:solidFill>
              </a:defRPr>
            </a:lvl3pPr>
            <a:lvl4pPr marL="4411706" indent="0" algn="ctr">
              <a:buNone/>
              <a:defRPr>
                <a:solidFill>
                  <a:schemeClr val="tx1">
                    <a:tint val="75000"/>
                  </a:schemeClr>
                </a:solidFill>
              </a:defRPr>
            </a:lvl4pPr>
            <a:lvl5pPr marL="5882273" indent="0" algn="ctr">
              <a:buNone/>
              <a:defRPr>
                <a:solidFill>
                  <a:schemeClr val="tx1">
                    <a:tint val="75000"/>
                  </a:schemeClr>
                </a:solidFill>
              </a:defRPr>
            </a:lvl5pPr>
            <a:lvl6pPr marL="7352842" indent="0" algn="ctr">
              <a:buNone/>
              <a:defRPr>
                <a:solidFill>
                  <a:schemeClr val="tx1">
                    <a:tint val="75000"/>
                  </a:schemeClr>
                </a:solidFill>
              </a:defRPr>
            </a:lvl6pPr>
            <a:lvl7pPr marL="8823413" indent="0" algn="ctr">
              <a:buNone/>
              <a:defRPr>
                <a:solidFill>
                  <a:schemeClr val="tx1">
                    <a:tint val="75000"/>
                  </a:schemeClr>
                </a:solidFill>
              </a:defRPr>
            </a:lvl7pPr>
            <a:lvl8pPr marL="10293979" indent="0" algn="ctr">
              <a:buNone/>
              <a:defRPr>
                <a:solidFill>
                  <a:schemeClr val="tx1">
                    <a:tint val="75000"/>
                  </a:schemeClr>
                </a:solidFill>
              </a:defRPr>
            </a:lvl8pPr>
            <a:lvl9pPr marL="11764548"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6285"/>
            <a:ext cx="30278468" cy="2138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1" y="98557"/>
            <a:ext cx="30304520" cy="3286"/>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 y="2296387"/>
            <a:ext cx="30304520" cy="3284"/>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230851" y="2628192"/>
            <a:ext cx="7179022" cy="15844709"/>
          </a:xfrm>
          <a:prstGeom prst="rect">
            <a:avLst/>
          </a:prstGeom>
          <a:noFill/>
          <a:ln w="9525">
            <a:noFill/>
            <a:miter lim="800000"/>
            <a:headEnd/>
            <a:tailEnd/>
          </a:ln>
        </p:spPr>
        <p:txBody>
          <a:bodyPr/>
          <a:lstStyle>
            <a:lvl1pPr marL="0" indent="0" algn="l">
              <a:buNone/>
              <a:defRPr sz="2872">
                <a:latin typeface="Helvetica Neue"/>
                <a:cs typeface="Helvetica Neue"/>
              </a:defRPr>
            </a:lvl1pPr>
            <a:lvl2pPr algn="l">
              <a:buNone/>
              <a:defRPr sz="3692">
                <a:latin typeface="Helvetica Neue"/>
                <a:cs typeface="Helvetica Neue"/>
              </a:defRPr>
            </a:lvl2pPr>
            <a:lvl3pPr algn="l">
              <a:buNone/>
              <a:defRPr sz="3692">
                <a:latin typeface="Helvetica Neue"/>
                <a:cs typeface="Helvetica Neue"/>
              </a:defRPr>
            </a:lvl3pPr>
            <a:lvl4pPr algn="l">
              <a:buNone/>
              <a:defRPr sz="3692">
                <a:latin typeface="Helvetica Neue"/>
                <a:cs typeface="Helvetica Neue"/>
              </a:defRPr>
            </a:lvl4pPr>
            <a:lvl5pPr algn="l">
              <a:buNone/>
              <a:defRPr sz="3692">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923028" y="-51523"/>
            <a:ext cx="29357780" cy="1444467"/>
          </a:xfrm>
        </p:spPr>
        <p:txBody>
          <a:bodyPr/>
          <a:lstStyle>
            <a:lvl1pPr algn="r">
              <a:defRPr sz="9846"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9033715" y="1392947"/>
            <a:ext cx="21192650" cy="914116"/>
          </a:xfrm>
        </p:spPr>
        <p:txBody>
          <a:bodyPr tIns="0">
            <a:noAutofit/>
          </a:bodyPr>
          <a:lstStyle>
            <a:lvl1pPr marL="0" indent="0" algn="r">
              <a:spcBef>
                <a:spcPts val="0"/>
              </a:spcBef>
              <a:buNone/>
              <a:defRPr sz="4923">
                <a:solidFill>
                  <a:srgbClr val="271D65"/>
                </a:solidFill>
              </a:defRPr>
            </a:lvl1pPr>
            <a:lvl2pPr marL="1470569" indent="0" algn="ctr">
              <a:buNone/>
              <a:defRPr>
                <a:solidFill>
                  <a:schemeClr val="tx1">
                    <a:tint val="75000"/>
                  </a:schemeClr>
                </a:solidFill>
              </a:defRPr>
            </a:lvl2pPr>
            <a:lvl3pPr marL="2941138" indent="0" algn="ctr">
              <a:buNone/>
              <a:defRPr>
                <a:solidFill>
                  <a:schemeClr val="tx1">
                    <a:tint val="75000"/>
                  </a:schemeClr>
                </a:solidFill>
              </a:defRPr>
            </a:lvl3pPr>
            <a:lvl4pPr marL="4411706" indent="0" algn="ctr">
              <a:buNone/>
              <a:defRPr>
                <a:solidFill>
                  <a:schemeClr val="tx1">
                    <a:tint val="75000"/>
                  </a:schemeClr>
                </a:solidFill>
              </a:defRPr>
            </a:lvl4pPr>
            <a:lvl5pPr marL="5882273" indent="0" algn="ctr">
              <a:buNone/>
              <a:defRPr>
                <a:solidFill>
                  <a:schemeClr val="tx1">
                    <a:tint val="75000"/>
                  </a:schemeClr>
                </a:solidFill>
              </a:defRPr>
            </a:lvl5pPr>
            <a:lvl6pPr marL="7352842" indent="0" algn="ctr">
              <a:buNone/>
              <a:defRPr>
                <a:solidFill>
                  <a:schemeClr val="tx1">
                    <a:tint val="75000"/>
                  </a:schemeClr>
                </a:solidFill>
              </a:defRPr>
            </a:lvl6pPr>
            <a:lvl7pPr marL="8823413" indent="0" algn="ctr">
              <a:buNone/>
              <a:defRPr>
                <a:solidFill>
                  <a:schemeClr val="tx1">
                    <a:tint val="75000"/>
                  </a:schemeClr>
                </a:solidFill>
              </a:defRPr>
            </a:lvl7pPr>
            <a:lvl8pPr marL="10293979" indent="0" algn="ctr">
              <a:buNone/>
              <a:defRPr>
                <a:solidFill>
                  <a:schemeClr val="tx1">
                    <a:tint val="75000"/>
                  </a:schemeClr>
                </a:solidFill>
              </a:defRPr>
            </a:lvl8pPr>
            <a:lvl9pPr marL="11764548"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7773391" y="2628192"/>
            <a:ext cx="7179022" cy="15844709"/>
          </a:xfrm>
          <a:prstGeom prst="rect">
            <a:avLst/>
          </a:prstGeom>
          <a:noFill/>
          <a:ln w="9525">
            <a:noFill/>
            <a:miter lim="800000"/>
            <a:headEnd/>
            <a:tailEnd/>
          </a:ln>
        </p:spPr>
        <p:txBody>
          <a:bodyPr/>
          <a:lstStyle>
            <a:lvl1pPr marL="0" indent="0" algn="l">
              <a:buNone/>
              <a:defRPr sz="2872">
                <a:latin typeface="Helvetica Neue"/>
                <a:cs typeface="Helvetica Neue"/>
              </a:defRPr>
            </a:lvl1pPr>
            <a:lvl2pPr algn="l">
              <a:buNone/>
              <a:defRPr sz="3692">
                <a:latin typeface="Helvetica Neue"/>
                <a:cs typeface="Helvetica Neue"/>
              </a:defRPr>
            </a:lvl2pPr>
            <a:lvl3pPr algn="l">
              <a:buNone/>
              <a:defRPr sz="3692">
                <a:latin typeface="Helvetica Neue"/>
                <a:cs typeface="Helvetica Neue"/>
              </a:defRPr>
            </a:lvl3pPr>
            <a:lvl4pPr algn="l">
              <a:buNone/>
              <a:defRPr sz="3692">
                <a:latin typeface="Helvetica Neue"/>
                <a:cs typeface="Helvetica Neue"/>
              </a:defRPr>
            </a:lvl4pPr>
            <a:lvl5pPr algn="l">
              <a:buNone/>
              <a:defRPr sz="3692">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15315934" y="2628192"/>
            <a:ext cx="7179022" cy="15844709"/>
          </a:xfrm>
          <a:prstGeom prst="rect">
            <a:avLst/>
          </a:prstGeom>
          <a:noFill/>
          <a:ln w="9525">
            <a:noFill/>
            <a:miter lim="800000"/>
            <a:headEnd/>
            <a:tailEnd/>
          </a:ln>
        </p:spPr>
        <p:txBody>
          <a:bodyPr/>
          <a:lstStyle>
            <a:lvl1pPr marL="0" indent="0" algn="l">
              <a:buNone/>
              <a:defRPr sz="2872">
                <a:latin typeface="Helvetica Neue"/>
                <a:cs typeface="Helvetica Neue"/>
              </a:defRPr>
            </a:lvl1pPr>
            <a:lvl2pPr algn="l">
              <a:buNone/>
              <a:defRPr sz="3692">
                <a:latin typeface="Helvetica Neue"/>
                <a:cs typeface="Helvetica Neue"/>
              </a:defRPr>
            </a:lvl2pPr>
            <a:lvl3pPr algn="l">
              <a:buNone/>
              <a:defRPr sz="3692">
                <a:latin typeface="Helvetica Neue"/>
                <a:cs typeface="Helvetica Neue"/>
              </a:defRPr>
            </a:lvl3pPr>
            <a:lvl4pPr algn="l">
              <a:buNone/>
              <a:defRPr sz="3692">
                <a:latin typeface="Helvetica Neue"/>
                <a:cs typeface="Helvetica Neue"/>
              </a:defRPr>
            </a:lvl4pPr>
            <a:lvl5pPr algn="l">
              <a:buNone/>
              <a:defRPr sz="3692">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22858470" y="2628192"/>
            <a:ext cx="7179022" cy="15844709"/>
          </a:xfrm>
          <a:prstGeom prst="rect">
            <a:avLst/>
          </a:prstGeom>
          <a:noFill/>
          <a:ln w="9525">
            <a:noFill/>
            <a:miter lim="800000"/>
            <a:headEnd/>
            <a:tailEnd/>
          </a:ln>
        </p:spPr>
        <p:txBody>
          <a:bodyPr/>
          <a:lstStyle>
            <a:lvl1pPr marL="0" indent="0" algn="l">
              <a:buNone/>
              <a:defRPr sz="2872">
                <a:latin typeface="Helvetica Neue"/>
                <a:cs typeface="Helvetica Neue"/>
              </a:defRPr>
            </a:lvl1pPr>
            <a:lvl2pPr algn="l">
              <a:buNone/>
              <a:defRPr sz="3692">
                <a:latin typeface="Helvetica Neue"/>
                <a:cs typeface="Helvetica Neue"/>
              </a:defRPr>
            </a:lvl2pPr>
            <a:lvl3pPr algn="l">
              <a:buNone/>
              <a:defRPr sz="3692">
                <a:latin typeface="Helvetica Neue"/>
                <a:cs typeface="Helvetica Neue"/>
              </a:defRPr>
            </a:lvl3pPr>
            <a:lvl4pPr algn="l">
              <a:buNone/>
              <a:defRPr sz="3692">
                <a:latin typeface="Helvetica Neue"/>
                <a:cs typeface="Helvetica Neue"/>
              </a:defRPr>
            </a:lvl4pPr>
            <a:lvl5pPr algn="l">
              <a:buNone/>
              <a:defRPr sz="3692">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4250" y="857448"/>
            <a:ext cx="27246713" cy="356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1514250" y="4990280"/>
            <a:ext cx="27246713" cy="14110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1514251" y="19819854"/>
            <a:ext cx="7063238" cy="1136693"/>
          </a:xfrm>
          <a:prstGeom prst="rect">
            <a:avLst/>
          </a:prstGeom>
        </p:spPr>
        <p:txBody>
          <a:bodyPr vert="horz" wrap="square" lIns="143378" tIns="71689" rIns="143378" bIns="71689" numCol="1" anchor="ctr" anchorCtr="0" compatLnSpc="1">
            <a:prstTxWarp prst="textNoShape">
              <a:avLst/>
            </a:prstTxWarp>
          </a:bodyPr>
          <a:lstStyle>
            <a:lvl1pPr>
              <a:defRPr sz="3897" smtClean="0">
                <a:solidFill>
                  <a:srgbClr val="898989"/>
                </a:solidFill>
                <a:latin typeface="Calibri" charset="0"/>
              </a:defRPr>
            </a:lvl1pPr>
          </a:lstStyle>
          <a:p>
            <a:pPr>
              <a:defRPr/>
            </a:pPr>
            <a:fld id="{7D7629C7-CFF9-459C-9750-3C329516BF3C}" type="datetime1">
              <a:rPr lang="en-US"/>
              <a:pPr>
                <a:defRPr/>
              </a:pPr>
              <a:t>5/21/2023</a:t>
            </a:fld>
            <a:endParaRPr lang="en-US"/>
          </a:p>
        </p:txBody>
      </p:sp>
      <p:sp>
        <p:nvSpPr>
          <p:cNvPr id="5" name="Footer Placeholder 4"/>
          <p:cNvSpPr>
            <a:spLocks noGrp="1"/>
          </p:cNvSpPr>
          <p:nvPr>
            <p:ph type="ftr" sz="quarter" idx="3"/>
          </p:nvPr>
        </p:nvSpPr>
        <p:spPr>
          <a:xfrm>
            <a:off x="10342484" y="19819854"/>
            <a:ext cx="9590245" cy="1136693"/>
          </a:xfrm>
          <a:prstGeom prst="rect">
            <a:avLst/>
          </a:prstGeom>
        </p:spPr>
        <p:txBody>
          <a:bodyPr vert="horz" lIns="143378" tIns="71689" rIns="143378" bIns="71689" rtlCol="0" anchor="ctr"/>
          <a:lstStyle>
            <a:lvl1pPr algn="ctr" defTabSz="1470569" fontAlgn="auto">
              <a:spcBef>
                <a:spcPts val="0"/>
              </a:spcBef>
              <a:spcAft>
                <a:spcPts val="0"/>
              </a:spcAft>
              <a:defRPr sz="3897">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1697728" y="19819854"/>
            <a:ext cx="7063238" cy="1136693"/>
          </a:xfrm>
          <a:prstGeom prst="rect">
            <a:avLst/>
          </a:prstGeom>
        </p:spPr>
        <p:txBody>
          <a:bodyPr vert="horz" wrap="square" lIns="143378" tIns="71689" rIns="143378" bIns="71689" numCol="1" anchor="ctr" anchorCtr="0" compatLnSpc="1">
            <a:prstTxWarp prst="textNoShape">
              <a:avLst/>
            </a:prstTxWarp>
          </a:bodyPr>
          <a:lstStyle>
            <a:lvl1pPr algn="r">
              <a:defRPr sz="3897"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1468667" rtl="0" eaLnBrk="0" fontAlgn="base" hangingPunct="0">
        <a:spcBef>
          <a:spcPct val="0"/>
        </a:spcBef>
        <a:spcAft>
          <a:spcPct val="0"/>
        </a:spcAft>
        <a:defRPr sz="14154" kern="1200">
          <a:solidFill>
            <a:schemeClr val="tx1"/>
          </a:solidFill>
          <a:latin typeface="Didot"/>
          <a:ea typeface="Geneva" charset="-128"/>
          <a:cs typeface="Didot"/>
        </a:defRPr>
      </a:lvl1pPr>
      <a:lvl2pPr algn="ctr" defTabSz="1468667" rtl="0" eaLnBrk="0" fontAlgn="base" hangingPunct="0">
        <a:spcBef>
          <a:spcPct val="0"/>
        </a:spcBef>
        <a:spcAft>
          <a:spcPct val="0"/>
        </a:spcAft>
        <a:defRPr sz="14154">
          <a:solidFill>
            <a:schemeClr val="tx1"/>
          </a:solidFill>
          <a:latin typeface="Didot" charset="0"/>
          <a:ea typeface="Geneva" charset="-128"/>
          <a:cs typeface="Didot" charset="0"/>
        </a:defRPr>
      </a:lvl2pPr>
      <a:lvl3pPr algn="ctr" defTabSz="1468667" rtl="0" eaLnBrk="0" fontAlgn="base" hangingPunct="0">
        <a:spcBef>
          <a:spcPct val="0"/>
        </a:spcBef>
        <a:spcAft>
          <a:spcPct val="0"/>
        </a:spcAft>
        <a:defRPr sz="14154">
          <a:solidFill>
            <a:schemeClr val="tx1"/>
          </a:solidFill>
          <a:latin typeface="Didot" charset="0"/>
          <a:ea typeface="Geneva" charset="-128"/>
          <a:cs typeface="Didot" charset="0"/>
        </a:defRPr>
      </a:lvl3pPr>
      <a:lvl4pPr algn="ctr" defTabSz="1468667" rtl="0" eaLnBrk="0" fontAlgn="base" hangingPunct="0">
        <a:spcBef>
          <a:spcPct val="0"/>
        </a:spcBef>
        <a:spcAft>
          <a:spcPct val="0"/>
        </a:spcAft>
        <a:defRPr sz="14154">
          <a:solidFill>
            <a:schemeClr val="tx1"/>
          </a:solidFill>
          <a:latin typeface="Didot" charset="0"/>
          <a:ea typeface="Geneva" charset="-128"/>
          <a:cs typeface="Didot" charset="0"/>
        </a:defRPr>
      </a:lvl4pPr>
      <a:lvl5pPr algn="ctr" defTabSz="1468667" rtl="0" eaLnBrk="0" fontAlgn="base" hangingPunct="0">
        <a:spcBef>
          <a:spcPct val="0"/>
        </a:spcBef>
        <a:spcAft>
          <a:spcPct val="0"/>
        </a:spcAft>
        <a:defRPr sz="14154">
          <a:solidFill>
            <a:schemeClr val="tx1"/>
          </a:solidFill>
          <a:latin typeface="Didot" charset="0"/>
          <a:ea typeface="Geneva" charset="-128"/>
          <a:cs typeface="Didot" charset="0"/>
        </a:defRPr>
      </a:lvl5pPr>
      <a:lvl6pPr marL="937863" algn="ctr" defTabSz="1468667" rtl="0" fontAlgn="base">
        <a:spcBef>
          <a:spcPct val="0"/>
        </a:spcBef>
        <a:spcAft>
          <a:spcPct val="0"/>
        </a:spcAft>
        <a:defRPr sz="14154">
          <a:solidFill>
            <a:schemeClr val="tx1"/>
          </a:solidFill>
          <a:latin typeface="Calibri" charset="0"/>
          <a:ea typeface="Geneva" charset="-128"/>
          <a:cs typeface="Geneva" charset="-128"/>
        </a:defRPr>
      </a:lvl6pPr>
      <a:lvl7pPr marL="1875725" algn="ctr" defTabSz="1468667" rtl="0" fontAlgn="base">
        <a:spcBef>
          <a:spcPct val="0"/>
        </a:spcBef>
        <a:spcAft>
          <a:spcPct val="0"/>
        </a:spcAft>
        <a:defRPr sz="14154">
          <a:solidFill>
            <a:schemeClr val="tx1"/>
          </a:solidFill>
          <a:latin typeface="Calibri" charset="0"/>
          <a:ea typeface="Geneva" charset="-128"/>
          <a:cs typeface="Geneva" charset="-128"/>
        </a:defRPr>
      </a:lvl7pPr>
      <a:lvl8pPr marL="2813588" algn="ctr" defTabSz="1468667" rtl="0" fontAlgn="base">
        <a:spcBef>
          <a:spcPct val="0"/>
        </a:spcBef>
        <a:spcAft>
          <a:spcPct val="0"/>
        </a:spcAft>
        <a:defRPr sz="14154">
          <a:solidFill>
            <a:schemeClr val="tx1"/>
          </a:solidFill>
          <a:latin typeface="Calibri" charset="0"/>
          <a:ea typeface="Geneva" charset="-128"/>
          <a:cs typeface="Geneva" charset="-128"/>
        </a:defRPr>
      </a:lvl8pPr>
      <a:lvl9pPr marL="3751450" algn="ctr" defTabSz="1468667" rtl="0" fontAlgn="base">
        <a:spcBef>
          <a:spcPct val="0"/>
        </a:spcBef>
        <a:spcAft>
          <a:spcPct val="0"/>
        </a:spcAft>
        <a:defRPr sz="14154">
          <a:solidFill>
            <a:schemeClr val="tx1"/>
          </a:solidFill>
          <a:latin typeface="Calibri" charset="0"/>
          <a:ea typeface="Geneva" charset="-128"/>
          <a:cs typeface="Geneva" charset="-128"/>
        </a:defRPr>
      </a:lvl9pPr>
    </p:titleStyle>
    <p:bodyStyle>
      <a:lvl1pPr marL="1100687" indent="-1100687" algn="l" defTabSz="1468667" rtl="0" eaLnBrk="0" fontAlgn="base" hangingPunct="0">
        <a:spcBef>
          <a:spcPct val="20000"/>
        </a:spcBef>
        <a:spcAft>
          <a:spcPct val="0"/>
        </a:spcAft>
        <a:buFont typeface="Arial" charset="0"/>
        <a:buChar char="•"/>
        <a:defRPr sz="10257" kern="1200">
          <a:solidFill>
            <a:schemeClr val="tx1"/>
          </a:solidFill>
          <a:latin typeface="Helvetica Neue"/>
          <a:ea typeface="Geneva" charset="-128"/>
          <a:cs typeface="Helvetica Neue"/>
        </a:defRPr>
      </a:lvl1pPr>
      <a:lvl2pPr marL="2386991" indent="-918324" algn="l" defTabSz="1468667" rtl="0" eaLnBrk="0" fontAlgn="base" hangingPunct="0">
        <a:spcBef>
          <a:spcPct val="20000"/>
        </a:spcBef>
        <a:spcAft>
          <a:spcPct val="0"/>
        </a:spcAft>
        <a:buFont typeface="Arial" charset="0"/>
        <a:buChar char="•"/>
        <a:defRPr sz="9026" kern="1200">
          <a:solidFill>
            <a:schemeClr val="tx1"/>
          </a:solidFill>
          <a:latin typeface="Helvetica Neue"/>
          <a:ea typeface="Geneva" charset="-128"/>
          <a:cs typeface="Helvetica Neue"/>
        </a:defRPr>
      </a:lvl2pPr>
      <a:lvl3pPr marL="3673296" indent="-732706" algn="l" defTabSz="1468667" rtl="0" eaLnBrk="0" fontAlgn="base" hangingPunct="0">
        <a:spcBef>
          <a:spcPct val="20000"/>
        </a:spcBef>
        <a:spcAft>
          <a:spcPct val="0"/>
        </a:spcAft>
        <a:buFont typeface="Arial" charset="0"/>
        <a:buChar char="•"/>
        <a:defRPr sz="7795" kern="1200">
          <a:solidFill>
            <a:schemeClr val="tx1"/>
          </a:solidFill>
          <a:latin typeface="Helvetica Neue"/>
          <a:ea typeface="Geneva" charset="-128"/>
          <a:cs typeface="Helvetica Neue"/>
        </a:defRPr>
      </a:lvl3pPr>
      <a:lvl4pPr marL="5145218" indent="-732706" algn="l" defTabSz="1468667" rtl="0" eaLnBrk="0" fontAlgn="base" hangingPunct="0">
        <a:spcBef>
          <a:spcPct val="20000"/>
        </a:spcBef>
        <a:spcAft>
          <a:spcPct val="0"/>
        </a:spcAft>
        <a:buFont typeface="Arial" charset="0"/>
        <a:buChar char="•"/>
        <a:defRPr sz="6359" kern="1200">
          <a:solidFill>
            <a:schemeClr val="tx1"/>
          </a:solidFill>
          <a:latin typeface="Helvetica Neue"/>
          <a:ea typeface="Geneva" charset="-128"/>
          <a:cs typeface="Helvetica Neue"/>
        </a:defRPr>
      </a:lvl4pPr>
      <a:lvl5pPr marL="6617141" indent="-732706" algn="l" defTabSz="1468667" rtl="0" eaLnBrk="0" fontAlgn="base" hangingPunct="0">
        <a:spcBef>
          <a:spcPct val="20000"/>
        </a:spcBef>
        <a:spcAft>
          <a:spcPct val="0"/>
        </a:spcAft>
        <a:buFont typeface="Arial" charset="0"/>
        <a:buChar char="•"/>
        <a:defRPr sz="6359" kern="1200">
          <a:solidFill>
            <a:schemeClr val="tx1"/>
          </a:solidFill>
          <a:latin typeface="Helvetica Neue"/>
          <a:ea typeface="Geneva" charset="-128"/>
          <a:cs typeface="Helvetica Neue"/>
        </a:defRPr>
      </a:lvl5pPr>
      <a:lvl6pPr marL="8088126" indent="-735284" algn="l" defTabSz="1470569" rtl="0" eaLnBrk="1" latinLnBrk="0" hangingPunct="1">
        <a:spcBef>
          <a:spcPct val="20000"/>
        </a:spcBef>
        <a:buFont typeface="Arial"/>
        <a:buChar char="•"/>
        <a:defRPr sz="6359" kern="1200">
          <a:solidFill>
            <a:schemeClr val="tx1"/>
          </a:solidFill>
          <a:latin typeface="+mn-lt"/>
          <a:ea typeface="+mn-ea"/>
          <a:cs typeface="+mn-cs"/>
        </a:defRPr>
      </a:lvl6pPr>
      <a:lvl7pPr marL="9558695" indent="-735284" algn="l" defTabSz="1470569" rtl="0" eaLnBrk="1" latinLnBrk="0" hangingPunct="1">
        <a:spcBef>
          <a:spcPct val="20000"/>
        </a:spcBef>
        <a:buFont typeface="Arial"/>
        <a:buChar char="•"/>
        <a:defRPr sz="6359" kern="1200">
          <a:solidFill>
            <a:schemeClr val="tx1"/>
          </a:solidFill>
          <a:latin typeface="+mn-lt"/>
          <a:ea typeface="+mn-ea"/>
          <a:cs typeface="+mn-cs"/>
        </a:defRPr>
      </a:lvl7pPr>
      <a:lvl8pPr marL="11029264" indent="-735284" algn="l" defTabSz="1470569" rtl="0" eaLnBrk="1" latinLnBrk="0" hangingPunct="1">
        <a:spcBef>
          <a:spcPct val="20000"/>
        </a:spcBef>
        <a:buFont typeface="Arial"/>
        <a:buChar char="•"/>
        <a:defRPr sz="6359" kern="1200">
          <a:solidFill>
            <a:schemeClr val="tx1"/>
          </a:solidFill>
          <a:latin typeface="+mn-lt"/>
          <a:ea typeface="+mn-ea"/>
          <a:cs typeface="+mn-cs"/>
        </a:defRPr>
      </a:lvl8pPr>
      <a:lvl9pPr marL="12499832" indent="-735284" algn="l" defTabSz="1470569" rtl="0" eaLnBrk="1" latinLnBrk="0" hangingPunct="1">
        <a:spcBef>
          <a:spcPct val="20000"/>
        </a:spcBef>
        <a:buFont typeface="Arial"/>
        <a:buChar char="•"/>
        <a:defRPr sz="6359" kern="1200">
          <a:solidFill>
            <a:schemeClr val="tx1"/>
          </a:solidFill>
          <a:latin typeface="+mn-lt"/>
          <a:ea typeface="+mn-ea"/>
          <a:cs typeface="+mn-cs"/>
        </a:defRPr>
      </a:lvl9pPr>
    </p:bodyStyle>
    <p:otherStyle>
      <a:defPPr>
        <a:defRPr lang="en-US"/>
      </a:defPPr>
      <a:lvl1pPr marL="0" algn="l" defTabSz="1470569" rtl="0" eaLnBrk="1" latinLnBrk="0" hangingPunct="1">
        <a:defRPr sz="5744" kern="1200">
          <a:solidFill>
            <a:schemeClr val="tx1"/>
          </a:solidFill>
          <a:latin typeface="+mn-lt"/>
          <a:ea typeface="+mn-ea"/>
          <a:cs typeface="+mn-cs"/>
        </a:defRPr>
      </a:lvl1pPr>
      <a:lvl2pPr marL="1470569" algn="l" defTabSz="1470569" rtl="0" eaLnBrk="1" latinLnBrk="0" hangingPunct="1">
        <a:defRPr sz="5744" kern="1200">
          <a:solidFill>
            <a:schemeClr val="tx1"/>
          </a:solidFill>
          <a:latin typeface="+mn-lt"/>
          <a:ea typeface="+mn-ea"/>
          <a:cs typeface="+mn-cs"/>
        </a:defRPr>
      </a:lvl2pPr>
      <a:lvl3pPr marL="2941138" algn="l" defTabSz="1470569" rtl="0" eaLnBrk="1" latinLnBrk="0" hangingPunct="1">
        <a:defRPr sz="5744" kern="1200">
          <a:solidFill>
            <a:schemeClr val="tx1"/>
          </a:solidFill>
          <a:latin typeface="+mn-lt"/>
          <a:ea typeface="+mn-ea"/>
          <a:cs typeface="+mn-cs"/>
        </a:defRPr>
      </a:lvl3pPr>
      <a:lvl4pPr marL="4411706" algn="l" defTabSz="1470569" rtl="0" eaLnBrk="1" latinLnBrk="0" hangingPunct="1">
        <a:defRPr sz="5744" kern="1200">
          <a:solidFill>
            <a:schemeClr val="tx1"/>
          </a:solidFill>
          <a:latin typeface="+mn-lt"/>
          <a:ea typeface="+mn-ea"/>
          <a:cs typeface="+mn-cs"/>
        </a:defRPr>
      </a:lvl4pPr>
      <a:lvl5pPr marL="5882273" algn="l" defTabSz="1470569" rtl="0" eaLnBrk="1" latinLnBrk="0" hangingPunct="1">
        <a:defRPr sz="5744" kern="1200">
          <a:solidFill>
            <a:schemeClr val="tx1"/>
          </a:solidFill>
          <a:latin typeface="+mn-lt"/>
          <a:ea typeface="+mn-ea"/>
          <a:cs typeface="+mn-cs"/>
        </a:defRPr>
      </a:lvl5pPr>
      <a:lvl6pPr marL="7352842" algn="l" defTabSz="1470569" rtl="0" eaLnBrk="1" latinLnBrk="0" hangingPunct="1">
        <a:defRPr sz="5744" kern="1200">
          <a:solidFill>
            <a:schemeClr val="tx1"/>
          </a:solidFill>
          <a:latin typeface="+mn-lt"/>
          <a:ea typeface="+mn-ea"/>
          <a:cs typeface="+mn-cs"/>
        </a:defRPr>
      </a:lvl6pPr>
      <a:lvl7pPr marL="8823413" algn="l" defTabSz="1470569" rtl="0" eaLnBrk="1" latinLnBrk="0" hangingPunct="1">
        <a:defRPr sz="5744" kern="1200">
          <a:solidFill>
            <a:schemeClr val="tx1"/>
          </a:solidFill>
          <a:latin typeface="+mn-lt"/>
          <a:ea typeface="+mn-ea"/>
          <a:cs typeface="+mn-cs"/>
        </a:defRPr>
      </a:lvl7pPr>
      <a:lvl8pPr marL="10293979" algn="l" defTabSz="1470569" rtl="0" eaLnBrk="1" latinLnBrk="0" hangingPunct="1">
        <a:defRPr sz="5744" kern="1200">
          <a:solidFill>
            <a:schemeClr val="tx1"/>
          </a:solidFill>
          <a:latin typeface="+mn-lt"/>
          <a:ea typeface="+mn-ea"/>
          <a:cs typeface="+mn-cs"/>
        </a:defRPr>
      </a:lvl8pPr>
      <a:lvl9pPr marL="11764548" algn="l" defTabSz="1470569" rtl="0" eaLnBrk="1" latinLnBrk="0" hangingPunct="1">
        <a:defRPr sz="57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7">
            <a:extLst>
              <a:ext uri="{FF2B5EF4-FFF2-40B4-BE49-F238E27FC236}">
                <a16:creationId xmlns:a16="http://schemas.microsoft.com/office/drawing/2014/main" id="{EB48EDC8-CE7A-A1A1-086A-0F503152CA96}"/>
              </a:ext>
            </a:extLst>
          </p:cNvPr>
          <p:cNvSpPr txBox="1">
            <a:spLocks/>
          </p:cNvSpPr>
          <p:nvPr/>
        </p:nvSpPr>
        <p:spPr bwMode="auto">
          <a:xfrm>
            <a:off x="7860252" y="2698854"/>
            <a:ext cx="6989426" cy="157058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112" tIns="147056" rIns="294112" bIns="147056"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just"/>
            <a:r>
              <a:rPr lang="en-US" sz="3200" dirty="0">
                <a:latin typeface="Bodoni MT" panose="02070603080606020203" pitchFamily="18" charset="0"/>
                <a:cs typeface="Helvetica Neue" charset="0"/>
              </a:rPr>
              <a:t>Key Features Enhancing UI and UX</a:t>
            </a:r>
          </a:p>
          <a:p>
            <a:pPr marL="342900" indent="-342900" algn="just">
              <a:buFont typeface="Arial" panose="020B0604020202020204" pitchFamily="34" charset="0"/>
              <a:buChar char="•"/>
            </a:pPr>
            <a:r>
              <a:rPr lang="en-US" sz="2400" b="1" dirty="0">
                <a:cs typeface="Helvetica Neue" charset="0"/>
              </a:rPr>
              <a:t>Consistent Navigation: </a:t>
            </a:r>
            <a:r>
              <a:rPr lang="en-US" sz="2400" dirty="0">
                <a:cs typeface="Helvetica Neue" charset="0"/>
              </a:rPr>
              <a:t>Persistent navbar and footer aids in seamless navigation.</a:t>
            </a:r>
          </a:p>
          <a:p>
            <a:pPr marL="342900" indent="-342900" algn="just">
              <a:buFont typeface="Arial" panose="020B0604020202020204" pitchFamily="34" charset="0"/>
              <a:buChar char="•"/>
            </a:pPr>
            <a:endParaRPr lang="en-US" sz="2400" dirty="0">
              <a:cs typeface="Helvetica Neue" charset="0"/>
            </a:endParaRPr>
          </a:p>
          <a:p>
            <a:pPr marL="342900" indent="-342900" algn="just">
              <a:buFont typeface="Arial" panose="020B0604020202020204" pitchFamily="34" charset="0"/>
              <a:buChar char="•"/>
            </a:pPr>
            <a:endParaRPr lang="en-US" sz="2400" dirty="0">
              <a:cs typeface="Helvetica Neue" charset="0"/>
            </a:endParaRPr>
          </a:p>
          <a:p>
            <a:pPr marL="342900" indent="-342900" algn="just">
              <a:buFont typeface="Arial" panose="020B0604020202020204" pitchFamily="34" charset="0"/>
              <a:buChar char="•"/>
            </a:pPr>
            <a:r>
              <a:rPr lang="en-US" sz="2400" b="1" dirty="0">
                <a:cs typeface="Helvetica Neue" charset="0"/>
              </a:rPr>
              <a:t>Hover Effects: </a:t>
            </a:r>
            <a:r>
              <a:rPr lang="en-US" sz="2400" dirty="0">
                <a:cs typeface="Helvetica Neue" charset="0"/>
              </a:rPr>
              <a:t>Gives immediate feedback to user actions, enhancing interactivity.</a:t>
            </a:r>
          </a:p>
          <a:p>
            <a:pPr marL="342900" indent="-342900" algn="just">
              <a:buFont typeface="Arial" panose="020B0604020202020204" pitchFamily="34" charset="0"/>
              <a:buChar char="•"/>
            </a:pPr>
            <a:endParaRPr lang="en-US" sz="2400" dirty="0">
              <a:cs typeface="Helvetica Neue" charset="0"/>
            </a:endParaRPr>
          </a:p>
          <a:p>
            <a:pPr algn="just"/>
            <a:endParaRPr lang="en-US" sz="2400" dirty="0">
              <a:cs typeface="Helvetica Neue" charset="0"/>
            </a:endParaRPr>
          </a:p>
          <a:p>
            <a:pPr marL="342900" indent="-342900" algn="just">
              <a:buFont typeface="Arial" panose="020B0604020202020204" pitchFamily="34" charset="0"/>
              <a:buChar char="•"/>
            </a:pPr>
            <a:r>
              <a:rPr lang="en-US" sz="2400" b="1" dirty="0">
                <a:cs typeface="Helvetica Neue" charset="0"/>
              </a:rPr>
              <a:t>Clear Labels and Headings: </a:t>
            </a:r>
            <a:r>
              <a:rPr lang="en-US" sz="2400" dirty="0">
                <a:cs typeface="Helvetica Neue" charset="0"/>
              </a:rPr>
              <a:t>Enhances clarity and ease of use.</a:t>
            </a:r>
          </a:p>
          <a:p>
            <a:pPr marL="342900" indent="-342900" algn="just">
              <a:buFont typeface="Arial" panose="020B0604020202020204" pitchFamily="34" charset="0"/>
              <a:buChar char="•"/>
            </a:pPr>
            <a:r>
              <a:rPr lang="en-US" sz="2400" b="1" dirty="0">
                <a:cs typeface="Helvetica Neue" charset="0"/>
              </a:rPr>
              <a:t>Error Prevention: </a:t>
            </a:r>
            <a:r>
              <a:rPr lang="en-US" sz="2400" dirty="0">
                <a:cs typeface="Helvetica Neue" charset="0"/>
              </a:rPr>
              <a:t>Form validation on contact page reduces user errors.</a:t>
            </a:r>
          </a:p>
          <a:p>
            <a:pPr marL="342900" indent="-342900" algn="just">
              <a:buFont typeface="Arial" panose="020B0604020202020204" pitchFamily="34" charset="0"/>
              <a:buChar char="•"/>
            </a:pPr>
            <a:r>
              <a:rPr lang="en-US" sz="2400" b="1" dirty="0">
                <a:cs typeface="Helvetica Neue" charset="0"/>
              </a:rPr>
              <a:t>Aesthetically Pleasing Design: </a:t>
            </a:r>
            <a:r>
              <a:rPr lang="en-US" sz="2400" dirty="0">
                <a:cs typeface="Helvetica Neue" charset="0"/>
              </a:rPr>
              <a:t>Minimalist and visually appealing design improves overall user satisfaction.</a:t>
            </a:r>
          </a:p>
          <a:p>
            <a:pPr algn="just"/>
            <a:endParaRPr lang="en-US" dirty="0">
              <a:cs typeface="Helvetica Neue" charset="0"/>
            </a:endParaRPr>
          </a:p>
          <a:p>
            <a:pPr algn="just"/>
            <a:r>
              <a:rPr lang="en-US" sz="3200" dirty="0">
                <a:latin typeface="Bodoni MT" panose="02070603080606020203" pitchFamily="18" charset="0"/>
                <a:cs typeface="Helvetica Neue" charset="0"/>
              </a:rPr>
              <a:t>Final Website</a:t>
            </a:r>
          </a:p>
          <a:p>
            <a:pPr algn="just"/>
            <a:r>
              <a:rPr lang="en-US" sz="2400" dirty="0">
                <a:latin typeface="Helvetica Neue" charset="0"/>
                <a:cs typeface="Helvetica Neue" charset="0"/>
              </a:rPr>
              <a:t>The completed version of the website stands as a clear reflection of the student's individual design style and expertise. It showcases various features that contribute to its overall appeal, such as an intuitive navigation system, a comprehensive project display on the portfolio page, visually captivating image selection in the gallery, and an efficient communication process through the contact page.</a:t>
            </a:r>
          </a:p>
        </p:txBody>
      </p:sp>
      <p:sp>
        <p:nvSpPr>
          <p:cNvPr id="3074" name="Content Placeholder 1"/>
          <p:cNvSpPr>
            <a:spLocks noGrp="1"/>
          </p:cNvSpPr>
          <p:nvPr>
            <p:ph idx="1"/>
          </p:nvPr>
        </p:nvSpPr>
        <p:spPr>
          <a:xfrm>
            <a:off x="231208" y="2698859"/>
            <a:ext cx="7177215" cy="15705858"/>
          </a:xfrm>
          <a:ln/>
        </p:spPr>
        <p:txBody>
          <a:bodyPr/>
          <a:lstStyle/>
          <a:p>
            <a:pPr algn="just"/>
            <a:r>
              <a:rPr lang="en-US" sz="3200" dirty="0">
                <a:latin typeface="Bodoni MT" charset="0"/>
                <a:cs typeface="Helvetica Neue" charset="0"/>
              </a:rPr>
              <a:t>Introduction</a:t>
            </a:r>
            <a:endParaRPr lang="en-US" sz="2800" dirty="0">
              <a:latin typeface="Bodoni MT" charset="0"/>
              <a:cs typeface="Helvetica Neue" charset="0"/>
            </a:endParaRPr>
          </a:p>
          <a:p>
            <a:pPr algn="just"/>
            <a:r>
              <a:rPr lang="en-US" sz="2400" dirty="0">
                <a:latin typeface="Helvetica Neue" charset="0"/>
                <a:cs typeface="Helvetica Neue" charset="0"/>
              </a:rPr>
              <a:t>This guide poster will take you on a journey exploring the creation of my personal website, which displays my student portfolio. It showcases my utilization of design principles, user experience enhancements, and web development techniques.</a:t>
            </a:r>
          </a:p>
          <a:p>
            <a:pPr algn="just"/>
            <a:endParaRPr lang="en-US" sz="600" dirty="0">
              <a:latin typeface="Helvetica Neue" charset="0"/>
              <a:cs typeface="Helvetica Neue" charset="0"/>
            </a:endParaRPr>
          </a:p>
          <a:p>
            <a:pPr algn="just"/>
            <a:r>
              <a:rPr lang="en-US" sz="3200" dirty="0">
                <a:latin typeface="Bodoni MT" panose="02070603080606020203" pitchFamily="18" charset="0"/>
                <a:cs typeface="Helvetica Neue" charset="0"/>
              </a:rPr>
              <a:t>Potential Audience</a:t>
            </a:r>
            <a:endParaRPr lang="en-US" sz="2400" dirty="0">
              <a:latin typeface="Helvetica Neue" charset="0"/>
              <a:cs typeface="Helvetica Neue" charset="0"/>
            </a:endParaRPr>
          </a:p>
          <a:p>
            <a:pPr algn="just"/>
            <a:r>
              <a:rPr lang="en-US" sz="2400" dirty="0">
                <a:latin typeface="Helvetica Neue" charset="0"/>
                <a:cs typeface="Helvetica Neue" charset="0"/>
              </a:rPr>
              <a:t>The website aims to reach a diverse audience including prospective clients, employers, and colleagues within the architectural industry. Its purpose is to exhibit the student's architectural endeavors and establish their personal identity as a driven and aspiring architect. In the ever-evolving digital landscape, this portfolio website serves as a potent instrument for the student to stand out, showcasing their unique design sensibilities and setting themselves apart from the competition.</a:t>
            </a:r>
          </a:p>
          <a:p>
            <a:pPr algn="just"/>
            <a:endParaRPr lang="en-US" sz="600" dirty="0">
              <a:latin typeface="Helvetica Neue" charset="0"/>
              <a:cs typeface="Helvetica Neue" charset="0"/>
            </a:endParaRPr>
          </a:p>
          <a:p>
            <a:pPr algn="just"/>
            <a:r>
              <a:rPr lang="en-US" sz="3200" dirty="0">
                <a:latin typeface="Bodoni MT" panose="02070603080606020203" pitchFamily="18" charset="0"/>
                <a:cs typeface="Helvetica Neue" charset="0"/>
              </a:rPr>
              <a:t>Design Prototypes</a:t>
            </a:r>
          </a:p>
          <a:p>
            <a:pPr algn="just"/>
            <a:r>
              <a:rPr lang="en-US" sz="2400" dirty="0">
                <a:latin typeface="Helvetica Neue" charset="0"/>
                <a:cs typeface="Helvetica Neue" charset="0"/>
              </a:rPr>
              <a:t>The website's design process began with the creation of low-fidelity prototypes, using hand-drawn sketches for rapid visualization of the site's layout and essential features. Building upon this, high-fidelity prototypes were developed using Figma, resulting in a precise, visually appealing, and user-friendly website design.</a:t>
            </a:r>
          </a:p>
          <a:p>
            <a:pPr algn="just"/>
            <a:endParaRPr lang="en-US" sz="2400" dirty="0">
              <a:latin typeface="Helvetica Neue" charset="0"/>
              <a:cs typeface="Helvetica Neue" charset="0"/>
            </a:endParaRPr>
          </a:p>
        </p:txBody>
      </p:sp>
      <p:sp>
        <p:nvSpPr>
          <p:cNvPr id="3075" name="Title 2"/>
          <p:cNvSpPr>
            <a:spLocks noGrp="1"/>
          </p:cNvSpPr>
          <p:nvPr>
            <p:ph type="title"/>
          </p:nvPr>
        </p:nvSpPr>
        <p:spPr>
          <a:xfrm>
            <a:off x="921576" y="41593"/>
            <a:ext cx="29360150" cy="1432838"/>
          </a:xfrm>
        </p:spPr>
        <p:txBody>
          <a:bodyPr/>
          <a:lstStyle/>
          <a:p>
            <a:r>
              <a:rPr lang="en-US" sz="8800" cap="none" dirty="0">
                <a:latin typeface="Bodoni MT" charset="0"/>
                <a:cs typeface="Didot" charset="0"/>
              </a:rPr>
              <a:t>Student Portfolio Website Implementation</a:t>
            </a:r>
          </a:p>
        </p:txBody>
      </p:sp>
      <p:sp>
        <p:nvSpPr>
          <p:cNvPr id="3076" name="Subtitle 3"/>
          <p:cNvSpPr>
            <a:spLocks noGrp="1"/>
          </p:cNvSpPr>
          <p:nvPr>
            <p:ph type="subTitle" idx="10"/>
          </p:nvPr>
        </p:nvSpPr>
        <p:spPr>
          <a:xfrm>
            <a:off x="9033391" y="1474434"/>
            <a:ext cx="21192974" cy="905293"/>
          </a:xfrm>
        </p:spPr>
        <p:txBody>
          <a:bodyPr/>
          <a:lstStyle/>
          <a:p>
            <a:pPr>
              <a:spcBef>
                <a:spcPct val="0"/>
              </a:spcBef>
            </a:pPr>
            <a:r>
              <a:rPr lang="en-US" dirty="0">
                <a:latin typeface="Helvetica Neue" charset="0"/>
                <a:cs typeface="Helvetica Neue" charset="0"/>
              </a:rPr>
              <a:t>Erik Flink</a:t>
            </a:r>
          </a:p>
        </p:txBody>
      </p:sp>
      <p:sp>
        <p:nvSpPr>
          <p:cNvPr id="23" name="Content Placeholder 7">
            <a:extLst>
              <a:ext uri="{FF2B5EF4-FFF2-40B4-BE49-F238E27FC236}">
                <a16:creationId xmlns:a16="http://schemas.microsoft.com/office/drawing/2014/main" id="{52E15009-A141-BCC2-688E-8E89FC5F94CB}"/>
              </a:ext>
            </a:extLst>
          </p:cNvPr>
          <p:cNvSpPr txBox="1">
            <a:spLocks/>
          </p:cNvSpPr>
          <p:nvPr/>
        </p:nvSpPr>
        <p:spPr bwMode="auto">
          <a:xfrm>
            <a:off x="21277285" y="16157831"/>
            <a:ext cx="6989426" cy="798590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112" tIns="147056" rIns="294112" bIns="147056"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just"/>
            <a:endParaRPr lang="en-US" sz="2400" dirty="0">
              <a:latin typeface="Helvetica Neue" charset="0"/>
              <a:cs typeface="Helvetica Neue" charset="0"/>
              <a:sym typeface="Wingdings" panose="05000000000000000000" pitchFamily="2" charset="2"/>
            </a:endParaRPr>
          </a:p>
        </p:txBody>
      </p:sp>
      <p:sp>
        <p:nvSpPr>
          <p:cNvPr id="31" name="Content Placeholder 7">
            <a:extLst>
              <a:ext uri="{FF2B5EF4-FFF2-40B4-BE49-F238E27FC236}">
                <a16:creationId xmlns:a16="http://schemas.microsoft.com/office/drawing/2014/main" id="{C68671A9-BFBD-77A6-F7B8-2CCA97CCAED9}"/>
              </a:ext>
            </a:extLst>
          </p:cNvPr>
          <p:cNvSpPr txBox="1">
            <a:spLocks/>
          </p:cNvSpPr>
          <p:nvPr/>
        </p:nvSpPr>
        <p:spPr bwMode="auto">
          <a:xfrm>
            <a:off x="22295463" y="2698860"/>
            <a:ext cx="7873412" cy="159937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112" tIns="147056" rIns="294112" bIns="147056"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just"/>
            <a:r>
              <a:rPr lang="en-US" sz="2400" dirty="0">
                <a:cs typeface="Helvetica Neue" charset="0"/>
                <a:sym typeface="Wingdings" panose="05000000000000000000" pitchFamily="2" charset="2"/>
              </a:rPr>
              <a:t>To enhance interactivity, project thumbnails and navigational elements incorporate hover animations. These animations provide users with detailed information about the respective link, elevating the user experience without requiring them to access the full page.</a:t>
            </a:r>
            <a:endParaRPr lang="en-US" sz="24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endParaRPr lang="en-US" sz="4000" dirty="0">
              <a:latin typeface="Bodoni MT" panose="02070603080606020203" pitchFamily="18" charset="0"/>
              <a:cs typeface="Helvetica Neue" charset="0"/>
              <a:sym typeface="Wingdings" panose="05000000000000000000" pitchFamily="2" charset="2"/>
            </a:endParaRPr>
          </a:p>
          <a:p>
            <a:pPr algn="just"/>
            <a:r>
              <a:rPr lang="en-US" sz="4000" dirty="0">
                <a:latin typeface="Bodoni MT" panose="02070603080606020203" pitchFamily="18" charset="0"/>
                <a:cs typeface="Helvetica Neue" charset="0"/>
                <a:sym typeface="Wingdings" panose="05000000000000000000" pitchFamily="2" charset="2"/>
              </a:rPr>
              <a:t>Reflection</a:t>
            </a:r>
          </a:p>
          <a:p>
            <a:pPr algn="just"/>
            <a:r>
              <a:rPr lang="en-US" sz="2400" dirty="0">
                <a:latin typeface="Helvetica Neue" charset="0"/>
                <a:cs typeface="Helvetica Neue" charset="0"/>
                <a:sym typeface="Wingdings" panose="05000000000000000000" pitchFamily="2" charset="2"/>
              </a:rPr>
              <a:t>Overcoming front-end obstacles played a crucial role in the website's creation. We prioritized responsiveness through the implementation of CSS media queries. Optimizing performance involved resizing image files. Despite initial confusion with the CSS layout, code organization was upheld by incorporating comments and separating code into individual files. Moreover, exploring the use of JavaScript event listeners to enhance interactivity introduced a fresh concept distinct from the traditional coding languages I had experience with. This innovation significantly elevated the user interface and overall experience.</a:t>
            </a:r>
          </a:p>
          <a:p>
            <a:pPr algn="just"/>
            <a:r>
              <a:rPr lang="en-US" sz="3200" dirty="0">
                <a:latin typeface="Bodoni MT" panose="02070603080606020203" pitchFamily="18" charset="0"/>
                <a:cs typeface="Helvetica Neue" charset="0"/>
                <a:sym typeface="Wingdings" panose="05000000000000000000" pitchFamily="2" charset="2"/>
              </a:rPr>
              <a:t>Future Work: </a:t>
            </a:r>
          </a:p>
          <a:p>
            <a:pPr algn="just"/>
            <a:r>
              <a:rPr lang="en-US" sz="2400" dirty="0">
                <a:cs typeface="Helvetica Neue" charset="0"/>
                <a:sym typeface="Wingdings" panose="05000000000000000000" pitchFamily="2" charset="2"/>
              </a:rPr>
              <a:t>With additional time at hand, there exist numerous possibilities for enhancing the website. These encompass the incorporation of a commenting feature to foster heightened user engagement, the introduction of a dedicated blog section for sharing valuable industry insights, and the enhancement of SEO practices to expand the website's reach to a broader audience.</a:t>
            </a:r>
          </a:p>
        </p:txBody>
      </p:sp>
      <p:cxnSp>
        <p:nvCxnSpPr>
          <p:cNvPr id="10" name="Straight Connector 9">
            <a:extLst>
              <a:ext uri="{FF2B5EF4-FFF2-40B4-BE49-F238E27FC236}">
                <a16:creationId xmlns:a16="http://schemas.microsoft.com/office/drawing/2014/main" id="{E85F2809-7504-41CF-A6E9-3AD8F5157EEB}"/>
              </a:ext>
            </a:extLst>
          </p:cNvPr>
          <p:cNvCxnSpPr>
            <a:cxnSpLocks/>
          </p:cNvCxnSpPr>
          <p:nvPr/>
        </p:nvCxnSpPr>
        <p:spPr>
          <a:xfrm>
            <a:off x="414466" y="5343407"/>
            <a:ext cx="6795535"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D9FE74A-691A-A3C4-AEF7-06CA7964E49E}"/>
              </a:ext>
            </a:extLst>
          </p:cNvPr>
          <p:cNvCxnSpPr>
            <a:cxnSpLocks/>
          </p:cNvCxnSpPr>
          <p:nvPr/>
        </p:nvCxnSpPr>
        <p:spPr>
          <a:xfrm>
            <a:off x="15429857" y="10418811"/>
            <a:ext cx="6422843" cy="21773"/>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E032616-1410-603E-DEA4-91A3703C92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208" y="14083609"/>
            <a:ext cx="3319712" cy="4303893"/>
          </a:xfrm>
          <a:prstGeom prst="rect">
            <a:avLst/>
          </a:prstGeom>
          <a:noFill/>
          <a:ln>
            <a:noFill/>
          </a:ln>
        </p:spPr>
      </p:pic>
      <p:pic>
        <p:nvPicPr>
          <p:cNvPr id="4" name="Picture 3" descr="A picture containing text, house, sketch, screenshot&#10;&#10;Description automatically generated">
            <a:extLst>
              <a:ext uri="{FF2B5EF4-FFF2-40B4-BE49-F238E27FC236}">
                <a16:creationId xmlns:a16="http://schemas.microsoft.com/office/drawing/2014/main" id="{729CA156-EFC3-6AEA-FA52-E970431770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9861" y="14066520"/>
            <a:ext cx="3068562" cy="4365691"/>
          </a:xfrm>
          <a:prstGeom prst="rect">
            <a:avLst/>
          </a:prstGeom>
          <a:noFill/>
          <a:ln>
            <a:noFill/>
          </a:ln>
        </p:spPr>
      </p:pic>
      <p:sp>
        <p:nvSpPr>
          <p:cNvPr id="5" name="TextBox 4">
            <a:extLst>
              <a:ext uri="{FF2B5EF4-FFF2-40B4-BE49-F238E27FC236}">
                <a16:creationId xmlns:a16="http://schemas.microsoft.com/office/drawing/2014/main" id="{B893FA49-EF15-6385-E96E-AC1C286565F8}"/>
              </a:ext>
            </a:extLst>
          </p:cNvPr>
          <p:cNvSpPr txBox="1"/>
          <p:nvPr/>
        </p:nvSpPr>
        <p:spPr>
          <a:xfrm>
            <a:off x="1008255" y="13612424"/>
            <a:ext cx="1959191" cy="461665"/>
          </a:xfrm>
          <a:prstGeom prst="rect">
            <a:avLst/>
          </a:prstGeom>
          <a:noFill/>
        </p:spPr>
        <p:txBody>
          <a:bodyPr wrap="none" rtlCol="0">
            <a:spAutoFit/>
          </a:bodyPr>
          <a:lstStyle/>
          <a:p>
            <a:r>
              <a:rPr lang="en-AU" sz="2400" b="1" dirty="0"/>
              <a:t>Low Fidelity</a:t>
            </a:r>
          </a:p>
        </p:txBody>
      </p:sp>
      <p:sp>
        <p:nvSpPr>
          <p:cNvPr id="6" name="TextBox 5">
            <a:extLst>
              <a:ext uri="{FF2B5EF4-FFF2-40B4-BE49-F238E27FC236}">
                <a16:creationId xmlns:a16="http://schemas.microsoft.com/office/drawing/2014/main" id="{083B9532-65C5-D380-1174-D1C82E2BA89E}"/>
              </a:ext>
            </a:extLst>
          </p:cNvPr>
          <p:cNvSpPr txBox="1"/>
          <p:nvPr/>
        </p:nvSpPr>
        <p:spPr>
          <a:xfrm>
            <a:off x="4955071" y="13612424"/>
            <a:ext cx="2028119" cy="461665"/>
          </a:xfrm>
          <a:prstGeom prst="rect">
            <a:avLst/>
          </a:prstGeom>
          <a:noFill/>
        </p:spPr>
        <p:txBody>
          <a:bodyPr wrap="none" rtlCol="0">
            <a:spAutoFit/>
          </a:bodyPr>
          <a:lstStyle/>
          <a:p>
            <a:r>
              <a:rPr lang="en-AU" sz="2400" b="1" dirty="0"/>
              <a:t>High Fidelity</a:t>
            </a:r>
          </a:p>
        </p:txBody>
      </p:sp>
      <p:cxnSp>
        <p:nvCxnSpPr>
          <p:cNvPr id="8" name="Straight Arrow Connector 7">
            <a:extLst>
              <a:ext uri="{FF2B5EF4-FFF2-40B4-BE49-F238E27FC236}">
                <a16:creationId xmlns:a16="http://schemas.microsoft.com/office/drawing/2014/main" id="{C13E3B5C-44E3-4DF7-063D-C705863D1C1E}"/>
              </a:ext>
            </a:extLst>
          </p:cNvPr>
          <p:cNvCxnSpPr>
            <a:cxnSpLocks/>
            <a:stCxn id="3" idx="3"/>
            <a:endCxn id="4" idx="1"/>
          </p:cNvCxnSpPr>
          <p:nvPr/>
        </p:nvCxnSpPr>
        <p:spPr>
          <a:xfrm>
            <a:off x="3550920" y="16235556"/>
            <a:ext cx="788941" cy="13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0F9C914-8B15-9916-4464-E013DB967C11}"/>
              </a:ext>
            </a:extLst>
          </p:cNvPr>
          <p:cNvCxnSpPr>
            <a:cxnSpLocks/>
          </p:cNvCxnSpPr>
          <p:nvPr/>
        </p:nvCxnSpPr>
        <p:spPr>
          <a:xfrm>
            <a:off x="414466" y="10145199"/>
            <a:ext cx="6795535"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5E9562FC-EEBF-86CE-9BC3-10359FE8DDE1}"/>
              </a:ext>
            </a:extLst>
          </p:cNvPr>
          <p:cNvPicPr>
            <a:picLocks noChangeAspect="1"/>
          </p:cNvPicPr>
          <p:nvPr/>
        </p:nvPicPr>
        <p:blipFill>
          <a:blip r:embed="rId4"/>
          <a:stretch>
            <a:fillRect/>
          </a:stretch>
        </p:blipFill>
        <p:spPr>
          <a:xfrm>
            <a:off x="8954513" y="14631329"/>
            <a:ext cx="4564165" cy="4170137"/>
          </a:xfrm>
          <a:prstGeom prst="rect">
            <a:avLst/>
          </a:prstGeom>
        </p:spPr>
      </p:pic>
      <p:sp>
        <p:nvSpPr>
          <p:cNvPr id="27" name="TextBox 26">
            <a:extLst>
              <a:ext uri="{FF2B5EF4-FFF2-40B4-BE49-F238E27FC236}">
                <a16:creationId xmlns:a16="http://schemas.microsoft.com/office/drawing/2014/main" id="{676C5A28-E18C-51D5-C585-C6820D5CD9FE}"/>
              </a:ext>
            </a:extLst>
          </p:cNvPr>
          <p:cNvSpPr txBox="1"/>
          <p:nvPr/>
        </p:nvSpPr>
        <p:spPr>
          <a:xfrm>
            <a:off x="10222278" y="13843256"/>
            <a:ext cx="2028633" cy="830997"/>
          </a:xfrm>
          <a:prstGeom prst="rect">
            <a:avLst/>
          </a:prstGeom>
          <a:noFill/>
        </p:spPr>
        <p:txBody>
          <a:bodyPr wrap="none" rtlCol="0">
            <a:spAutoFit/>
          </a:bodyPr>
          <a:lstStyle/>
          <a:p>
            <a:pPr algn="ctr"/>
            <a:r>
              <a:rPr lang="en-AU" sz="2400" b="1" dirty="0"/>
              <a:t>Gallery</a:t>
            </a:r>
          </a:p>
          <a:p>
            <a:pPr algn="ctr"/>
            <a:r>
              <a:rPr lang="en-AU" sz="2400" b="1" dirty="0"/>
              <a:t>Wide Screen</a:t>
            </a:r>
          </a:p>
        </p:txBody>
      </p:sp>
      <p:pic>
        <p:nvPicPr>
          <p:cNvPr id="29" name="Picture 28">
            <a:extLst>
              <a:ext uri="{FF2B5EF4-FFF2-40B4-BE49-F238E27FC236}">
                <a16:creationId xmlns:a16="http://schemas.microsoft.com/office/drawing/2014/main" id="{45530537-06A2-D829-15C9-EA8584152286}"/>
              </a:ext>
            </a:extLst>
          </p:cNvPr>
          <p:cNvPicPr>
            <a:picLocks noChangeAspect="1"/>
          </p:cNvPicPr>
          <p:nvPr/>
        </p:nvPicPr>
        <p:blipFill>
          <a:blip r:embed="rId5"/>
          <a:stretch>
            <a:fillRect/>
          </a:stretch>
        </p:blipFill>
        <p:spPr>
          <a:xfrm>
            <a:off x="19148783" y="3068185"/>
            <a:ext cx="2804933" cy="7247135"/>
          </a:xfrm>
          <a:prstGeom prst="rect">
            <a:avLst/>
          </a:prstGeom>
        </p:spPr>
      </p:pic>
      <p:sp>
        <p:nvSpPr>
          <p:cNvPr id="32" name="TextBox 31">
            <a:extLst>
              <a:ext uri="{FF2B5EF4-FFF2-40B4-BE49-F238E27FC236}">
                <a16:creationId xmlns:a16="http://schemas.microsoft.com/office/drawing/2014/main" id="{48683E20-0ADC-8583-475A-F15D15964AE7}"/>
              </a:ext>
            </a:extLst>
          </p:cNvPr>
          <p:cNvSpPr txBox="1"/>
          <p:nvPr/>
        </p:nvSpPr>
        <p:spPr>
          <a:xfrm>
            <a:off x="15301507" y="2695773"/>
            <a:ext cx="3733253" cy="7478970"/>
          </a:xfrm>
          <a:prstGeom prst="rect">
            <a:avLst/>
          </a:prstGeom>
          <a:noFill/>
        </p:spPr>
        <p:txBody>
          <a:bodyPr wrap="square" rtlCol="0">
            <a:spAutoFit/>
          </a:bodyPr>
          <a:lstStyle/>
          <a:p>
            <a:pPr algn="just"/>
            <a:r>
              <a:rPr lang="en-US" sz="2400" dirty="0">
                <a:latin typeface="Helvetica Neue" charset="0"/>
                <a:cs typeface="Helvetica Neue" charset="0"/>
              </a:rPr>
              <a:t>During the development process, I took great care to create a website layout that dynamically adapts to different screen sizes, ensuring an optimal viewing experience while maintaining aesthetic appeal. This adaptive design feature was born out of the realization that mobile browsing is becoming increasingly prevalent. It highlights the importance of delivering a seamless multi-device experience to effectively cater to our diverse audience's browsing preferences.</a:t>
            </a:r>
            <a:endParaRPr lang="en-AU" sz="2400" dirty="0">
              <a:latin typeface="Helvetica Neue"/>
            </a:endParaRPr>
          </a:p>
        </p:txBody>
      </p:sp>
      <p:sp>
        <p:nvSpPr>
          <p:cNvPr id="33" name="TextBox 32">
            <a:extLst>
              <a:ext uri="{FF2B5EF4-FFF2-40B4-BE49-F238E27FC236}">
                <a16:creationId xmlns:a16="http://schemas.microsoft.com/office/drawing/2014/main" id="{EE321BDF-1F85-247D-420C-0EF866AC6FB5}"/>
              </a:ext>
            </a:extLst>
          </p:cNvPr>
          <p:cNvSpPr txBox="1"/>
          <p:nvPr/>
        </p:nvSpPr>
        <p:spPr>
          <a:xfrm>
            <a:off x="19427278" y="2549195"/>
            <a:ext cx="2358338" cy="830997"/>
          </a:xfrm>
          <a:prstGeom prst="rect">
            <a:avLst/>
          </a:prstGeom>
          <a:noFill/>
        </p:spPr>
        <p:txBody>
          <a:bodyPr wrap="none" rtlCol="0">
            <a:spAutoFit/>
          </a:bodyPr>
          <a:lstStyle/>
          <a:p>
            <a:pPr algn="ctr"/>
            <a:r>
              <a:rPr lang="en-AU" sz="2400" b="1" dirty="0"/>
              <a:t>Gallery</a:t>
            </a:r>
          </a:p>
          <a:p>
            <a:pPr algn="ctr"/>
            <a:r>
              <a:rPr lang="en-AU" sz="2400" b="1" dirty="0"/>
              <a:t>Narrow Screen</a:t>
            </a:r>
          </a:p>
        </p:txBody>
      </p:sp>
      <p:pic>
        <p:nvPicPr>
          <p:cNvPr id="35" name="Picture 34">
            <a:extLst>
              <a:ext uri="{FF2B5EF4-FFF2-40B4-BE49-F238E27FC236}">
                <a16:creationId xmlns:a16="http://schemas.microsoft.com/office/drawing/2014/main" id="{CAB2D38A-B178-9F00-393E-1786255F0A9C}"/>
              </a:ext>
            </a:extLst>
          </p:cNvPr>
          <p:cNvPicPr>
            <a:picLocks noChangeAspect="1"/>
          </p:cNvPicPr>
          <p:nvPr/>
        </p:nvPicPr>
        <p:blipFill rotWithShape="1">
          <a:blip r:embed="rId6"/>
          <a:srcRect r="435"/>
          <a:stretch/>
        </p:blipFill>
        <p:spPr>
          <a:xfrm>
            <a:off x="7890634" y="4231768"/>
            <a:ext cx="6959044" cy="795439"/>
          </a:xfrm>
          <a:prstGeom prst="rect">
            <a:avLst/>
          </a:prstGeom>
        </p:spPr>
      </p:pic>
      <p:pic>
        <p:nvPicPr>
          <p:cNvPr id="37" name="Picture 36">
            <a:extLst>
              <a:ext uri="{FF2B5EF4-FFF2-40B4-BE49-F238E27FC236}">
                <a16:creationId xmlns:a16="http://schemas.microsoft.com/office/drawing/2014/main" id="{ADFD920F-B2F8-456F-A483-DF5AAC5D100F}"/>
              </a:ext>
            </a:extLst>
          </p:cNvPr>
          <p:cNvPicPr>
            <a:picLocks noChangeAspect="1"/>
          </p:cNvPicPr>
          <p:nvPr/>
        </p:nvPicPr>
        <p:blipFill>
          <a:blip r:embed="rId7"/>
          <a:stretch>
            <a:fillRect/>
          </a:stretch>
        </p:blipFill>
        <p:spPr>
          <a:xfrm>
            <a:off x="8717726" y="5928244"/>
            <a:ext cx="1202993" cy="646771"/>
          </a:xfrm>
          <a:prstGeom prst="rect">
            <a:avLst/>
          </a:prstGeom>
        </p:spPr>
      </p:pic>
      <p:pic>
        <p:nvPicPr>
          <p:cNvPr id="39" name="Picture 38">
            <a:extLst>
              <a:ext uri="{FF2B5EF4-FFF2-40B4-BE49-F238E27FC236}">
                <a16:creationId xmlns:a16="http://schemas.microsoft.com/office/drawing/2014/main" id="{6542A4CF-4636-ED65-9C9A-E4D781828C61}"/>
              </a:ext>
            </a:extLst>
          </p:cNvPr>
          <p:cNvPicPr>
            <a:picLocks noChangeAspect="1"/>
          </p:cNvPicPr>
          <p:nvPr/>
        </p:nvPicPr>
        <p:blipFill>
          <a:blip r:embed="rId8"/>
          <a:stretch>
            <a:fillRect/>
          </a:stretch>
        </p:blipFill>
        <p:spPr>
          <a:xfrm>
            <a:off x="9319222" y="6396337"/>
            <a:ext cx="309958" cy="400048"/>
          </a:xfrm>
          <a:prstGeom prst="rect">
            <a:avLst/>
          </a:prstGeom>
        </p:spPr>
      </p:pic>
      <p:cxnSp>
        <p:nvCxnSpPr>
          <p:cNvPr id="40" name="Straight Connector 39">
            <a:extLst>
              <a:ext uri="{FF2B5EF4-FFF2-40B4-BE49-F238E27FC236}">
                <a16:creationId xmlns:a16="http://schemas.microsoft.com/office/drawing/2014/main" id="{FC683EF2-938D-3454-CACE-21F1B617B040}"/>
              </a:ext>
            </a:extLst>
          </p:cNvPr>
          <p:cNvCxnSpPr>
            <a:cxnSpLocks/>
          </p:cNvCxnSpPr>
          <p:nvPr/>
        </p:nvCxnSpPr>
        <p:spPr>
          <a:xfrm>
            <a:off x="8020170" y="9688654"/>
            <a:ext cx="6795535"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C6F3720C-A2C8-0E50-E29C-9EDDA4E0C706}"/>
              </a:ext>
            </a:extLst>
          </p:cNvPr>
          <p:cNvPicPr>
            <a:picLocks noChangeAspect="1"/>
          </p:cNvPicPr>
          <p:nvPr/>
        </p:nvPicPr>
        <p:blipFill>
          <a:blip r:embed="rId9"/>
          <a:stretch>
            <a:fillRect/>
          </a:stretch>
        </p:blipFill>
        <p:spPr>
          <a:xfrm>
            <a:off x="15846202" y="13931130"/>
            <a:ext cx="5626880" cy="4703929"/>
          </a:xfrm>
          <a:prstGeom prst="rect">
            <a:avLst/>
          </a:prstGeom>
        </p:spPr>
      </p:pic>
      <p:pic>
        <p:nvPicPr>
          <p:cNvPr id="57" name="Picture 56">
            <a:extLst>
              <a:ext uri="{FF2B5EF4-FFF2-40B4-BE49-F238E27FC236}">
                <a16:creationId xmlns:a16="http://schemas.microsoft.com/office/drawing/2014/main" id="{67175196-2334-5D09-3E0B-874AD4702F99}"/>
              </a:ext>
            </a:extLst>
          </p:cNvPr>
          <p:cNvPicPr>
            <a:picLocks noChangeAspect="1"/>
          </p:cNvPicPr>
          <p:nvPr/>
        </p:nvPicPr>
        <p:blipFill>
          <a:blip r:embed="rId10"/>
          <a:stretch>
            <a:fillRect/>
          </a:stretch>
        </p:blipFill>
        <p:spPr>
          <a:xfrm>
            <a:off x="23212423" y="5194204"/>
            <a:ext cx="6039493" cy="2175180"/>
          </a:xfrm>
          <a:prstGeom prst="rect">
            <a:avLst/>
          </a:prstGeom>
        </p:spPr>
      </p:pic>
      <p:pic>
        <p:nvPicPr>
          <p:cNvPr id="59" name="Picture 58">
            <a:extLst>
              <a:ext uri="{FF2B5EF4-FFF2-40B4-BE49-F238E27FC236}">
                <a16:creationId xmlns:a16="http://schemas.microsoft.com/office/drawing/2014/main" id="{0F1723AC-61DD-813C-F031-41B6F82935E9}"/>
              </a:ext>
            </a:extLst>
          </p:cNvPr>
          <p:cNvPicPr>
            <a:picLocks noChangeAspect="1"/>
          </p:cNvPicPr>
          <p:nvPr/>
        </p:nvPicPr>
        <p:blipFill>
          <a:blip r:embed="rId11"/>
          <a:stretch>
            <a:fillRect/>
          </a:stretch>
        </p:blipFill>
        <p:spPr>
          <a:xfrm>
            <a:off x="23212422" y="7540958"/>
            <a:ext cx="6039494" cy="2147696"/>
          </a:xfrm>
          <a:prstGeom prst="rect">
            <a:avLst/>
          </a:prstGeom>
        </p:spPr>
      </p:pic>
      <p:cxnSp>
        <p:nvCxnSpPr>
          <p:cNvPr id="61" name="Straight Arrow Connector 60">
            <a:extLst>
              <a:ext uri="{FF2B5EF4-FFF2-40B4-BE49-F238E27FC236}">
                <a16:creationId xmlns:a16="http://schemas.microsoft.com/office/drawing/2014/main" id="{4CA3F9EA-8234-5268-BBC4-75065A13235D}"/>
              </a:ext>
            </a:extLst>
          </p:cNvPr>
          <p:cNvCxnSpPr>
            <a:cxnSpLocks/>
            <a:stCxn id="57" idx="2"/>
            <a:endCxn id="59" idx="0"/>
          </p:cNvCxnSpPr>
          <p:nvPr/>
        </p:nvCxnSpPr>
        <p:spPr>
          <a:xfrm flipH="1">
            <a:off x="26232169" y="7369384"/>
            <a:ext cx="1" cy="171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F8BD3E4-71FD-3457-912E-8FE332933225}"/>
              </a:ext>
            </a:extLst>
          </p:cNvPr>
          <p:cNvSpPr txBox="1"/>
          <p:nvPr/>
        </p:nvSpPr>
        <p:spPr>
          <a:xfrm>
            <a:off x="25574777" y="4760023"/>
            <a:ext cx="1447832" cy="461665"/>
          </a:xfrm>
          <a:prstGeom prst="rect">
            <a:avLst/>
          </a:prstGeom>
          <a:noFill/>
        </p:spPr>
        <p:txBody>
          <a:bodyPr wrap="none" rtlCol="0">
            <a:spAutoFit/>
          </a:bodyPr>
          <a:lstStyle/>
          <a:p>
            <a:r>
              <a:rPr lang="en-AU" sz="2400" b="1" dirty="0"/>
              <a:t>Portfolio</a:t>
            </a:r>
          </a:p>
        </p:txBody>
      </p:sp>
      <p:sp>
        <p:nvSpPr>
          <p:cNvPr id="3073" name="Rectangle 11">
            <a:extLst>
              <a:ext uri="{FF2B5EF4-FFF2-40B4-BE49-F238E27FC236}">
                <a16:creationId xmlns:a16="http://schemas.microsoft.com/office/drawing/2014/main" id="{C7A25AF0-35A0-5869-F2C8-853EE88AF2D3}"/>
              </a:ext>
            </a:extLst>
          </p:cNvPr>
          <p:cNvSpPr>
            <a:spLocks noChangeArrowheads="1"/>
          </p:cNvSpPr>
          <p:nvPr/>
        </p:nvSpPr>
        <p:spPr bwMode="auto">
          <a:xfrm>
            <a:off x="15137607" y="10455272"/>
            <a:ext cx="684274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Helvetica Neue"/>
              </a:rPr>
              <a:t>The student architect aimed to place their projects at the forefront, leading to the creation of a minimalistic website featuring impactful images. This concept is brought to life on the Project page, where the project title remains fixed as users scroll through the visuals, enabling the work to communicate its message without distractions.</a:t>
            </a:r>
            <a:br>
              <a:rPr kumimoji="0" lang="en-US" altLang="en-US" sz="2400" b="0" i="0" u="none" strike="noStrike" cap="none" normalizeH="0" baseline="0" dirty="0">
                <a:ln>
                  <a:noFill/>
                </a:ln>
                <a:solidFill>
                  <a:schemeClr val="tx1"/>
                </a:solidFill>
                <a:effectLst/>
                <a:latin typeface="Söhne"/>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077" name="TextBox 3076">
            <a:extLst>
              <a:ext uri="{FF2B5EF4-FFF2-40B4-BE49-F238E27FC236}">
                <a16:creationId xmlns:a16="http://schemas.microsoft.com/office/drawing/2014/main" id="{42061DE4-8B52-7B0D-7549-A95EB617FA12}"/>
              </a:ext>
            </a:extLst>
          </p:cNvPr>
          <p:cNvSpPr txBox="1"/>
          <p:nvPr/>
        </p:nvSpPr>
        <p:spPr>
          <a:xfrm>
            <a:off x="17852220" y="13549878"/>
            <a:ext cx="2048959" cy="461665"/>
          </a:xfrm>
          <a:prstGeom prst="rect">
            <a:avLst/>
          </a:prstGeom>
          <a:noFill/>
        </p:spPr>
        <p:txBody>
          <a:bodyPr wrap="none" rtlCol="0">
            <a:spAutoFit/>
          </a:bodyPr>
          <a:lstStyle/>
          <a:p>
            <a:r>
              <a:rPr lang="en-AU" sz="2400" b="1" dirty="0"/>
              <a:t>Project Page</a:t>
            </a:r>
          </a:p>
        </p:txBody>
      </p:sp>
      <p:pic>
        <p:nvPicPr>
          <p:cNvPr id="20" name="Picture 19">
            <a:extLst>
              <a:ext uri="{FF2B5EF4-FFF2-40B4-BE49-F238E27FC236}">
                <a16:creationId xmlns:a16="http://schemas.microsoft.com/office/drawing/2014/main" id="{2864772F-639F-F545-F754-DAEFFEA3904C}"/>
              </a:ext>
            </a:extLst>
          </p:cNvPr>
          <p:cNvPicPr>
            <a:picLocks noChangeAspect="1"/>
          </p:cNvPicPr>
          <p:nvPr/>
        </p:nvPicPr>
        <p:blipFill>
          <a:blip r:embed="rId8"/>
          <a:stretch>
            <a:fillRect/>
          </a:stretch>
        </p:blipFill>
        <p:spPr>
          <a:xfrm>
            <a:off x="24861443" y="9488630"/>
            <a:ext cx="309958" cy="400048"/>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2495</TotalTime>
  <Words>645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Helvetica Neue</vt:lpstr>
      <vt:lpstr>Söhne</vt:lpstr>
      <vt:lpstr>poster</vt:lpstr>
      <vt:lpstr>Student Portfolio Website Implementation</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Erik Flink</cp:lastModifiedBy>
  <cp:revision>22</cp:revision>
  <cp:lastPrinted>2011-10-04T02:16:03Z</cp:lastPrinted>
  <dcterms:created xsi:type="dcterms:W3CDTF">2011-10-04T02:18:07Z</dcterms:created>
  <dcterms:modified xsi:type="dcterms:W3CDTF">2023-05-21T07:42:15Z</dcterms:modified>
</cp:coreProperties>
</file>