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A5124-997F-4692-B351-B6BD64DF15AE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FB14A-DC1A-43F3-A9BA-F19A902769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5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3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01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099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26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4400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22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70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51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40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93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08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43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10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15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78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C9C4-1276-4C1A-B547-E8E16C9149B1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47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C9C4-1276-4C1A-B547-E8E16C9149B1}" type="datetimeFigureOut">
              <a:rPr lang="pt-BR" smtClean="0"/>
              <a:t>17/05/2018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D295A5-C415-4163-8AD9-3BD4EDBD5F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72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32F32-C10A-45B6-8EF4-20BC4A4D5035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9492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Roboto"/>
              </a:rPr>
              <a:t>Objetos Compostos</a:t>
            </a:r>
            <a:endParaRPr lang="pt-BR" b="0" i="0" dirty="0">
              <a:effectLst/>
              <a:latin typeface="Roboto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150" y="94921"/>
            <a:ext cx="1343025" cy="3619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6" y="1083714"/>
            <a:ext cx="2306944" cy="435416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599" y="199697"/>
            <a:ext cx="3679607" cy="64113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662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32F32-C10A-45B6-8EF4-20BC4A4D5035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9492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Roboto"/>
              </a:rPr>
              <a:t>Objetos Compostos</a:t>
            </a:r>
            <a:endParaRPr lang="pt-BR" b="0" i="0" dirty="0">
              <a:effectLst/>
              <a:latin typeface="Roboto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150" y="94921"/>
            <a:ext cx="1343025" cy="3619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17" y="456870"/>
            <a:ext cx="8893213" cy="64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32F32-C10A-45B6-8EF4-20BC4A4D5035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9492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Roboto"/>
              </a:rPr>
              <a:t>Objetos Compostos</a:t>
            </a:r>
            <a:endParaRPr lang="pt-BR" b="0" i="0" dirty="0">
              <a:effectLst/>
              <a:latin typeface="Roboto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150" y="94921"/>
            <a:ext cx="1343025" cy="3619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3" y="464253"/>
            <a:ext cx="8744607" cy="63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32F32-C10A-45B6-8EF4-20BC4A4D5035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9492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Roboto"/>
              </a:rPr>
              <a:t>Objetos Compostos</a:t>
            </a:r>
            <a:endParaRPr lang="pt-BR" b="0" i="0" dirty="0">
              <a:effectLst/>
              <a:latin typeface="Roboto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150" y="94921"/>
            <a:ext cx="1343025" cy="3619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34" y="464254"/>
            <a:ext cx="8728365" cy="639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32F32-C10A-45B6-8EF4-20BC4A4D5035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9492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Roboto"/>
              </a:rPr>
              <a:t>Objetos Compostos</a:t>
            </a:r>
            <a:endParaRPr lang="pt-BR" b="0" i="0" dirty="0">
              <a:effectLst/>
              <a:latin typeface="Roboto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150" y="94921"/>
            <a:ext cx="1343025" cy="3619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19" y="630621"/>
            <a:ext cx="9410700" cy="559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32F32-C10A-45B6-8EF4-20BC4A4D5035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9492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Roboto"/>
              </a:rPr>
              <a:t>Objetos Compostos</a:t>
            </a:r>
            <a:endParaRPr lang="pt-BR" b="0" i="0" dirty="0">
              <a:effectLst/>
              <a:latin typeface="Roboto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150" y="94921"/>
            <a:ext cx="1343025" cy="3619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2597"/>
            <a:ext cx="9410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32F32-C10A-45B6-8EF4-20BC4A4D5035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9492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Roboto"/>
              </a:rPr>
              <a:t>Objetos Compostos</a:t>
            </a:r>
            <a:endParaRPr lang="pt-BR" b="0" i="0" dirty="0">
              <a:effectLst/>
              <a:latin typeface="Roboto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150" y="94921"/>
            <a:ext cx="1343025" cy="3619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95" y="456871"/>
            <a:ext cx="8471337" cy="63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32F32-C10A-45B6-8EF4-20BC4A4D5035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9492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Roboto"/>
              </a:rPr>
              <a:t>Objetos Compostos</a:t>
            </a:r>
            <a:endParaRPr lang="pt-BR" b="0" i="0" dirty="0">
              <a:effectLst/>
              <a:latin typeface="Roboto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150" y="94921"/>
            <a:ext cx="1343025" cy="3619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952500"/>
            <a:ext cx="94107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32F32-C10A-45B6-8EF4-20BC4A4D5035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9492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Roboto"/>
              </a:rPr>
              <a:t>Objetos Compostos</a:t>
            </a:r>
            <a:endParaRPr lang="pt-BR" b="0" i="0" dirty="0">
              <a:effectLst/>
              <a:latin typeface="Roboto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150" y="94921"/>
            <a:ext cx="1343025" cy="3619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952500"/>
            <a:ext cx="94297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32F32-C10A-45B6-8EF4-20BC4A4D5035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9492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Roboto"/>
              </a:rPr>
              <a:t>Objetos Compostos</a:t>
            </a:r>
            <a:endParaRPr lang="pt-BR" b="0" i="0" dirty="0">
              <a:effectLst/>
              <a:latin typeface="Roboto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150" y="94921"/>
            <a:ext cx="1343025" cy="3619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83" y="464253"/>
            <a:ext cx="8479549" cy="63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32F32-C10A-45B6-8EF4-20BC4A4D5035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9492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Roboto"/>
              </a:rPr>
              <a:t>Objetos Compostos</a:t>
            </a:r>
            <a:endParaRPr lang="pt-BR" b="0" i="0" dirty="0">
              <a:effectLst/>
              <a:latin typeface="Roboto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150" y="94921"/>
            <a:ext cx="1343025" cy="3619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75" y="456871"/>
            <a:ext cx="8514857" cy="63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32F32-C10A-45B6-8EF4-20BC4A4D5035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94921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Roboto"/>
              </a:rPr>
              <a:t>Objetos Compostos</a:t>
            </a:r>
            <a:endParaRPr lang="pt-BR" b="0" i="0" dirty="0">
              <a:effectLst/>
              <a:latin typeface="Roboto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150" y="94921"/>
            <a:ext cx="1343025" cy="3619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77" y="464252"/>
            <a:ext cx="8801197" cy="63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1196</TotalTime>
  <Words>36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Cruz</dc:creator>
  <cp:lastModifiedBy>Paulo</cp:lastModifiedBy>
  <cp:revision>100</cp:revision>
  <dcterms:created xsi:type="dcterms:W3CDTF">2017-03-06T15:34:40Z</dcterms:created>
  <dcterms:modified xsi:type="dcterms:W3CDTF">2018-05-17T20:37:03Z</dcterms:modified>
</cp:coreProperties>
</file>