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5" r:id="rId7"/>
    <p:sldId id="266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8" r:id="rId2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8B7C0-1B3F-4447-8B43-D02CDEC90406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2D0C6-EDBB-4751-9D0E-6A1CDBA0C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6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2D0C6-EDBB-4751-9D0E-6A1CDBA0CC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6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bilac_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38100"/>
            <a:ext cx="9221788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43372" y="357166"/>
            <a:ext cx="4429156" cy="23574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5357826"/>
            <a:ext cx="8572560" cy="1071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76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8348-A213-4233-9AC7-B2894BEFB206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6007C-857A-4ECA-A824-3B26500430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49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15D8-ACE1-425A-8561-D609D2B4DCC1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5E810-77F3-4888-8C83-B59056D2AB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FDB4-ECEF-42D1-946A-9343B58DDBAC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2435-6AD4-4F73-A86E-19734FF7D1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4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A0825-6E3F-4AB8-AE2B-1F738DC8E365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A0956-7073-4EDB-815F-F6D05A1A65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45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8268-FAD4-4EFA-8D93-FCD2C265EE64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B0A82-3A75-4B73-8B0A-48EE513B11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57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8B71-A531-400E-8CC4-8FA70B3A92D7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D29BB-9DC5-4AED-AE73-52801EE40B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26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3C8AA-83E6-4F36-80A6-2BAEB2AEFE86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D4EBC-5C12-4DA4-9D5D-12B0FEB8DFD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76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DA85-9E5E-4591-928C-3385618FBADE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80B17-3123-4E50-AB2F-664E81E226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78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C39A-4D14-4F77-BD4E-3C0EF79A0256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DDD4-2C0B-48F4-A423-C308218E38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93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22BAE-F6C8-4C44-8702-BC324CC636CA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8CFA6-27AB-4E74-8387-667DCD91B4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09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bilac_interna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4763"/>
            <a:ext cx="91567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686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00063" y="1143000"/>
            <a:ext cx="8186737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CFF8D3-72CD-47AB-A523-043115AECEE9}" type="datetimeFigureOut">
              <a:rPr lang="pt-BR"/>
              <a:pPr>
                <a:defRPr/>
              </a:pPr>
              <a:t>15/03/2017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900B1A-08C6-4009-82CB-89509879D8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ostulad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Autonomia" TargetMode="External"/><Relationship Id="rId4" Type="http://schemas.openxmlformats.org/officeDocument/2006/relationships/hyperlink" Target="https://pt.wikipedia.org/wiki/Objetiv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ítulo 2"/>
          <p:cNvSpPr>
            <a:spLocks noGrp="1"/>
          </p:cNvSpPr>
          <p:nvPr>
            <p:ph type="subTitle" idx="1"/>
          </p:nvPr>
        </p:nvSpPr>
        <p:spPr>
          <a:xfrm>
            <a:off x="214313" y="5357813"/>
            <a:ext cx="8572500" cy="1071562"/>
          </a:xfrm>
        </p:spPr>
        <p:txBody>
          <a:bodyPr/>
          <a:lstStyle/>
          <a:p>
            <a:r>
              <a:rPr lang="pt-BR" altLang="pt-BR" sz="7200" dirty="0" smtClean="0">
                <a:solidFill>
                  <a:srgbClr val="FF0000"/>
                </a:solidFill>
              </a:rPr>
              <a:t>POO</a:t>
            </a:r>
            <a:endParaRPr lang="pt-BR" altLang="pt-BR" sz="6000" dirty="0" smtClean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6200000">
            <a:off x="-354806" y="6358731"/>
            <a:ext cx="731838" cy="200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700" dirty="0">
                <a:latin typeface="+mn-lt"/>
              </a:rPr>
              <a:t>V.1 de Set/13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24744"/>
            <a:ext cx="345638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68760"/>
            <a:ext cx="334818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52736"/>
            <a:ext cx="306226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052736"/>
            <a:ext cx="292357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80729"/>
            <a:ext cx="318246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052736"/>
            <a:ext cx="331236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819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2513"/>
            <a:ext cx="3024336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409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0486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6147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7171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908720"/>
            <a:ext cx="295232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2543175" cy="3362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987824" y="129621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52525"/>
                </a:solidFill>
              </a:rPr>
              <a:t>o </a:t>
            </a:r>
            <a:r>
              <a:rPr lang="pt-BR" dirty="0">
                <a:solidFill>
                  <a:srgbClr val="0B0080"/>
                </a:solidFill>
                <a:hlinkClick r:id="rId3" tooltip="Postulado"/>
              </a:rPr>
              <a:t>postulado</a:t>
            </a:r>
            <a:r>
              <a:rPr lang="pt-BR" dirty="0">
                <a:solidFill>
                  <a:srgbClr val="252525"/>
                </a:solidFill>
              </a:rPr>
              <a:t> de que o computador ideal deveria funcionar como um organismo vivo, isto é, cada "célula" comportar-se-ia relacionando-se com outras a fim de alcançar um </a:t>
            </a:r>
            <a:r>
              <a:rPr lang="pt-BR" dirty="0">
                <a:solidFill>
                  <a:srgbClr val="0B0080"/>
                </a:solidFill>
                <a:hlinkClick r:id="rId4" tooltip="Objetivo"/>
              </a:rPr>
              <a:t>objetivo</a:t>
            </a:r>
            <a:r>
              <a:rPr lang="pt-BR" dirty="0">
                <a:solidFill>
                  <a:srgbClr val="252525"/>
                </a:solidFill>
              </a:rPr>
              <a:t>, contudo, funcionando de forma </a:t>
            </a:r>
            <a:r>
              <a:rPr lang="pt-BR" dirty="0" smtClean="0">
                <a:solidFill>
                  <a:srgbClr val="0B0080"/>
                </a:solidFill>
                <a:hlinkClick r:id="rId5" tooltip="Autonomia"/>
              </a:rPr>
              <a:t>autônoma</a:t>
            </a:r>
            <a:r>
              <a:rPr lang="pt-BR" dirty="0" smtClean="0">
                <a:solidFill>
                  <a:srgbClr val="252525"/>
                </a:solidFill>
              </a:rPr>
              <a:t>.</a:t>
            </a:r>
          </a:p>
          <a:p>
            <a:pPr algn="just"/>
            <a:r>
              <a:rPr lang="pt-BR" dirty="0" smtClean="0">
                <a:solidFill>
                  <a:srgbClr val="252525"/>
                </a:solidFill>
              </a:rPr>
              <a:t>As </a:t>
            </a:r>
            <a:r>
              <a:rPr lang="pt-BR" dirty="0">
                <a:solidFill>
                  <a:srgbClr val="252525"/>
                </a:solidFill>
              </a:rPr>
              <a:t>células poderiam também reagrupar-se para resolver um outro problema ou desempenhar outras funções.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36512" y="49568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Matemática e Biologia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2276475" cy="36957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15570" y="2060848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Proptotipo do notebook</a:t>
            </a:r>
          </a:p>
          <a:p>
            <a:pPr algn="ctr"/>
            <a:r>
              <a:rPr lang="pt-BR" dirty="0" smtClean="0"/>
              <a:t>Década de 70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116930"/>
            <a:ext cx="2295525" cy="414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104" y="2852936"/>
            <a:ext cx="24384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96752"/>
            <a:ext cx="33843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71587"/>
            <a:ext cx="4032448" cy="48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Explanação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438274"/>
            <a:ext cx="3744416" cy="42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AE8218555C946A39C12C18DF70F26" ma:contentTypeVersion="7" ma:contentTypeDescription="Crie um novo documento." ma:contentTypeScope="" ma:versionID="c960c81cf393e58fceb49f1859a57a67">
  <xsd:schema xmlns:xsd="http://www.w3.org/2001/XMLSchema" xmlns:p="http://schemas.microsoft.com/office/2006/metadata/properties" xmlns:ns2="59abe784-a675-4427-8667-817d769916c3" targetNamespace="http://schemas.microsoft.com/office/2006/metadata/properties" ma:root="true" ma:fieldsID="0e70011514eabc75295c1783dbd4f025" ns2:_="">
    <xsd:import namespace="59abe784-a675-4427-8667-817d769916c3"/>
    <xsd:element name="properties">
      <xsd:complexType>
        <xsd:sequence>
          <xsd:element name="documentManagement">
            <xsd:complexType>
              <xsd:all>
                <xsd:element ref="ns2:Assunto" minOccurs="0"/>
                <xsd:element ref="ns2:Descri_x00e7__x00e3_o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9abe784-a675-4427-8667-817d769916c3" elementFormDefault="qualified">
    <xsd:import namespace="http://schemas.microsoft.com/office/2006/documentManagement/types"/>
    <xsd:element name="Assunto" ma:index="9" nillable="true" ma:displayName="Assunto" ma:list="{92da7cbe-fc11-42ef-82e6-ca88b6354ee2}" ma:internalName="Assunto" ma:showField="Title">
      <xsd:simpleType>
        <xsd:restriction base="dms:Lookup"/>
      </xsd:simpleType>
    </xsd:element>
    <xsd:element name="Descri_x00e7__x00e3_o" ma:index="10" nillable="true" ma:displayName="Descrição" ma:internalName="Descri_x00e7__x00e3_o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unto xmlns="59abe784-a675-4427-8667-817d769916c3">22</Assunto>
    <Descri_x00e7__x00e3_o xmlns="59abe784-a675-4427-8667-817d769916c3" xsi:nil="true"/>
  </documentManagement>
</p:properties>
</file>

<file path=customXml/itemProps1.xml><?xml version="1.0" encoding="utf-8"?>
<ds:datastoreItem xmlns:ds="http://schemas.openxmlformats.org/officeDocument/2006/customXml" ds:itemID="{407DE734-BFD3-4ECF-816D-400A42CBD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be784-a675-4427-8667-817d769916c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765558-5EB8-496B-9E01-A54E9C9B936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9DCBF74-4988-403D-89CA-5F4BAFC6E468}">
  <ds:schemaRefs>
    <ds:schemaRef ds:uri="http://purl.org/dc/dcmitype/"/>
    <ds:schemaRef ds:uri="http://schemas.microsoft.com/office/2006/documentManagement/types"/>
    <ds:schemaRef ds:uri="59abe784-a675-4427-8667-817d769916c3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30</Words>
  <Application>Microsoft Office PowerPoint</Application>
  <PresentationFormat>Apresentação na tela (4:3)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  <vt:lpstr>Explanação</vt:lpstr>
    </vt:vector>
  </TitlesOfParts>
  <Company>ETEP FACULDADES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CETEC</dc:title>
  <dc:creator>FERNANDA.SANTANA</dc:creator>
  <cp:lastModifiedBy>Usuário do Windows</cp:lastModifiedBy>
  <cp:revision>43</cp:revision>
  <dcterms:created xsi:type="dcterms:W3CDTF">2009-05-26T16:44:00Z</dcterms:created>
  <dcterms:modified xsi:type="dcterms:W3CDTF">2017-03-15T17:53:31Z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Documento</vt:lpwstr>
  </property>
</Properties>
</file>