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8" roundtripDataSignature="AMtx7miRzpjQb1b4Mq95VGWnLoN4drn45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customschemas.google.com/relationships/presentationmetadata" Target="metadata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0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16" name="Google Shape;216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1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24" name="Google Shape;224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32" name="Google Shape;232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3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40" name="Google Shape;240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60171a9b08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60171a9b08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g60171a9b08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55" name="Google Shape;255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5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63" name="Google Shape;263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71" name="Google Shape;271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7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79" name="Google Shape;279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87" name="Google Shape;287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52" name="Google Shape;152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9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95" name="Google Shape;295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0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03" name="Google Shape;303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1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11" name="Google Shape;311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19" name="Google Shape;319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60" name="Google Shape;160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68" name="Google Shape;168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5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76" name="Google Shape;176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84" name="Google Shape;184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7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92" name="Google Shape;192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00" name="Google Shape;200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9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08" name="Google Shape;208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m branco" type="blank">
  <p:cSld name="BLANK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Legenda">
  <p:cSld name="Título e Legenda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3"/>
          <p:cNvSpPr txBox="1"/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33"/>
          <p:cNvSpPr txBox="1"/>
          <p:nvPr>
            <p:ph idx="1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7" name="Google Shape;97;p3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3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3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itação com Legenda">
  <p:cSld name="Citação com Legenda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4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34"/>
          <p:cNvSpPr txBox="1"/>
          <p:nvPr>
            <p:ph idx="1" type="body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 sz="16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03" name="Google Shape;103;p34"/>
          <p:cNvSpPr txBox="1"/>
          <p:nvPr>
            <p:ph idx="2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4" name="Google Shape;104;p3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3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3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07" name="Google Shape;107;p34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8000" u="none" cap="none" strike="noStrik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08" name="Google Shape;108;p3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8000" u="none" cap="none" strike="noStrik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b="0" i="0" sz="1800" u="none" cap="none" strike="noStrike">
              <a:solidFill>
                <a:srgbClr val="BFE47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rtão de Nome">
  <p:cSld name="Cartão de Nome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5"/>
          <p:cNvSpPr txBox="1"/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35"/>
          <p:cNvSpPr txBox="1"/>
          <p:nvPr>
            <p:ph idx="1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2" name="Google Shape;112;p3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3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3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itar o Cartão de Nome">
  <p:cSld name="Citar o Cartão de Nome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6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36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18" name="Google Shape;118;p36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9" name="Google Shape;119;p3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3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3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22" name="Google Shape;122;p36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8000" u="none" cap="none" strike="noStrik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23" name="Google Shape;123;p36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8000" u="none" cap="none" strike="noStrik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dadeiro ou Falso">
  <p:cSld name="Verdadeiro ou Falso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7"/>
          <p:cNvSpPr txBox="1"/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37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27" name="Google Shape;127;p37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8" name="Google Shape;128;p3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3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3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exto vertical" type="vertTx">
  <p:cSld name="VERTICAL_TEXT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8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38"/>
          <p:cNvSpPr txBox="1"/>
          <p:nvPr>
            <p:ph idx="1" type="body"/>
          </p:nvPr>
        </p:nvSpPr>
        <p:spPr>
          <a:xfrm rot="5400000">
            <a:off x="3035282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4" name="Google Shape;134;p38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38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3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exto verticais" type="vertTitleAndTx">
  <p:cSld name="VERTICAL_TITLE_AND_VERTICAL_TEX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9"/>
          <p:cNvSpPr txBox="1"/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39"/>
          <p:cNvSpPr txBox="1"/>
          <p:nvPr>
            <p:ph idx="1" type="body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40" name="Google Shape;140;p39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39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39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conteúdo" type="obj">
  <p:cSld name="OBJEC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5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5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33" name="Google Shape;33;p2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ide de título" showMasterSp="0" type="title">
  <p:cSld name="TITLE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oogle Shape;37;p2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8" name="Google Shape;38;p26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9" name="Google Shape;39;p26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40" name="Google Shape;40;p26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41" name="Google Shape;41;p26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42" name="Google Shape;42;p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6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44" name="Google Shape;44;p26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45" name="Google Shape;45;p26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46" name="Google Shape;46;p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26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" name="Google Shape;48;p26"/>
          <p:cNvSpPr txBox="1"/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6"/>
          <p:cNvSpPr txBox="1"/>
          <p:nvPr>
            <p:ph idx="1" type="subTitle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7F7F7F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0" name="Google Shape;50;p2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beçalho da Seção" type="secHead">
  <p:cSld name="SECTION_HEAD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7"/>
          <p:cNvSpPr txBox="1"/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7"/>
          <p:cNvSpPr txBox="1"/>
          <p:nvPr>
            <p:ph idx="1" type="body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6" name="Google Shape;56;p2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uas Partes de Conteúdo" type="twoObj">
  <p:cSld name="TWO_OBJECTS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8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8"/>
          <p:cNvSpPr txBox="1"/>
          <p:nvPr>
            <p:ph idx="1" type="body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2" name="Google Shape;62;p28"/>
          <p:cNvSpPr txBox="1"/>
          <p:nvPr>
            <p:ph idx="2" type="body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3" name="Google Shape;63;p28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8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ção" type="twoTxTwoObj">
  <p:cSld name="TWO_OBJECTS_WITH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9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9"/>
          <p:cNvSpPr txBox="1"/>
          <p:nvPr>
            <p:ph idx="1" type="body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9" name="Google Shape;69;p29"/>
          <p:cNvSpPr txBox="1"/>
          <p:nvPr>
            <p:ph idx="2" type="body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70" name="Google Shape;70;p29"/>
          <p:cNvSpPr txBox="1"/>
          <p:nvPr>
            <p:ph idx="3" type="body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71" name="Google Shape;71;p29"/>
          <p:cNvSpPr txBox="1"/>
          <p:nvPr>
            <p:ph idx="4" type="body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72" name="Google Shape;72;p29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9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9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mente título" type="titleOnly">
  <p:cSld name="TITLE_ONLY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0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0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0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údo com Legenda" type="objTx">
  <p:cSld name="OBJECT_WITH_CAPTION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1"/>
          <p:cNvSpPr txBox="1"/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1"/>
          <p:cNvSpPr txBox="1"/>
          <p:nvPr>
            <p:ph idx="1" type="body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83" name="Google Shape;83;p31"/>
          <p:cNvSpPr txBox="1"/>
          <p:nvPr>
            <p:ph idx="2" type="body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84" name="Google Shape;84;p3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3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3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m com Legenda" type="picTx">
  <p:cSld name="PICTURE_WITH_CAPTION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2"/>
          <p:cNvSpPr txBox="1"/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32"/>
          <p:cNvSpPr/>
          <p:nvPr>
            <p:ph idx="2" type="pic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0" name="Google Shape;90;p32"/>
          <p:cNvSpPr txBox="1"/>
          <p:nvPr>
            <p:ph idx="1" type="body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91" name="Google Shape;91;p3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32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3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Google Shape;11;p23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" name="Google Shape;12;p23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3" name="Google Shape;13;p23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14" name="Google Shape;14;p23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5" name="Google Shape;15;p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3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17" name="Google Shape;17;p23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18" name="Google Shape;18;p23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19" name="Google Shape;19;p23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3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23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2" name="Google Shape;22;p23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3" name="Google Shape;23;p2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4" name="Google Shape;24;p2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5" name="Google Shape;25;p2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Relationship Id="rId4" Type="http://schemas.openxmlformats.org/officeDocument/2006/relationships/image" Target="../media/image2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Relationship Id="rId4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Relationship Id="rId4" Type="http://schemas.openxmlformats.org/officeDocument/2006/relationships/image" Target="../media/image1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Relationship Id="rId4" Type="http://schemas.openxmlformats.org/officeDocument/2006/relationships/image" Target="../media/image1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Relationship Id="rId4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Relationship Id="rId4" Type="http://schemas.openxmlformats.org/officeDocument/2006/relationships/image" Target="../media/image2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Relationship Id="rId4" Type="http://schemas.openxmlformats.org/officeDocument/2006/relationships/image" Target="../media/image1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png"/><Relationship Id="rId4" Type="http://schemas.openxmlformats.org/officeDocument/2006/relationships/image" Target="../media/image1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.png"/><Relationship Id="rId4" Type="http://schemas.openxmlformats.org/officeDocument/2006/relationships/image" Target="../media/image2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"/>
          <p:cNvSpPr txBox="1"/>
          <p:nvPr>
            <p:ph idx="11" type="ftr"/>
          </p:nvPr>
        </p:nvSpPr>
        <p:spPr>
          <a:xfrm>
            <a:off x="1790163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latin typeface="Algerian"/>
                <a:ea typeface="Algerian"/>
                <a:cs typeface="Algerian"/>
                <a:sym typeface="Algerian"/>
              </a:rPr>
              <a:t>POO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148" name="Google Shape;148;p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descr="U:\CRIACAO\Victor\IBTA\PPT\ppt IBTA.jpg" id="149" name="Google Shape;149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0163" y="837127"/>
            <a:ext cx="7431110" cy="5204235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152400" kx="110000" rotWithShape="0" algn="tl" dir="900000" dist="12000" sy="98000" ky="200000">
              <a:srgbClr val="000000">
                <a:alpha val="29803"/>
              </a:srgbClr>
            </a:outerShdw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0"/>
          <p:cNvSpPr txBox="1"/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Trebuchet MS"/>
              <a:buNone/>
            </a:pPr>
            <a:r>
              <a:rPr b="0" i="0" lang="pt-BR" sz="4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Modificadores de Visibilidade</a:t>
            </a:r>
            <a:endParaRPr b="0" i="0" sz="4400" u="none" cap="none" strike="noStrik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19" name="Google Shape;219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57042" y="0"/>
            <a:ext cx="2158365" cy="733425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10"/>
          <p:cNvSpPr txBox="1"/>
          <p:nvPr>
            <p:ph idx="11" type="ftr"/>
          </p:nvPr>
        </p:nvSpPr>
        <p:spPr>
          <a:xfrm>
            <a:off x="1790163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latin typeface="Algerian"/>
                <a:ea typeface="Algerian"/>
                <a:cs typeface="Algerian"/>
                <a:sym typeface="Algerian"/>
              </a:rPr>
              <a:t>POO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221" name="Google Shape;221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78331" y="1433512"/>
            <a:ext cx="4270194" cy="4701045"/>
          </a:xfrm>
          <a:prstGeom prst="rect">
            <a:avLst/>
          </a:prstGeom>
          <a:solidFill>
            <a:srgbClr val="ECECEC"/>
          </a:solidFill>
          <a:ln cap="sq" cmpd="sng" w="889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000" rotWithShape="0" algn="tl" dir="5400000" dist="1800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1"/>
          <p:cNvSpPr txBox="1"/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Trebuchet MS"/>
              <a:buNone/>
            </a:pPr>
            <a:r>
              <a:rPr b="0" i="0" lang="pt-BR" sz="4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Modificadores de Visibilidade</a:t>
            </a:r>
            <a:endParaRPr b="0" i="0" sz="4400" u="none" cap="none" strike="noStrik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27" name="Google Shape;227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57042" y="0"/>
            <a:ext cx="2158365" cy="73342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11"/>
          <p:cNvSpPr txBox="1"/>
          <p:nvPr>
            <p:ph idx="11" type="ftr"/>
          </p:nvPr>
        </p:nvSpPr>
        <p:spPr>
          <a:xfrm>
            <a:off x="1790163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latin typeface="Algerian"/>
                <a:ea typeface="Algerian"/>
                <a:cs typeface="Algerian"/>
                <a:sym typeface="Algerian"/>
              </a:rPr>
              <a:t>POO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229" name="Google Shape;229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11110" y="1343024"/>
            <a:ext cx="4329113" cy="4778681"/>
          </a:xfrm>
          <a:prstGeom prst="rect">
            <a:avLst/>
          </a:prstGeom>
          <a:solidFill>
            <a:srgbClr val="ECECEC"/>
          </a:solidFill>
          <a:ln cap="sq" cmpd="sng" w="889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000" rotWithShape="0" algn="tl" dir="5400000" dist="1800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2"/>
          <p:cNvSpPr txBox="1"/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Trebuchet MS"/>
              <a:buNone/>
            </a:pPr>
            <a:r>
              <a:rPr b="0" i="0" lang="pt-BR" sz="4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Modificadores de Visibilidade</a:t>
            </a:r>
            <a:endParaRPr b="0" i="0" sz="4400" u="none" cap="none" strike="noStrik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35" name="Google Shape;235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57042" y="0"/>
            <a:ext cx="2158365" cy="733425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12"/>
          <p:cNvSpPr txBox="1"/>
          <p:nvPr>
            <p:ph idx="11" type="ftr"/>
          </p:nvPr>
        </p:nvSpPr>
        <p:spPr>
          <a:xfrm>
            <a:off x="1790163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latin typeface="Algerian"/>
                <a:ea typeface="Algerian"/>
                <a:cs typeface="Algerian"/>
                <a:sym typeface="Algerian"/>
              </a:rPr>
              <a:t>POO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237" name="Google Shape;237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05433" y="1343025"/>
            <a:ext cx="4604108" cy="4847229"/>
          </a:xfrm>
          <a:prstGeom prst="rect">
            <a:avLst/>
          </a:prstGeom>
          <a:solidFill>
            <a:srgbClr val="ECECEC"/>
          </a:solidFill>
          <a:ln cap="sq" cmpd="sng" w="889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000" rotWithShape="0" algn="tl" dir="5400000" dist="1800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3"/>
          <p:cNvSpPr txBox="1"/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Trebuchet MS"/>
              <a:buNone/>
            </a:pPr>
            <a:r>
              <a:rPr b="0" i="0" lang="pt-BR" sz="4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Modificadores de Visibilidade</a:t>
            </a:r>
            <a:endParaRPr b="0" i="0" sz="4400" u="none" cap="none" strike="noStrik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43" name="Google Shape;243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57042" y="0"/>
            <a:ext cx="2158365" cy="733425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13"/>
          <p:cNvSpPr txBox="1"/>
          <p:nvPr>
            <p:ph idx="11" type="ftr"/>
          </p:nvPr>
        </p:nvSpPr>
        <p:spPr>
          <a:xfrm>
            <a:off x="1790163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latin typeface="Algerian"/>
                <a:ea typeface="Algerian"/>
                <a:cs typeface="Algerian"/>
                <a:sym typeface="Algerian"/>
              </a:rPr>
              <a:t>POO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245" name="Google Shape;245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71223" y="1343025"/>
            <a:ext cx="7234774" cy="4858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60171a9b08_0_0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g60171a9b08_0_0"/>
          <p:cNvSpPr txBox="1"/>
          <p:nvPr>
            <p:ph idx="1" type="body"/>
          </p:nvPr>
        </p:nvSpPr>
        <p:spPr>
          <a:xfrm>
            <a:off x="677334" y="2160589"/>
            <a:ext cx="8596800" cy="3880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4"/>
          <p:cNvSpPr txBox="1"/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Trebuchet MS"/>
              <a:buNone/>
            </a:pPr>
            <a:r>
              <a:rPr b="0" i="0" lang="pt-BR" sz="4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Modificadores de Visibilidade</a:t>
            </a:r>
            <a:endParaRPr b="0" i="0" sz="4400" u="none" cap="none" strike="noStrik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58" name="Google Shape;258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57042" y="0"/>
            <a:ext cx="2158365" cy="733425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14"/>
          <p:cNvSpPr txBox="1"/>
          <p:nvPr>
            <p:ph idx="11" type="ftr"/>
          </p:nvPr>
        </p:nvSpPr>
        <p:spPr>
          <a:xfrm>
            <a:off x="1790163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latin typeface="Algerian"/>
                <a:ea typeface="Algerian"/>
                <a:cs typeface="Algerian"/>
                <a:sym typeface="Algerian"/>
              </a:rPr>
              <a:t>POO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260" name="Google Shape;260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90163" y="1519237"/>
            <a:ext cx="7277637" cy="46768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5"/>
          <p:cNvSpPr txBox="1"/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Trebuchet MS"/>
              <a:buNone/>
            </a:pPr>
            <a:r>
              <a:rPr b="0" i="0" lang="pt-BR" sz="4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Modificadores de Visibilidade</a:t>
            </a:r>
            <a:endParaRPr b="0" i="0" sz="4400" u="none" cap="none" strike="noStrik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66" name="Google Shape;26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57042" y="0"/>
            <a:ext cx="2158365" cy="733425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15"/>
          <p:cNvSpPr txBox="1"/>
          <p:nvPr>
            <p:ph idx="11" type="ftr"/>
          </p:nvPr>
        </p:nvSpPr>
        <p:spPr>
          <a:xfrm>
            <a:off x="1790163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latin typeface="Algerian"/>
                <a:ea typeface="Algerian"/>
                <a:cs typeface="Algerian"/>
                <a:sym typeface="Algerian"/>
              </a:rPr>
              <a:t>POO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268" name="Google Shape;268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90163" y="1281112"/>
            <a:ext cx="7263350" cy="49476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6"/>
          <p:cNvSpPr txBox="1"/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Trebuchet MS"/>
              <a:buNone/>
            </a:pPr>
            <a:r>
              <a:rPr b="0" i="0" lang="pt-BR" sz="4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Modificadores de Visibilidade</a:t>
            </a:r>
            <a:endParaRPr b="0" i="0" sz="4400" u="none" cap="none" strike="noStrik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74" name="Google Shape;27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57042" y="0"/>
            <a:ext cx="2158365" cy="733425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16"/>
          <p:cNvSpPr txBox="1"/>
          <p:nvPr>
            <p:ph idx="11" type="ftr"/>
          </p:nvPr>
        </p:nvSpPr>
        <p:spPr>
          <a:xfrm>
            <a:off x="1790163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latin typeface="Algerian"/>
                <a:ea typeface="Algerian"/>
                <a:cs typeface="Algerian"/>
                <a:sym typeface="Algerian"/>
              </a:rPr>
              <a:t>POO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276" name="Google Shape;276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58898" y="1553178"/>
            <a:ext cx="3833538" cy="452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7"/>
          <p:cNvSpPr txBox="1"/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Trebuchet MS"/>
              <a:buNone/>
            </a:pPr>
            <a:r>
              <a:rPr b="0" i="0" lang="pt-BR" sz="4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Modificadores de Visibilidade</a:t>
            </a:r>
            <a:endParaRPr b="0" i="0" sz="4400" u="none" cap="none" strike="noStrik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82" name="Google Shape;28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57042" y="0"/>
            <a:ext cx="2158365" cy="733425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17"/>
          <p:cNvSpPr txBox="1"/>
          <p:nvPr>
            <p:ph idx="11" type="ftr"/>
          </p:nvPr>
        </p:nvSpPr>
        <p:spPr>
          <a:xfrm>
            <a:off x="1790163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latin typeface="Algerian"/>
                <a:ea typeface="Algerian"/>
                <a:cs typeface="Algerian"/>
                <a:sym typeface="Algerian"/>
              </a:rPr>
              <a:t>POO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284" name="Google Shape;284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21694" y="1343025"/>
            <a:ext cx="7848600" cy="465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8"/>
          <p:cNvSpPr txBox="1"/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Trebuchet MS"/>
              <a:buNone/>
            </a:pPr>
            <a:r>
              <a:rPr b="0" i="0" lang="pt-BR" sz="4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Modificadores de Visibilidade</a:t>
            </a:r>
            <a:endParaRPr b="0" i="0" sz="4400" u="none" cap="none" strike="noStrik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90" name="Google Shape;290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57042" y="0"/>
            <a:ext cx="2158365" cy="733425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18"/>
          <p:cNvSpPr txBox="1"/>
          <p:nvPr>
            <p:ph idx="11" type="ftr"/>
          </p:nvPr>
        </p:nvSpPr>
        <p:spPr>
          <a:xfrm>
            <a:off x="1790163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latin typeface="Algerian"/>
                <a:ea typeface="Algerian"/>
                <a:cs typeface="Algerian"/>
                <a:sym typeface="Algerian"/>
              </a:rPr>
              <a:t>POO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292" name="Google Shape;292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11101" y="1343024"/>
            <a:ext cx="7962900" cy="501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"/>
          <p:cNvSpPr txBox="1"/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Trebuchet MS"/>
              <a:buNone/>
            </a:pPr>
            <a:r>
              <a:rPr b="0" i="0" lang="pt-BR" sz="4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Modificadores de Visibilidade</a:t>
            </a:r>
            <a:endParaRPr b="0" i="0" sz="4400" u="none" cap="none" strike="noStrik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55" name="Google Shape;155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57042" y="0"/>
            <a:ext cx="2158365" cy="73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43200" y="1546996"/>
            <a:ext cx="4545874" cy="4370478"/>
          </a:xfrm>
          <a:prstGeom prst="rect">
            <a:avLst/>
          </a:prstGeom>
          <a:solidFill>
            <a:srgbClr val="ECECEC"/>
          </a:solidFill>
          <a:ln cap="sq" cmpd="sng" w="889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000" rotWithShape="0" algn="tl" dir="5400000" dist="18000">
              <a:srgbClr val="000000">
                <a:alpha val="40000"/>
              </a:srgbClr>
            </a:outerShdw>
          </a:effectLst>
        </p:spPr>
      </p:pic>
      <p:sp>
        <p:nvSpPr>
          <p:cNvPr id="157" name="Google Shape;157;p2"/>
          <p:cNvSpPr txBox="1"/>
          <p:nvPr>
            <p:ph idx="11" type="ftr"/>
          </p:nvPr>
        </p:nvSpPr>
        <p:spPr>
          <a:xfrm>
            <a:off x="1790163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latin typeface="Algerian"/>
                <a:ea typeface="Algerian"/>
                <a:cs typeface="Algerian"/>
                <a:sym typeface="Algerian"/>
              </a:rPr>
              <a:t>POO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9"/>
          <p:cNvSpPr txBox="1"/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Trebuchet MS"/>
              <a:buNone/>
            </a:pPr>
            <a:r>
              <a:rPr b="0" i="0" lang="pt-BR" sz="4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Modificadores de Visibilidade</a:t>
            </a:r>
            <a:endParaRPr b="0" i="0" sz="4400" u="none" cap="none" strike="noStrik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98" name="Google Shape;298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57042" y="0"/>
            <a:ext cx="2158365" cy="733425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19"/>
          <p:cNvSpPr txBox="1"/>
          <p:nvPr>
            <p:ph idx="11" type="ftr"/>
          </p:nvPr>
        </p:nvSpPr>
        <p:spPr>
          <a:xfrm>
            <a:off x="1790163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latin typeface="Algerian"/>
                <a:ea typeface="Algerian"/>
                <a:cs typeface="Algerian"/>
                <a:sym typeface="Algerian"/>
              </a:rPr>
              <a:t>POO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300" name="Google Shape;300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62130" y="1222016"/>
            <a:ext cx="8139447" cy="49416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0"/>
          <p:cNvSpPr txBox="1"/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Trebuchet MS"/>
              <a:buNone/>
            </a:pPr>
            <a:r>
              <a:rPr b="0" i="0" lang="pt-BR" sz="4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Modificadores de Visibilidade</a:t>
            </a:r>
            <a:endParaRPr b="0" i="0" sz="4400" u="none" cap="none" strike="noStrik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306" name="Google Shape;306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57042" y="0"/>
            <a:ext cx="2158365" cy="733425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20"/>
          <p:cNvSpPr txBox="1"/>
          <p:nvPr>
            <p:ph idx="11" type="ftr"/>
          </p:nvPr>
        </p:nvSpPr>
        <p:spPr>
          <a:xfrm>
            <a:off x="1790163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latin typeface="Algerian"/>
                <a:ea typeface="Algerian"/>
                <a:cs typeface="Algerian"/>
                <a:sym typeface="Algerian"/>
              </a:rPr>
              <a:t>POO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308" name="Google Shape;308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39403" y="1226243"/>
            <a:ext cx="7199290" cy="49200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1"/>
          <p:cNvSpPr txBox="1"/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Trebuchet MS"/>
              <a:buNone/>
            </a:pPr>
            <a:r>
              <a:rPr b="0" i="0" lang="pt-BR" sz="4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Modificadores de Visibilidade</a:t>
            </a:r>
            <a:endParaRPr b="0" i="0" sz="4400" u="none" cap="none" strike="noStrik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314" name="Google Shape;314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57042" y="0"/>
            <a:ext cx="2158365" cy="733425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p21"/>
          <p:cNvSpPr txBox="1"/>
          <p:nvPr>
            <p:ph idx="11" type="ftr"/>
          </p:nvPr>
        </p:nvSpPr>
        <p:spPr>
          <a:xfrm>
            <a:off x="1790163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latin typeface="Algerian"/>
                <a:ea typeface="Algerian"/>
                <a:cs typeface="Algerian"/>
                <a:sym typeface="Algerian"/>
              </a:rPr>
              <a:t>POO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316" name="Google Shape;316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09163" y="1343024"/>
            <a:ext cx="7193924" cy="4760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2"/>
          <p:cNvSpPr txBox="1"/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Trebuchet MS"/>
              <a:buNone/>
            </a:pPr>
            <a:r>
              <a:rPr b="0" i="0" lang="pt-BR" sz="4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Modificadores de Visibilidade</a:t>
            </a:r>
            <a:endParaRPr b="0" i="0" sz="4400" u="none" cap="none" strike="noStrik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322" name="Google Shape;322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57042" y="0"/>
            <a:ext cx="2158365" cy="733425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22"/>
          <p:cNvSpPr txBox="1"/>
          <p:nvPr>
            <p:ph idx="11" type="ftr"/>
          </p:nvPr>
        </p:nvSpPr>
        <p:spPr>
          <a:xfrm>
            <a:off x="1790163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latin typeface="Algerian"/>
                <a:ea typeface="Algerian"/>
                <a:cs typeface="Algerian"/>
                <a:sym typeface="Algerian"/>
              </a:rPr>
              <a:t>POO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"/>
          <p:cNvSpPr txBox="1"/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Trebuchet MS"/>
              <a:buNone/>
            </a:pPr>
            <a:r>
              <a:rPr b="0" i="0" lang="pt-BR" sz="4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Modificadores de Visibilidade</a:t>
            </a:r>
            <a:endParaRPr b="0" i="0" sz="4400" u="none" cap="none" strike="noStrik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63" name="Google Shape;163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57042" y="0"/>
            <a:ext cx="2158365" cy="733425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3"/>
          <p:cNvSpPr txBox="1"/>
          <p:nvPr>
            <p:ph idx="11" type="ftr"/>
          </p:nvPr>
        </p:nvSpPr>
        <p:spPr>
          <a:xfrm>
            <a:off x="1790163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latin typeface="Algerian"/>
                <a:ea typeface="Algerian"/>
                <a:cs typeface="Algerian"/>
                <a:sym typeface="Algerian"/>
              </a:rPr>
              <a:t>POO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165" name="Google Shape;165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64377" y="1476103"/>
            <a:ext cx="4392665" cy="4408953"/>
          </a:xfrm>
          <a:prstGeom prst="rect">
            <a:avLst/>
          </a:prstGeom>
          <a:solidFill>
            <a:srgbClr val="ECECEC"/>
          </a:solidFill>
          <a:ln cap="sq" cmpd="sng" w="889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000" rotWithShape="0" algn="tl" dir="5400000" dist="1800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4"/>
          <p:cNvSpPr txBox="1"/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Trebuchet MS"/>
              <a:buNone/>
            </a:pPr>
            <a:r>
              <a:rPr b="0" i="0" lang="pt-BR" sz="4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Modificadores de Visibilidade</a:t>
            </a:r>
            <a:endParaRPr b="0" i="0" sz="4400" u="none" cap="none" strike="noStrik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71" name="Google Shape;171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57042" y="0"/>
            <a:ext cx="2158365" cy="733425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4"/>
          <p:cNvSpPr txBox="1"/>
          <p:nvPr>
            <p:ph idx="11" type="ftr"/>
          </p:nvPr>
        </p:nvSpPr>
        <p:spPr>
          <a:xfrm>
            <a:off x="1790163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latin typeface="Algerian"/>
                <a:ea typeface="Algerian"/>
                <a:cs typeface="Algerian"/>
                <a:sym typeface="Algerian"/>
              </a:rPr>
              <a:t>POO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173" name="Google Shape;173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78331" y="1646464"/>
            <a:ext cx="3291840" cy="3931376"/>
          </a:xfrm>
          <a:prstGeom prst="rect">
            <a:avLst/>
          </a:prstGeom>
          <a:solidFill>
            <a:srgbClr val="ECECEC"/>
          </a:solidFill>
          <a:ln cap="sq" cmpd="sng" w="889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000" rotWithShape="0" algn="tl" dir="5400000" dist="1800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5"/>
          <p:cNvSpPr txBox="1"/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Trebuchet MS"/>
              <a:buNone/>
            </a:pPr>
            <a:r>
              <a:rPr b="0" i="0" lang="pt-BR" sz="4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Modificadores de Visibilidade</a:t>
            </a:r>
            <a:endParaRPr b="0" i="0" sz="4400" u="none" cap="none" strike="noStrik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79" name="Google Shape;179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57042" y="0"/>
            <a:ext cx="2158365" cy="733425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5"/>
          <p:cNvSpPr txBox="1"/>
          <p:nvPr>
            <p:ph idx="11" type="ftr"/>
          </p:nvPr>
        </p:nvSpPr>
        <p:spPr>
          <a:xfrm>
            <a:off x="1790163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latin typeface="Algerian"/>
                <a:ea typeface="Algerian"/>
                <a:cs typeface="Algerian"/>
                <a:sym typeface="Algerian"/>
              </a:rPr>
              <a:t>POO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181" name="Google Shape;181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94337" y="1708330"/>
            <a:ext cx="4078052" cy="3503749"/>
          </a:xfrm>
          <a:prstGeom prst="rect">
            <a:avLst/>
          </a:prstGeom>
          <a:solidFill>
            <a:srgbClr val="ECECEC"/>
          </a:solidFill>
          <a:ln cap="sq" cmpd="sng" w="889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000" rotWithShape="0" algn="tl" dir="5400000" dist="1800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6"/>
          <p:cNvSpPr txBox="1"/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Trebuchet MS"/>
              <a:buNone/>
            </a:pPr>
            <a:r>
              <a:rPr b="0" i="0" lang="pt-BR" sz="4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Modificadores de Visibilidade</a:t>
            </a:r>
            <a:endParaRPr b="0" i="0" sz="4400" u="none" cap="none" strike="noStrik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87" name="Google Shape;187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57042" y="0"/>
            <a:ext cx="2158365" cy="733425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6"/>
          <p:cNvSpPr txBox="1"/>
          <p:nvPr>
            <p:ph idx="11" type="ftr"/>
          </p:nvPr>
        </p:nvSpPr>
        <p:spPr>
          <a:xfrm>
            <a:off x="1790163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latin typeface="Algerian"/>
                <a:ea typeface="Algerian"/>
                <a:cs typeface="Algerian"/>
                <a:sym typeface="Algerian"/>
              </a:rPr>
              <a:t>POO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189" name="Google Shape;189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61972" y="1560058"/>
            <a:ext cx="4000828" cy="3443016"/>
          </a:xfrm>
          <a:prstGeom prst="rect">
            <a:avLst/>
          </a:prstGeom>
          <a:solidFill>
            <a:srgbClr val="ECECEC"/>
          </a:solidFill>
          <a:ln cap="sq" cmpd="sng" w="889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000" rotWithShape="0" algn="tl" dir="5400000" dist="1800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7"/>
          <p:cNvSpPr txBox="1"/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Trebuchet MS"/>
              <a:buNone/>
            </a:pPr>
            <a:r>
              <a:rPr b="0" i="0" lang="pt-BR" sz="4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Modificadores de Visibilidade</a:t>
            </a:r>
            <a:endParaRPr b="0" i="0" sz="4400" u="none" cap="none" strike="noStrik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95" name="Google Shape;195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57042" y="0"/>
            <a:ext cx="2158365" cy="733425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7"/>
          <p:cNvSpPr txBox="1"/>
          <p:nvPr>
            <p:ph idx="11" type="ftr"/>
          </p:nvPr>
        </p:nvSpPr>
        <p:spPr>
          <a:xfrm>
            <a:off x="1790163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latin typeface="Algerian"/>
                <a:ea typeface="Algerian"/>
                <a:cs typeface="Algerian"/>
                <a:sym typeface="Algerian"/>
              </a:rPr>
              <a:t>POO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197" name="Google Shape;197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80967" y="1270000"/>
            <a:ext cx="5412659" cy="545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8"/>
          <p:cNvSpPr txBox="1"/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Trebuchet MS"/>
              <a:buNone/>
            </a:pPr>
            <a:r>
              <a:rPr b="0" i="0" lang="pt-BR" sz="4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Modificadores de Visibilidade</a:t>
            </a:r>
            <a:endParaRPr b="0" i="0" sz="4400" u="none" cap="none" strike="noStrik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03" name="Google Shape;203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57042" y="0"/>
            <a:ext cx="2158365" cy="733425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8"/>
          <p:cNvSpPr txBox="1"/>
          <p:nvPr>
            <p:ph idx="11" type="ftr"/>
          </p:nvPr>
        </p:nvSpPr>
        <p:spPr>
          <a:xfrm>
            <a:off x="1790163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latin typeface="Algerian"/>
                <a:ea typeface="Algerian"/>
                <a:cs typeface="Algerian"/>
                <a:sym typeface="Algerian"/>
              </a:rPr>
              <a:t>POO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205" name="Google Shape;205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39143" y="1488349"/>
            <a:ext cx="3931919" cy="4715201"/>
          </a:xfrm>
          <a:prstGeom prst="rect">
            <a:avLst/>
          </a:prstGeom>
          <a:solidFill>
            <a:srgbClr val="ECECEC"/>
          </a:solidFill>
          <a:ln cap="sq" cmpd="sng" w="889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000" rotWithShape="0" algn="tl" dir="5400000" dist="1800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9"/>
          <p:cNvSpPr txBox="1"/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Trebuchet MS"/>
              <a:buNone/>
            </a:pPr>
            <a:r>
              <a:rPr b="0" i="0" lang="pt-BR" sz="4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Modificadores de Visibilidade</a:t>
            </a:r>
            <a:endParaRPr b="0" i="0" sz="4400" u="none" cap="none" strike="noStrik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11" name="Google Shape;211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57042" y="0"/>
            <a:ext cx="2158365" cy="733425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9"/>
          <p:cNvSpPr txBox="1"/>
          <p:nvPr>
            <p:ph idx="11" type="ftr"/>
          </p:nvPr>
        </p:nvSpPr>
        <p:spPr>
          <a:xfrm>
            <a:off x="1790163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latin typeface="Algerian"/>
                <a:ea typeface="Algerian"/>
                <a:cs typeface="Algerian"/>
                <a:sym typeface="Algerian"/>
              </a:rPr>
              <a:t>POO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213" name="Google Shape;213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49677" y="1453911"/>
            <a:ext cx="4542196" cy="4902439"/>
          </a:xfrm>
          <a:prstGeom prst="rect">
            <a:avLst/>
          </a:prstGeom>
          <a:solidFill>
            <a:srgbClr val="ECECEC"/>
          </a:solidFill>
          <a:ln cap="sq" cmpd="sng" w="889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000" rotWithShape="0" algn="tl" dir="5400000" dist="1800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acetado">
  <a:themeElements>
    <a:clrScheme name="Facetado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2017-03-06T15:34:40Z</dcterms:created>
  <dc:creator>Paulo Cruz</dc:creator>
</cp:coreProperties>
</file>