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4" r:id="rId4"/>
    <p:sldId id="268" r:id="rId5"/>
    <p:sldId id="266" r:id="rId6"/>
    <p:sldId id="263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A5124-997F-4692-B351-B6BD64DF15AE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B14A-DC1A-43F3-A9BA-F19A9027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5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02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3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56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74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3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9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0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99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40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7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5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4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C9C4-1276-4C1A-B547-E8E16C9149B1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2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pic>
        <p:nvPicPr>
          <p:cNvPr id="4" name="Picture 2" descr="U:\CRIACAO\Victor\IBTA\PPT\ppt IB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163" y="837127"/>
            <a:ext cx="7431110" cy="52042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62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3183" y="438150"/>
            <a:ext cx="2781836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pt-BR" sz="4000" dirty="0"/>
              <a:t>Métodos Especiais</a:t>
            </a:r>
            <a:endParaRPr lang="pt-BR" sz="4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507" y="1290637"/>
            <a:ext cx="3980981" cy="47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3183" y="438150"/>
            <a:ext cx="2781836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pt-BR" sz="4000" dirty="0"/>
              <a:t>Métodos Especiais</a:t>
            </a:r>
            <a:endParaRPr lang="pt-BR" sz="4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86" y="1232414"/>
            <a:ext cx="3670479" cy="49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3183" y="438150"/>
            <a:ext cx="2781836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pt-BR" sz="4000" dirty="0"/>
              <a:t>Métodos Especiais</a:t>
            </a:r>
            <a:endParaRPr lang="pt-BR" sz="4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389" y="1619249"/>
            <a:ext cx="3595486" cy="40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3183" y="438150"/>
            <a:ext cx="2781836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pt-BR" sz="4000" dirty="0"/>
              <a:t>Métodos Especiais</a:t>
            </a:r>
            <a:endParaRPr lang="pt-BR" sz="4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141" y="1905201"/>
            <a:ext cx="3797727" cy="40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3183" y="438150"/>
            <a:ext cx="2781836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pt-BR" sz="4000" dirty="0"/>
              <a:t>Métodos Especiais</a:t>
            </a:r>
            <a:endParaRPr lang="pt-BR" sz="4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019" y="733425"/>
            <a:ext cx="3889420" cy="56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3183" y="438150"/>
            <a:ext cx="2781836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pt-BR" sz="4000" dirty="0"/>
              <a:t>Métodos Especiais</a:t>
            </a:r>
            <a:endParaRPr lang="pt-BR" sz="40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42" y="0"/>
            <a:ext cx="215836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1790163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pt-BR" sz="2000" b="1" dirty="0" smtClean="0">
                <a:latin typeface="Algerian" panose="04020705040A02060702" pitchFamily="82" charset="0"/>
              </a:rPr>
              <a:t>POO</a:t>
            </a:r>
          </a:p>
          <a:p>
            <a:pPr>
              <a:defRPr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763" y="733425"/>
            <a:ext cx="3595279" cy="5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882</TotalTime>
  <Words>20</Words>
  <Application>Microsoft Office PowerPoint</Application>
  <PresentationFormat>Widescreen</PresentationFormat>
  <Paragraphs>14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Trebuchet MS</vt:lpstr>
      <vt:lpstr>Wingdings 3</vt:lpstr>
      <vt:lpstr>Facetado</vt:lpstr>
      <vt:lpstr>Apresentação do PowerPoint</vt:lpstr>
      <vt:lpstr>Métodos Especiais</vt:lpstr>
      <vt:lpstr>Métodos Especiais</vt:lpstr>
      <vt:lpstr>Métodos Especiais</vt:lpstr>
      <vt:lpstr>Métodos Especiais</vt:lpstr>
      <vt:lpstr>Métodos Especiais</vt:lpstr>
      <vt:lpstr>Métodos Especiais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Cruz</dc:creator>
  <cp:lastModifiedBy>Professor IBTA</cp:lastModifiedBy>
  <cp:revision>54</cp:revision>
  <dcterms:created xsi:type="dcterms:W3CDTF">2017-03-06T15:34:40Z</dcterms:created>
  <dcterms:modified xsi:type="dcterms:W3CDTF">2017-04-19T22:30:59Z</dcterms:modified>
</cp:coreProperties>
</file>