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67" r:id="rId2"/>
    <p:sldId id="2868" r:id="rId3"/>
    <p:sldId id="2870" r:id="rId4"/>
    <p:sldId id="2869" r:id="rId5"/>
    <p:sldId id="2871" r:id="rId6"/>
    <p:sldId id="2872" r:id="rId7"/>
    <p:sldId id="2874" r:id="rId8"/>
    <p:sldId id="2873" r:id="rId9"/>
    <p:sldId id="2875" r:id="rId10"/>
    <p:sldId id="2876" r:id="rId11"/>
  </p:sldIdLst>
  <p:sldSz cx="12195175" cy="6859588"/>
  <p:notesSz cx="6858000" cy="9144000"/>
  <p:defaultTextStyle>
    <a:defPPr>
      <a:defRPr lang="en-US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and Introduction" id="{ABF61B18-3392-4DBA-864F-DFE384A9A63F}">
          <p14:sldIdLst>
            <p14:sldId id="2867"/>
            <p14:sldId id="2868"/>
            <p14:sldId id="2870"/>
            <p14:sldId id="2869"/>
            <p14:sldId id="2871"/>
            <p14:sldId id="2872"/>
            <p14:sldId id="2874"/>
            <p14:sldId id="2873"/>
            <p14:sldId id="2875"/>
            <p14:sldId id="287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CE"/>
    <a:srgbClr val="FDFBEF"/>
    <a:srgbClr val="192325"/>
    <a:srgbClr val="DFEBFF"/>
    <a:srgbClr val="FFE5E6"/>
    <a:srgbClr val="FCFAF0"/>
    <a:srgbClr val="FBF9FA"/>
    <a:srgbClr val="FAFAFA"/>
    <a:srgbClr val="F7F3F2"/>
    <a:srgbClr val="FA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Stevens and Cove custom table">
    <a:wholeTbl>
      <a:tcTxStyle>
        <a:fontRef idx="minor">
          <a:schemeClr val="accent5"/>
        </a:fontRef>
        <a:schemeClr val="tx1"/>
      </a:tcTxStyle>
      <a:tcStyle>
        <a:tcBdr>
          <a:left>
            <a:ln w="0" cmpd="sng">
              <a:solidFill>
                <a:schemeClr val="lt2"/>
              </a:solidFill>
            </a:ln>
          </a:left>
          <a:right>
            <a:ln w="0" cmpd="sng">
              <a:solidFill>
                <a:schemeClr val="lt2"/>
              </a:solidFill>
            </a:ln>
          </a:right>
          <a:top>
            <a:ln w="0" cmpd="sng">
              <a:solidFill>
                <a:schemeClr val="lt2"/>
              </a:solidFill>
            </a:ln>
          </a:top>
          <a:bottom>
            <a:ln w="0" cmpd="sng">
              <a:solidFill>
                <a:schemeClr val="tx2"/>
              </a:solidFill>
            </a:ln>
          </a:bottom>
          <a:insideH>
            <a:ln w="20000" cmpd="sng">
              <a:solidFill>
                <a:srgbClr val="ABABAB"/>
              </a:solidFill>
              <a:prstDash val="sysDot"/>
              <a:round/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>
          <a:schemeClr val="accent5"/>
        </a:fontRef>
        <a:schemeClr val="lt1"/>
      </a:tcTxStyle>
      <a:tcStyle>
        <a:tcBdr/>
      </a:tcStyle>
    </a:lastCol>
    <a:firstCol>
      <a:tcTxStyle b="on">
        <a:fontRef idx="minor">
          <a:schemeClr val="accent5"/>
        </a:fontRef>
        <a:schemeClr val="tx1"/>
      </a:tcTxStyle>
      <a:tcStyle>
        <a:tcBdr/>
      </a:tcStyle>
    </a:firstCol>
    <a:lastRow>
      <a:tcTxStyle b="on">
        <a:fontRef idx="minor">
          <a:schemeClr val="accent5"/>
        </a:fontRef>
        <a:schemeClr val="tx1"/>
      </a:tcTxStyle>
      <a:tcStyle>
        <a:tcBdr>
          <a:top>
            <a:ln w="0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hemeClr val="accent5"/>
        </a:fontRef>
        <a:schemeClr val="tx1"/>
      </a:tcTxStyle>
      <a:tcStyle>
        <a:tcBdr>
          <a:bottom>
            <a:ln w="20000" cmpd="sng">
              <a:solidFill>
                <a:schemeClr val="tx2"/>
              </a:solidFill>
            </a:ln>
          </a:bottom>
        </a:tcBdr>
        <a:fill>
          <a:solidFill>
            <a:schemeClr val="l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93"/>
  </p:normalViewPr>
  <p:slideViewPr>
    <p:cSldViewPr snapToGrid="0">
      <p:cViewPr>
        <p:scale>
          <a:sx n="66" d="100"/>
          <a:sy n="66" d="100"/>
        </p:scale>
        <p:origin x="-43" y="610"/>
      </p:cViewPr>
      <p:guideLst>
        <p:guide pos="3840"/>
        <p:guide orient="horz" pos="21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BCCA7B-C02B-48EC-A199-289E315BE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38A2A-AEEE-4DA0-B65B-EBF83A82B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AFEA5-C66E-4F4C-B675-F76F51CEB270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97543-A131-4CD6-A6FB-9DFA1A6C9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5DE69-C157-4CD4-AE91-71E02DF81B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15427-2B7E-4EB4-BA07-8212F5793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13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95364-CA34-443E-AF37-FDEB4C27BCC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A7FD1-627C-4F66-A8DD-61B8C3809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20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A7FD1-627C-4F66-A8DD-61B8C38093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Chapter 01-1/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ABC300-9250-4690-98D4-AB54D10B152B}"/>
              </a:ext>
            </a:extLst>
          </p:cNvPr>
          <p:cNvGrpSpPr/>
          <p:nvPr userDrawn="1"/>
        </p:nvGrpSpPr>
        <p:grpSpPr>
          <a:xfrm>
            <a:off x="1471496" y="-10160"/>
            <a:ext cx="7096040" cy="6877048"/>
            <a:chOff x="1485583" y="3492"/>
            <a:chExt cx="7067868" cy="68497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CE7582-480B-4265-90D5-04FE56C0476E}"/>
                </a:ext>
              </a:extLst>
            </p:cNvPr>
            <p:cNvGrpSpPr/>
            <p:nvPr userDrawn="1"/>
          </p:nvGrpSpPr>
          <p:grpSpPr>
            <a:xfrm>
              <a:off x="1489075" y="1473200"/>
              <a:ext cx="7064376" cy="5380038"/>
              <a:chOff x="1879600" y="1473200"/>
              <a:chExt cx="7064376" cy="5380038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72ED5868-9A4D-49E7-8AED-0DC1CFBF52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79600" y="1473200"/>
                <a:ext cx="7064376" cy="5380038"/>
              </a:xfrm>
              <a:custGeom>
                <a:avLst/>
                <a:gdLst>
                  <a:gd name="T0" fmla="*/ 3191 w 4438"/>
                  <a:gd name="T1" fmla="*/ 1231 h 3391"/>
                  <a:gd name="T2" fmla="*/ 2607 w 4438"/>
                  <a:gd name="T3" fmla="*/ 523 h 3391"/>
                  <a:gd name="T4" fmla="*/ 1786 w 4438"/>
                  <a:gd name="T5" fmla="*/ 93 h 3391"/>
                  <a:gd name="T6" fmla="*/ 860 w 4438"/>
                  <a:gd name="T7" fmla="*/ 55 h 3391"/>
                  <a:gd name="T8" fmla="*/ 0 w 4438"/>
                  <a:gd name="T9" fmla="*/ 376 h 3391"/>
                  <a:gd name="T10" fmla="*/ 247 w 4438"/>
                  <a:gd name="T11" fmla="*/ 627 h 3391"/>
                  <a:gd name="T12" fmla="*/ 247 w 4438"/>
                  <a:gd name="T13" fmla="*/ 627 h 3391"/>
                  <a:gd name="T14" fmla="*/ 919 w 4438"/>
                  <a:gd name="T15" fmla="*/ 389 h 3391"/>
                  <a:gd name="T16" fmla="*/ 1699 w 4438"/>
                  <a:gd name="T17" fmla="*/ 420 h 3391"/>
                  <a:gd name="T18" fmla="*/ 2389 w 4438"/>
                  <a:gd name="T19" fmla="*/ 783 h 3391"/>
                  <a:gd name="T20" fmla="*/ 2898 w 4438"/>
                  <a:gd name="T21" fmla="*/ 1401 h 3391"/>
                  <a:gd name="T22" fmla="*/ 4047 w 4438"/>
                  <a:gd name="T23" fmla="*/ 3391 h 3391"/>
                  <a:gd name="T24" fmla="*/ 4438 w 4438"/>
                  <a:gd name="T25" fmla="*/ 3391 h 3391"/>
                  <a:gd name="T26" fmla="*/ 3191 w 4438"/>
                  <a:gd name="T27" fmla="*/ 1231 h 3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38" h="3391">
                    <a:moveTo>
                      <a:pt x="3191" y="1231"/>
                    </a:moveTo>
                    <a:cubicBezTo>
                      <a:pt x="3029" y="950"/>
                      <a:pt x="2832" y="712"/>
                      <a:pt x="2607" y="523"/>
                    </a:cubicBezTo>
                    <a:cubicBezTo>
                      <a:pt x="2361" y="317"/>
                      <a:pt x="2085" y="173"/>
                      <a:pt x="1786" y="93"/>
                    </a:cubicBezTo>
                    <a:cubicBezTo>
                      <a:pt x="1488" y="13"/>
                      <a:pt x="1176" y="0"/>
                      <a:pt x="860" y="55"/>
                    </a:cubicBezTo>
                    <a:cubicBezTo>
                      <a:pt x="571" y="106"/>
                      <a:pt x="281" y="214"/>
                      <a:pt x="0" y="376"/>
                    </a:cubicBezTo>
                    <a:cubicBezTo>
                      <a:pt x="247" y="627"/>
                      <a:pt x="247" y="627"/>
                      <a:pt x="247" y="627"/>
                    </a:cubicBezTo>
                    <a:cubicBezTo>
                      <a:pt x="247" y="627"/>
                      <a:pt x="247" y="627"/>
                      <a:pt x="247" y="627"/>
                    </a:cubicBezTo>
                    <a:cubicBezTo>
                      <a:pt x="469" y="508"/>
                      <a:pt x="694" y="428"/>
                      <a:pt x="919" y="389"/>
                    </a:cubicBezTo>
                    <a:cubicBezTo>
                      <a:pt x="1186" y="342"/>
                      <a:pt x="1448" y="352"/>
                      <a:pt x="1699" y="420"/>
                    </a:cubicBezTo>
                    <a:cubicBezTo>
                      <a:pt x="1949" y="487"/>
                      <a:pt x="2182" y="609"/>
                      <a:pt x="2389" y="783"/>
                    </a:cubicBezTo>
                    <a:cubicBezTo>
                      <a:pt x="2585" y="946"/>
                      <a:pt x="2756" y="1154"/>
                      <a:pt x="2898" y="1401"/>
                    </a:cubicBezTo>
                    <a:cubicBezTo>
                      <a:pt x="4047" y="3391"/>
                      <a:pt x="4047" y="3391"/>
                      <a:pt x="4047" y="3391"/>
                    </a:cubicBezTo>
                    <a:cubicBezTo>
                      <a:pt x="4438" y="3391"/>
                      <a:pt x="4438" y="3391"/>
                      <a:pt x="4438" y="3391"/>
                    </a:cubicBezTo>
                    <a:lnTo>
                      <a:pt x="3191" y="1231"/>
                    </a:lnTo>
                    <a:close/>
                  </a:path>
                </a:pathLst>
              </a:custGeom>
              <a:solidFill>
                <a:srgbClr val="233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CDF4AF54-D39B-4550-97EB-F0F02EFA9D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7300" y="2439987"/>
                <a:ext cx="4922838" cy="4413250"/>
              </a:xfrm>
              <a:custGeom>
                <a:avLst/>
                <a:gdLst>
                  <a:gd name="T0" fmla="*/ 0 w 3093"/>
                  <a:gd name="T1" fmla="*/ 470 h 2781"/>
                  <a:gd name="T2" fmla="*/ 246 w 3093"/>
                  <a:gd name="T3" fmla="*/ 721 h 2781"/>
                  <a:gd name="T4" fmla="*/ 246 w 3093"/>
                  <a:gd name="T5" fmla="*/ 721 h 2781"/>
                  <a:gd name="T6" fmla="*/ 1787 w 3093"/>
                  <a:gd name="T7" fmla="*/ 1197 h 2781"/>
                  <a:gd name="T8" fmla="*/ 2702 w 3093"/>
                  <a:gd name="T9" fmla="*/ 2781 h 2781"/>
                  <a:gd name="T10" fmla="*/ 3093 w 3093"/>
                  <a:gd name="T11" fmla="*/ 2781 h 2781"/>
                  <a:gd name="T12" fmla="*/ 2080 w 3093"/>
                  <a:gd name="T13" fmla="*/ 1027 h 2781"/>
                  <a:gd name="T14" fmla="*/ 0 w 3093"/>
                  <a:gd name="T15" fmla="*/ 470 h 2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93" h="2781">
                    <a:moveTo>
                      <a:pt x="0" y="470"/>
                    </a:moveTo>
                    <a:cubicBezTo>
                      <a:pt x="246" y="721"/>
                      <a:pt x="246" y="721"/>
                      <a:pt x="246" y="721"/>
                    </a:cubicBezTo>
                    <a:cubicBezTo>
                      <a:pt x="246" y="721"/>
                      <a:pt x="246" y="721"/>
                      <a:pt x="246" y="721"/>
                    </a:cubicBezTo>
                    <a:cubicBezTo>
                      <a:pt x="867" y="400"/>
                      <a:pt x="1426" y="570"/>
                      <a:pt x="1787" y="1197"/>
                    </a:cubicBezTo>
                    <a:cubicBezTo>
                      <a:pt x="2702" y="2781"/>
                      <a:pt x="2702" y="2781"/>
                      <a:pt x="2702" y="2781"/>
                    </a:cubicBezTo>
                    <a:cubicBezTo>
                      <a:pt x="3093" y="2781"/>
                      <a:pt x="3093" y="2781"/>
                      <a:pt x="3093" y="2781"/>
                    </a:cubicBezTo>
                    <a:cubicBezTo>
                      <a:pt x="2080" y="1027"/>
                      <a:pt x="2080" y="1027"/>
                      <a:pt x="2080" y="1027"/>
                    </a:cubicBezTo>
                    <a:cubicBezTo>
                      <a:pt x="1611" y="214"/>
                      <a:pt x="813" y="0"/>
                      <a:pt x="0" y="470"/>
                    </a:cubicBezTo>
                    <a:close/>
                  </a:path>
                </a:pathLst>
              </a:custGeom>
              <a:solidFill>
                <a:srgbClr val="233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F533E0-8091-4434-8C5E-05ED87F8A0BD}"/>
                </a:ext>
              </a:extLst>
            </p:cNvPr>
            <p:cNvGrpSpPr/>
            <p:nvPr userDrawn="1"/>
          </p:nvGrpSpPr>
          <p:grpSpPr>
            <a:xfrm>
              <a:off x="1485583" y="3492"/>
              <a:ext cx="3113087" cy="3586163"/>
              <a:chOff x="1876108" y="3492"/>
              <a:chExt cx="3113087" cy="3586163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6FE954F1-0BAF-4BD8-BAC3-1E740A8D3A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76108" y="3492"/>
                <a:ext cx="1820863" cy="2468563"/>
              </a:xfrm>
              <a:custGeom>
                <a:avLst/>
                <a:gdLst>
                  <a:gd name="T0" fmla="*/ 0 w 1147"/>
                  <a:gd name="T1" fmla="*/ 1305 h 1555"/>
                  <a:gd name="T2" fmla="*/ 247 w 1147"/>
                  <a:gd name="T3" fmla="*/ 1555 h 1555"/>
                  <a:gd name="T4" fmla="*/ 1147 w 1147"/>
                  <a:gd name="T5" fmla="*/ 0 h 1555"/>
                  <a:gd name="T6" fmla="*/ 755 w 1147"/>
                  <a:gd name="T7" fmla="*/ 0 h 1555"/>
                  <a:gd name="T8" fmla="*/ 0 w 1147"/>
                  <a:gd name="T9" fmla="*/ 1305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7" h="1555">
                    <a:moveTo>
                      <a:pt x="0" y="1305"/>
                    </a:moveTo>
                    <a:lnTo>
                      <a:pt x="247" y="1555"/>
                    </a:lnTo>
                    <a:lnTo>
                      <a:pt x="1147" y="0"/>
                    </a:lnTo>
                    <a:lnTo>
                      <a:pt x="755" y="0"/>
                    </a:lnTo>
                    <a:lnTo>
                      <a:pt x="0" y="1305"/>
                    </a:lnTo>
                    <a:close/>
                  </a:path>
                </a:pathLst>
              </a:custGeom>
              <a:solidFill>
                <a:srgbClr val="FF9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8A307E52-44E6-4F09-9DE1-A1910309BB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2220" y="3492"/>
                <a:ext cx="2466975" cy="3586163"/>
              </a:xfrm>
              <a:custGeom>
                <a:avLst/>
                <a:gdLst>
                  <a:gd name="T0" fmla="*/ 1163 w 1554"/>
                  <a:gd name="T1" fmla="*/ 0 h 2259"/>
                  <a:gd name="T2" fmla="*/ 0 w 1554"/>
                  <a:gd name="T3" fmla="*/ 2008 h 2259"/>
                  <a:gd name="T4" fmla="*/ 247 w 1554"/>
                  <a:gd name="T5" fmla="*/ 2259 h 2259"/>
                  <a:gd name="T6" fmla="*/ 1554 w 1554"/>
                  <a:gd name="T7" fmla="*/ 0 h 2259"/>
                  <a:gd name="T8" fmla="*/ 1163 w 1554"/>
                  <a:gd name="T9" fmla="*/ 0 h 2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4" h="2259">
                    <a:moveTo>
                      <a:pt x="1163" y="0"/>
                    </a:moveTo>
                    <a:lnTo>
                      <a:pt x="0" y="2008"/>
                    </a:lnTo>
                    <a:lnTo>
                      <a:pt x="247" y="2259"/>
                    </a:lnTo>
                    <a:lnTo>
                      <a:pt x="1554" y="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FF9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3CC83529-76EC-4092-9729-97E8CD5BC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71184" y="1465406"/>
            <a:ext cx="3600248" cy="1496336"/>
          </a:xfrm>
          <a:prstGeom prst="rect">
            <a:avLst/>
          </a:prstGeom>
          <a:noFill/>
        </p:spPr>
        <p:txBody>
          <a:bodyPr vert="horz" lIns="72000" tIns="36000" rIns="72000" bIns="36000" rtlCol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39AD1EAE-FF85-49E2-8494-5D0FF4374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71184" y="3150000"/>
            <a:ext cx="3600248" cy="1496336"/>
          </a:xfrm>
          <a:noFill/>
        </p:spPr>
        <p:txBody>
          <a:bodyPr tIns="36000" bIns="36000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 marL="1419225" indent="-342900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Sub-head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5393-F781-4432-A9AB-5C4363AFF4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3373" y="3507318"/>
            <a:ext cx="1848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Cover option #01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058B99-1365-4863-BDF0-189FDA325EFA}"/>
              </a:ext>
            </a:extLst>
          </p:cNvPr>
          <p:cNvCxnSpPr/>
          <p:nvPr userDrawn="1"/>
        </p:nvCxnSpPr>
        <p:spPr>
          <a:xfrm>
            <a:off x="-681682" y="36508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2486621-9AB8-814D-81DC-A3DA7B5142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02780" y="5740841"/>
            <a:ext cx="2687436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2583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269999"/>
            <a:ext cx="3280750" cy="478245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269999"/>
            <a:ext cx="3277719" cy="478245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269999"/>
            <a:ext cx="3277718" cy="478245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8B96-C48D-1A4A-8E5E-C654486340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8DDE0-0FB0-0A4A-A08E-EA1A953984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88A6C-62B6-8D4F-A019-818E4C9A9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98A7CBE-D413-9148-8492-F0472B1857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C4A16C-0352-4F42-83E8-0982EDCD0A27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685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hree Column +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2"/>
            <a:ext cx="3280750" cy="421707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7213" y="1846262"/>
            <a:ext cx="3280749" cy="421707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0068" y="1846262"/>
            <a:ext cx="3280749" cy="421707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Header Placeholder 3">
            <a:extLst>
              <a:ext uri="{FF2B5EF4-FFF2-40B4-BE49-F238E27FC236}">
                <a16:creationId xmlns:a16="http://schemas.microsoft.com/office/drawing/2014/main" id="{C177CD7B-BAB8-425F-8217-331C8A9A4A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93100" y="1269999"/>
            <a:ext cx="3279236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0" name="Header Placeholder 2">
            <a:extLst>
              <a:ext uri="{FF2B5EF4-FFF2-40B4-BE49-F238E27FC236}">
                <a16:creationId xmlns:a16="http://schemas.microsoft.com/office/drawing/2014/main" id="{3BD4F349-D452-46F6-A200-41433F18F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7969" y="1269999"/>
            <a:ext cx="3279236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A2AD525E-943E-4E49-8F74-6E236012F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325" y="1269999"/>
            <a:ext cx="328075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8FF24586-414D-4255-97A7-6349BD6A3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65BC2C-FD6F-4BBC-B0B9-2D917F7198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91445" y="1374172"/>
            <a:ext cx="2497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D10FCC-D84D-4A50-84A0-D02F00195038}"/>
              </a:ext>
            </a:extLst>
          </p:cNvPr>
          <p:cNvCxnSpPr/>
          <p:nvPr userDrawn="1"/>
        </p:nvCxnSpPr>
        <p:spPr>
          <a:xfrm>
            <a:off x="-681682" y="1517742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E5A966-B90B-461A-A38B-4C0391DE9E56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6C1DAA-360D-4DF5-8BC9-D8B8363CBE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F528B8-062B-CF47-8CE3-37E56B8ACB5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8DB807-6C0B-7E47-A5C9-CDA6455E9E0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B584E3-30C8-D04A-897B-3C7AC9E824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7A75A1FA-72D7-2E41-9B94-D6D7C000F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8C0DED-E993-9C49-928B-2F39834958CA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16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Three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2062010"/>
            <a:ext cx="3280750" cy="399044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7969" y="2062010"/>
            <a:ext cx="3279237" cy="399044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0068" y="2062010"/>
            <a:ext cx="3280749" cy="399044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A2AD525E-943E-4E49-8F74-6E236012F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325" y="1269999"/>
            <a:ext cx="328075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0" name="Header Placeholder 2">
            <a:extLst>
              <a:ext uri="{FF2B5EF4-FFF2-40B4-BE49-F238E27FC236}">
                <a16:creationId xmlns:a16="http://schemas.microsoft.com/office/drawing/2014/main" id="{3BD4F349-D452-46F6-A200-41433F18F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7969" y="1269999"/>
            <a:ext cx="3279236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1" name="Header Placeholder 3">
            <a:extLst>
              <a:ext uri="{FF2B5EF4-FFF2-40B4-BE49-F238E27FC236}">
                <a16:creationId xmlns:a16="http://schemas.microsoft.com/office/drawing/2014/main" id="{C177CD7B-BAB8-425F-8217-331C8A9A4A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93100" y="1269999"/>
            <a:ext cx="3279236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438AB1AF-A7C1-4ECB-857D-DE8D7A5A32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52878E-FD1C-4818-BCB4-BAAA78352D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19437" y="1461512"/>
            <a:ext cx="2425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294E1-0CBE-4966-A49E-A3F438B5D842}"/>
              </a:ext>
            </a:extLst>
          </p:cNvPr>
          <p:cNvCxnSpPr/>
          <p:nvPr userDrawn="1"/>
        </p:nvCxnSpPr>
        <p:spPr>
          <a:xfrm>
            <a:off x="-681682" y="1605082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E50F9-D22C-4279-9A19-24644E38AE1C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8ED366-832C-445E-97E5-F73E1EB9DA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BE46E-CC21-B148-96D2-138E43551182}"/>
              </a:ext>
            </a:extLst>
          </p:cNvPr>
          <p:cNvSpPr txBox="1"/>
          <p:nvPr userDrawn="1"/>
        </p:nvSpPr>
        <p:spPr>
          <a:xfrm>
            <a:off x="12167616" y="4450080"/>
            <a:ext cx="0" cy="0"/>
          </a:xfrm>
          <a:prstGeom prst="rect">
            <a:avLst/>
          </a:prstGeom>
        </p:spPr>
        <p:txBody>
          <a:bodyPr vert="horz" wrap="none" lIns="72000" tIns="72000" rIns="72000" bIns="72000" rtlCol="0">
            <a:noAutofit/>
          </a:bodyPr>
          <a:lstStyle/>
          <a:p>
            <a:pPr algn="l"/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6F70-F24F-8140-9071-88D6C134D5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A453-8CEA-CF42-BE69-9F14114060A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9E2E-C3B5-9342-8349-BF666A2178D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B7C0ED0-FF3D-C040-A7C2-F9B718460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084C47-D1A4-8245-AB22-7C51F829F3F0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327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 Three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2062011"/>
            <a:ext cx="3280750" cy="399044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7969" y="2062011"/>
            <a:ext cx="3279237" cy="399044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0068" y="2062011"/>
            <a:ext cx="3280749" cy="399044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A2AD525E-943E-4E49-8F74-6E236012F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325" y="1269999"/>
            <a:ext cx="1095155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438AB1AF-A7C1-4ECB-857D-DE8D7A5A32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52878E-FD1C-4818-BCB4-BAAA78352D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19437" y="1420470"/>
            <a:ext cx="2425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294E1-0CBE-4966-A49E-A3F438B5D842}"/>
              </a:ext>
            </a:extLst>
          </p:cNvPr>
          <p:cNvCxnSpPr/>
          <p:nvPr userDrawn="1"/>
        </p:nvCxnSpPr>
        <p:spPr>
          <a:xfrm>
            <a:off x="-681682" y="156404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E50F9-D22C-4279-9A19-24644E38AE1C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8ED366-832C-445E-97E5-F73E1EB9DA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D0215-DDEC-6C41-B336-13F3190EB2D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BA4D4-0DC3-4747-BC0A-6C674D6348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E23BC-4ED9-0A4D-A18E-163EC74AE1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F8B95C5-C049-B04C-AB39-7C3CDD6F7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90FBA8-E8E0-B041-BA23-AB0FB82C106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58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840" y="1270000"/>
            <a:ext cx="2340000" cy="47715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EC4C6505-6DD5-4B26-96D6-F894C2C5C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852" y="1270000"/>
            <a:ext cx="2340000" cy="47715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6D4156F-FDEB-420A-BA52-A4A1D7A62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2864" y="1270000"/>
            <a:ext cx="2340000" cy="47715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2181E737-7555-413B-BBAE-6701E3F7F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32875" y="1270000"/>
            <a:ext cx="2340000" cy="47715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B08D4081-F78C-4687-B68F-214878BA8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F8FE1-DF8D-41FA-887A-009B86484096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64C3E4-8308-44D5-B7FC-074AA23DD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04D5A-C2F8-3541-B704-26623F189D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6286B-E5AE-E140-AD8E-9E0468E3F6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58E58-CF10-4849-9545-BEC0E8D492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7EF0AE14-3A89-114D-9AFC-26E1152DA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9A8D30-EC2E-434B-B8B0-932981071680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936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 Four Column +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840" y="1846264"/>
            <a:ext cx="2340000" cy="420619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EC4C6505-6DD5-4B26-96D6-F894C2C5C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89739" y="1846264"/>
            <a:ext cx="2340000" cy="420619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6D4156F-FDEB-420A-BA52-A4A1D7A62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6638" y="1846264"/>
            <a:ext cx="2340000" cy="420619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2181E737-7555-413B-BBAE-6701E3F7F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23537" y="1846264"/>
            <a:ext cx="2340000" cy="420619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BE7672B1-E435-4382-9B99-606F5F79D5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" y="1269999"/>
            <a:ext cx="23400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4" name="Header Placeholder 2">
            <a:extLst>
              <a:ext uri="{FF2B5EF4-FFF2-40B4-BE49-F238E27FC236}">
                <a16:creationId xmlns:a16="http://schemas.microsoft.com/office/drawing/2014/main" id="{8E7CE2F2-F610-4B34-813B-9BDD922744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9379" y="1269999"/>
            <a:ext cx="23400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5" name="Header Placeholder 3">
            <a:extLst>
              <a:ext uri="{FF2B5EF4-FFF2-40B4-BE49-F238E27FC236}">
                <a16:creationId xmlns:a16="http://schemas.microsoft.com/office/drawing/2014/main" id="{BFB07ED9-D693-453C-8800-68A0E6B4D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6458" y="1269999"/>
            <a:ext cx="23400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6" name="Header Placeholder 4">
            <a:extLst>
              <a:ext uri="{FF2B5EF4-FFF2-40B4-BE49-F238E27FC236}">
                <a16:creationId xmlns:a16="http://schemas.microsoft.com/office/drawing/2014/main" id="{8D51D2CF-DF90-4E66-8356-71C5745FF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3537" y="1269999"/>
            <a:ext cx="23400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E62744F9-63AC-485B-A678-1DF2B9190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C61F96-1814-4409-BC85-5AABE5662D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75421" y="1353611"/>
            <a:ext cx="2281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89A2E-557D-4431-A38D-D5DD839C9AE2}"/>
              </a:ext>
            </a:extLst>
          </p:cNvPr>
          <p:cNvCxnSpPr/>
          <p:nvPr userDrawn="1"/>
        </p:nvCxnSpPr>
        <p:spPr>
          <a:xfrm>
            <a:off x="-681682" y="1497181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003EB-E621-4FFC-8223-EA1767C02053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169DDC-A6A0-4914-8A2C-93491A971F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C8076-FA0F-DE42-87F5-0769013842A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14774-E1D8-394A-BC02-E38C4D1CA56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2B3B3-D0F1-934E-BFC3-60869E0B056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B1D8EA8-6FE7-C542-99CD-FA24CE049E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456429-E72C-EB44-88D4-3FE3A6887F2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516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Four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840" y="2061641"/>
            <a:ext cx="2340000" cy="400169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EC4C6505-6DD5-4B26-96D6-F894C2C5C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86125" y="2061641"/>
            <a:ext cx="2340000" cy="400169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6D4156F-FDEB-420A-BA52-A4A1D7A62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4390" y="2061641"/>
            <a:ext cx="2340000" cy="400169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2181E737-7555-413B-BBAE-6701E3F7F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35166" y="2061641"/>
            <a:ext cx="2340000" cy="400169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BE7672B1-E435-4382-9B99-606F5F79D5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40" y="1269999"/>
            <a:ext cx="23400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4" name="Header Placeholder 2">
            <a:extLst>
              <a:ext uri="{FF2B5EF4-FFF2-40B4-BE49-F238E27FC236}">
                <a16:creationId xmlns:a16="http://schemas.microsoft.com/office/drawing/2014/main" id="{8E7CE2F2-F610-4B34-813B-9BDD922744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6125" y="1269999"/>
            <a:ext cx="23400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5" name="Header Placeholder 3">
            <a:extLst>
              <a:ext uri="{FF2B5EF4-FFF2-40B4-BE49-F238E27FC236}">
                <a16:creationId xmlns:a16="http://schemas.microsoft.com/office/drawing/2014/main" id="{BFB07ED9-D693-453C-8800-68A0E6B4D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64390" y="1269999"/>
            <a:ext cx="23400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6" name="Header Placeholder 4">
            <a:extLst>
              <a:ext uri="{FF2B5EF4-FFF2-40B4-BE49-F238E27FC236}">
                <a16:creationId xmlns:a16="http://schemas.microsoft.com/office/drawing/2014/main" id="{8D51D2CF-DF90-4E66-8356-71C5745FF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35166" y="1269999"/>
            <a:ext cx="23400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244BC640-2ED7-41BB-A375-24282B84F9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2CB66B-D9E3-406A-BA1A-21613F6354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473087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79500-24D1-4BFA-8C59-51775F706273}"/>
              </a:ext>
            </a:extLst>
          </p:cNvPr>
          <p:cNvCxnSpPr/>
          <p:nvPr userDrawn="1"/>
        </p:nvCxnSpPr>
        <p:spPr>
          <a:xfrm>
            <a:off x="-681682" y="1616657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34FE37-72FD-4B90-A11C-0A5C25296C37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EA3567-B6FA-4CCD-8561-440CEA8D7B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35F32D-6183-6B41-A06C-F6D5F0EA729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527F61-3602-8348-85F6-235B157A22A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06DBFB-8A1F-B546-8337-14DEBDD6D6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1025CEA-00C5-234D-8B00-4019383E84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979A76-EF82-AA41-AA0D-16B512E2F65C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801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Four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840" y="2061642"/>
            <a:ext cx="2340000" cy="399080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EC4C6505-6DD5-4B26-96D6-F894C2C5C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86125" y="2061642"/>
            <a:ext cx="2340000" cy="399080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6D4156F-FDEB-420A-BA52-A4A1D7A62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4390" y="2061642"/>
            <a:ext cx="2340000" cy="399080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2181E737-7555-413B-BBAE-6701E3F7F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35166" y="2061642"/>
            <a:ext cx="2340000" cy="399080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BE7672B1-E435-4382-9B99-606F5F79D5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40" y="1269999"/>
            <a:ext cx="10952326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244BC640-2ED7-41BB-A375-24282B84F9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2CB66B-D9E3-406A-BA1A-21613F6354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484662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79500-24D1-4BFA-8C59-51775F706273}"/>
              </a:ext>
            </a:extLst>
          </p:cNvPr>
          <p:cNvCxnSpPr/>
          <p:nvPr userDrawn="1"/>
        </p:nvCxnSpPr>
        <p:spPr>
          <a:xfrm>
            <a:off x="-681682" y="1628232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34FE37-72FD-4B90-A11C-0A5C25296C37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EA3567-B6FA-4CCD-8561-440CEA8D7B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F7A7D-F083-EC45-8AA8-9A5B367A42D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95724-534D-8C44-AD96-E5DF7969DA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D48B4-377E-2B49-B3A9-C840421FEB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9C71646-3572-1C42-B7D6-482F54E04A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D5B759-A768-4442-BDF4-16A07716D2C7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6122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840" y="1317172"/>
            <a:ext cx="1917412" cy="4701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EC4C6505-6DD5-4B26-96D6-F894C2C5C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0481" y="1317172"/>
            <a:ext cx="1917412" cy="4701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6D4156F-FDEB-420A-BA52-A4A1D7A62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8122" y="1317172"/>
            <a:ext cx="1917412" cy="4701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2181E737-7555-413B-BBAE-6701E3F7F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5763" y="1317172"/>
            <a:ext cx="1917412" cy="4701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2" name="Picture 3" descr="C:\Users\aajetunm\Pictures\Indent.png">
            <a:extLst>
              <a:ext uri="{FF2B5EF4-FFF2-40B4-BE49-F238E27FC236}">
                <a16:creationId xmlns:a16="http://schemas.microsoft.com/office/drawing/2014/main" id="{B08D4081-F78C-4687-B68F-214878BA8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F8FE1-DF8D-41FA-887A-009B86484096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64C3E4-8308-44D5-B7FC-074AA23DD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5E7F9988-D058-4AC5-B2AC-F6E2CB8AD4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3406" y="1317172"/>
            <a:ext cx="1917412" cy="4701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B9431-BC87-E147-97E3-2C697BB1F05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8CA3A-F642-1748-B67B-803CEF4215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FED4-085B-454B-8FA2-88A789B634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23A2963-A355-924A-8E41-FFB2CF845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CE1F4-5E85-8748-8B0B-D1F4D2F2A7C9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126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One Column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69999"/>
            <a:ext cx="5204799" cy="478245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6488" y="1270000"/>
            <a:ext cx="5204800" cy="4782455"/>
          </a:xfrm>
          <a:noFill/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AB98D-29D6-7344-B173-E410C64BAEF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189-EE93-6943-815E-149C173D34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DC663-0684-A649-8ABE-8DDE74F22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9B56A4B-EF9E-DB45-B5DD-A460F7F94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5EA91-EBD9-6648-A407-73E044F5BBE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03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Chapter 02-1/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CE3560C-92A0-4139-906B-B151560825BA}"/>
              </a:ext>
            </a:extLst>
          </p:cNvPr>
          <p:cNvGrpSpPr/>
          <p:nvPr userDrawn="1"/>
        </p:nvGrpSpPr>
        <p:grpSpPr>
          <a:xfrm>
            <a:off x="1471496" y="-10160"/>
            <a:ext cx="7096040" cy="6877048"/>
            <a:chOff x="1485583" y="3492"/>
            <a:chExt cx="7067868" cy="68497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9BA4022-C47B-4177-81C7-0992395EC70A}"/>
                </a:ext>
              </a:extLst>
            </p:cNvPr>
            <p:cNvGrpSpPr/>
            <p:nvPr userDrawn="1"/>
          </p:nvGrpSpPr>
          <p:grpSpPr>
            <a:xfrm>
              <a:off x="1489075" y="1473200"/>
              <a:ext cx="7064376" cy="5380038"/>
              <a:chOff x="1879600" y="1473200"/>
              <a:chExt cx="7064376" cy="5380038"/>
            </a:xfrm>
          </p:grpSpPr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F2FFAEAE-4341-42DB-BC64-F830EA2C55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79600" y="1473200"/>
                <a:ext cx="7064376" cy="5380038"/>
              </a:xfrm>
              <a:custGeom>
                <a:avLst/>
                <a:gdLst>
                  <a:gd name="T0" fmla="*/ 3191 w 4438"/>
                  <a:gd name="T1" fmla="*/ 1231 h 3391"/>
                  <a:gd name="T2" fmla="*/ 2607 w 4438"/>
                  <a:gd name="T3" fmla="*/ 523 h 3391"/>
                  <a:gd name="T4" fmla="*/ 1786 w 4438"/>
                  <a:gd name="T5" fmla="*/ 93 h 3391"/>
                  <a:gd name="T6" fmla="*/ 860 w 4438"/>
                  <a:gd name="T7" fmla="*/ 55 h 3391"/>
                  <a:gd name="T8" fmla="*/ 0 w 4438"/>
                  <a:gd name="T9" fmla="*/ 376 h 3391"/>
                  <a:gd name="T10" fmla="*/ 247 w 4438"/>
                  <a:gd name="T11" fmla="*/ 627 h 3391"/>
                  <a:gd name="T12" fmla="*/ 247 w 4438"/>
                  <a:gd name="T13" fmla="*/ 627 h 3391"/>
                  <a:gd name="T14" fmla="*/ 919 w 4438"/>
                  <a:gd name="T15" fmla="*/ 389 h 3391"/>
                  <a:gd name="T16" fmla="*/ 1699 w 4438"/>
                  <a:gd name="T17" fmla="*/ 420 h 3391"/>
                  <a:gd name="T18" fmla="*/ 2389 w 4438"/>
                  <a:gd name="T19" fmla="*/ 783 h 3391"/>
                  <a:gd name="T20" fmla="*/ 2898 w 4438"/>
                  <a:gd name="T21" fmla="*/ 1401 h 3391"/>
                  <a:gd name="T22" fmla="*/ 4047 w 4438"/>
                  <a:gd name="T23" fmla="*/ 3391 h 3391"/>
                  <a:gd name="T24" fmla="*/ 4438 w 4438"/>
                  <a:gd name="T25" fmla="*/ 3391 h 3391"/>
                  <a:gd name="T26" fmla="*/ 3191 w 4438"/>
                  <a:gd name="T27" fmla="*/ 1231 h 3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38" h="3391">
                    <a:moveTo>
                      <a:pt x="3191" y="1231"/>
                    </a:moveTo>
                    <a:cubicBezTo>
                      <a:pt x="3029" y="950"/>
                      <a:pt x="2832" y="712"/>
                      <a:pt x="2607" y="523"/>
                    </a:cubicBezTo>
                    <a:cubicBezTo>
                      <a:pt x="2361" y="317"/>
                      <a:pt x="2085" y="173"/>
                      <a:pt x="1786" y="93"/>
                    </a:cubicBezTo>
                    <a:cubicBezTo>
                      <a:pt x="1488" y="13"/>
                      <a:pt x="1176" y="0"/>
                      <a:pt x="860" y="55"/>
                    </a:cubicBezTo>
                    <a:cubicBezTo>
                      <a:pt x="571" y="106"/>
                      <a:pt x="281" y="214"/>
                      <a:pt x="0" y="376"/>
                    </a:cubicBezTo>
                    <a:cubicBezTo>
                      <a:pt x="247" y="627"/>
                      <a:pt x="247" y="627"/>
                      <a:pt x="247" y="627"/>
                    </a:cubicBezTo>
                    <a:cubicBezTo>
                      <a:pt x="247" y="627"/>
                      <a:pt x="247" y="627"/>
                      <a:pt x="247" y="627"/>
                    </a:cubicBezTo>
                    <a:cubicBezTo>
                      <a:pt x="469" y="508"/>
                      <a:pt x="694" y="428"/>
                      <a:pt x="919" y="389"/>
                    </a:cubicBezTo>
                    <a:cubicBezTo>
                      <a:pt x="1186" y="342"/>
                      <a:pt x="1448" y="352"/>
                      <a:pt x="1699" y="420"/>
                    </a:cubicBezTo>
                    <a:cubicBezTo>
                      <a:pt x="1949" y="487"/>
                      <a:pt x="2182" y="609"/>
                      <a:pt x="2389" y="783"/>
                    </a:cubicBezTo>
                    <a:cubicBezTo>
                      <a:pt x="2585" y="946"/>
                      <a:pt x="2756" y="1154"/>
                      <a:pt x="2898" y="1401"/>
                    </a:cubicBezTo>
                    <a:cubicBezTo>
                      <a:pt x="4047" y="3391"/>
                      <a:pt x="4047" y="3391"/>
                      <a:pt x="4047" y="3391"/>
                    </a:cubicBezTo>
                    <a:cubicBezTo>
                      <a:pt x="4438" y="3391"/>
                      <a:pt x="4438" y="3391"/>
                      <a:pt x="4438" y="3391"/>
                    </a:cubicBezTo>
                    <a:lnTo>
                      <a:pt x="3191" y="12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F14168D1-AEC8-42C8-8BEF-8F536376CA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7300" y="2439987"/>
                <a:ext cx="4922838" cy="4413250"/>
              </a:xfrm>
              <a:custGeom>
                <a:avLst/>
                <a:gdLst>
                  <a:gd name="T0" fmla="*/ 0 w 3093"/>
                  <a:gd name="T1" fmla="*/ 470 h 2781"/>
                  <a:gd name="T2" fmla="*/ 246 w 3093"/>
                  <a:gd name="T3" fmla="*/ 721 h 2781"/>
                  <a:gd name="T4" fmla="*/ 246 w 3093"/>
                  <a:gd name="T5" fmla="*/ 721 h 2781"/>
                  <a:gd name="T6" fmla="*/ 1787 w 3093"/>
                  <a:gd name="T7" fmla="*/ 1197 h 2781"/>
                  <a:gd name="T8" fmla="*/ 2702 w 3093"/>
                  <a:gd name="T9" fmla="*/ 2781 h 2781"/>
                  <a:gd name="T10" fmla="*/ 3093 w 3093"/>
                  <a:gd name="T11" fmla="*/ 2781 h 2781"/>
                  <a:gd name="T12" fmla="*/ 2080 w 3093"/>
                  <a:gd name="T13" fmla="*/ 1027 h 2781"/>
                  <a:gd name="T14" fmla="*/ 0 w 3093"/>
                  <a:gd name="T15" fmla="*/ 470 h 2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93" h="2781">
                    <a:moveTo>
                      <a:pt x="0" y="470"/>
                    </a:moveTo>
                    <a:cubicBezTo>
                      <a:pt x="246" y="721"/>
                      <a:pt x="246" y="721"/>
                      <a:pt x="246" y="721"/>
                    </a:cubicBezTo>
                    <a:cubicBezTo>
                      <a:pt x="246" y="721"/>
                      <a:pt x="246" y="721"/>
                      <a:pt x="246" y="721"/>
                    </a:cubicBezTo>
                    <a:cubicBezTo>
                      <a:pt x="867" y="400"/>
                      <a:pt x="1426" y="570"/>
                      <a:pt x="1787" y="1197"/>
                    </a:cubicBezTo>
                    <a:cubicBezTo>
                      <a:pt x="2702" y="2781"/>
                      <a:pt x="2702" y="2781"/>
                      <a:pt x="2702" y="2781"/>
                    </a:cubicBezTo>
                    <a:cubicBezTo>
                      <a:pt x="3093" y="2781"/>
                      <a:pt x="3093" y="2781"/>
                      <a:pt x="3093" y="2781"/>
                    </a:cubicBezTo>
                    <a:cubicBezTo>
                      <a:pt x="2080" y="1027"/>
                      <a:pt x="2080" y="1027"/>
                      <a:pt x="2080" y="1027"/>
                    </a:cubicBezTo>
                    <a:cubicBezTo>
                      <a:pt x="1611" y="214"/>
                      <a:pt x="813" y="0"/>
                      <a:pt x="0" y="4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63A081-538A-408C-A915-70115C4D99FD}"/>
                </a:ext>
              </a:extLst>
            </p:cNvPr>
            <p:cNvGrpSpPr/>
            <p:nvPr userDrawn="1"/>
          </p:nvGrpSpPr>
          <p:grpSpPr>
            <a:xfrm>
              <a:off x="1485583" y="3492"/>
              <a:ext cx="3113087" cy="3586163"/>
              <a:chOff x="1876108" y="3492"/>
              <a:chExt cx="3113087" cy="3586163"/>
            </a:xfrm>
          </p:grpSpPr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8F95A264-6C82-4B11-BF4C-12B63B365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76108" y="3492"/>
                <a:ext cx="1820863" cy="2468563"/>
              </a:xfrm>
              <a:custGeom>
                <a:avLst/>
                <a:gdLst>
                  <a:gd name="T0" fmla="*/ 0 w 1147"/>
                  <a:gd name="T1" fmla="*/ 1305 h 1555"/>
                  <a:gd name="T2" fmla="*/ 247 w 1147"/>
                  <a:gd name="T3" fmla="*/ 1555 h 1555"/>
                  <a:gd name="T4" fmla="*/ 1147 w 1147"/>
                  <a:gd name="T5" fmla="*/ 0 h 1555"/>
                  <a:gd name="T6" fmla="*/ 755 w 1147"/>
                  <a:gd name="T7" fmla="*/ 0 h 1555"/>
                  <a:gd name="T8" fmla="*/ 0 w 1147"/>
                  <a:gd name="T9" fmla="*/ 1305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7" h="1555">
                    <a:moveTo>
                      <a:pt x="0" y="1305"/>
                    </a:moveTo>
                    <a:lnTo>
                      <a:pt x="247" y="1555"/>
                    </a:lnTo>
                    <a:lnTo>
                      <a:pt x="1147" y="0"/>
                    </a:lnTo>
                    <a:lnTo>
                      <a:pt x="755" y="0"/>
                    </a:lnTo>
                    <a:lnTo>
                      <a:pt x="0" y="1305"/>
                    </a:lnTo>
                    <a:close/>
                  </a:path>
                </a:pathLst>
              </a:custGeom>
              <a:solidFill>
                <a:srgbClr val="FF9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9E63A7BF-9D95-4D76-A132-03D9F516A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22220" y="3492"/>
                <a:ext cx="2466975" cy="3586163"/>
              </a:xfrm>
              <a:custGeom>
                <a:avLst/>
                <a:gdLst>
                  <a:gd name="T0" fmla="*/ 1163 w 1554"/>
                  <a:gd name="T1" fmla="*/ 0 h 2259"/>
                  <a:gd name="T2" fmla="*/ 0 w 1554"/>
                  <a:gd name="T3" fmla="*/ 2008 h 2259"/>
                  <a:gd name="T4" fmla="*/ 247 w 1554"/>
                  <a:gd name="T5" fmla="*/ 2259 h 2259"/>
                  <a:gd name="T6" fmla="*/ 1554 w 1554"/>
                  <a:gd name="T7" fmla="*/ 0 h 2259"/>
                  <a:gd name="T8" fmla="*/ 1163 w 1554"/>
                  <a:gd name="T9" fmla="*/ 0 h 2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4" h="2259">
                    <a:moveTo>
                      <a:pt x="1163" y="0"/>
                    </a:moveTo>
                    <a:lnTo>
                      <a:pt x="0" y="2008"/>
                    </a:lnTo>
                    <a:lnTo>
                      <a:pt x="247" y="2259"/>
                    </a:lnTo>
                    <a:lnTo>
                      <a:pt x="1554" y="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FF9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C7A204-D0A3-4DC1-B703-E2F2F7B92D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3373" y="3507318"/>
            <a:ext cx="1848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Cover option #02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C7648-6744-4D58-97BE-B8BEBB60401A}"/>
              </a:ext>
            </a:extLst>
          </p:cNvPr>
          <p:cNvCxnSpPr/>
          <p:nvPr userDrawn="1"/>
        </p:nvCxnSpPr>
        <p:spPr>
          <a:xfrm>
            <a:off x="-681682" y="36508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0E1B8B03-DCD4-6C43-BBF2-CA431F68E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02780" y="5740841"/>
            <a:ext cx="2687436" cy="586345"/>
          </a:xfrm>
          <a:prstGeom prst="rect">
            <a:avLst/>
          </a:prstGeom>
        </p:spPr>
      </p:pic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8E6C2009-1A5E-4541-8472-7BCFF3EBF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71184" y="1465406"/>
            <a:ext cx="3600248" cy="1496336"/>
          </a:xfrm>
          <a:prstGeom prst="rect">
            <a:avLst/>
          </a:prstGeom>
          <a:noFill/>
        </p:spPr>
        <p:txBody>
          <a:bodyPr vert="horz" lIns="72000" tIns="36000" rIns="72000" bIns="36000" rtlCol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1F8159D0-5586-6E4E-8DCE-C10DC60048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71184" y="3150000"/>
            <a:ext cx="3600248" cy="1496336"/>
          </a:xfrm>
          <a:noFill/>
        </p:spPr>
        <p:txBody>
          <a:bodyPr tIns="36000" bIns="36000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 marL="1419225" indent="-342900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Sub-head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8741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One Column+Sub+Head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835999"/>
            <a:ext cx="5204799" cy="422733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365499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509069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5874" y="1270000"/>
            <a:ext cx="5205413" cy="4762132"/>
          </a:xfrm>
          <a:noFill/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A07B-FF7F-8444-A983-0908097F49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6C564-E59A-3C4E-9DA3-AFE4C61AE1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1B52-CA2A-ED4A-9761-6DF8979E61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A150971-BDD1-B844-8EDA-06AD2429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3F994E-C5AA-6748-A657-18AA7CD5C097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3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 Two Column+2line Sub-Head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2062011"/>
            <a:ext cx="5205413" cy="400133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466769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610339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9481FEB-06A9-4CF2-BA9C-206CB0236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5874" y="1270000"/>
            <a:ext cx="5205413" cy="4747358"/>
          </a:xfrm>
          <a:noFill/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B7299-1773-D648-B301-E782A727B1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943FB-E070-4A41-9134-33E89F3FD5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1DF60-526A-514D-88C3-82A6D4F047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5B03BF66-55C2-D241-B6D4-82A5932EC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306048-3793-A54D-884F-CB14D96DF853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282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 One Column+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70000"/>
            <a:ext cx="5204799" cy="479334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6488" y="261938"/>
            <a:ext cx="5204800" cy="5801403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1D6BE-EE5F-194B-BDB6-457247EEC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B9F26-28FA-E24F-A32D-A10AEA2C3B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579A-D712-1349-8E0E-74FE1877CB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F0BA9AB-B084-AA43-8E32-CCC892CC4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926565-FF7E-F146-9757-A08AE0C909A6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7756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 One Column+Sub+Head-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835999"/>
            <a:ext cx="5204799" cy="422734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374172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517742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5874" y="261441"/>
            <a:ext cx="5205413" cy="5801891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4AB9F-D3D7-5E4C-81B9-6FD108C42D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37593-F16A-D741-B6C1-0F7A24FAAE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042A7-5B9E-024A-9C7C-2B445FF6E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7906589-5454-1E45-B436-610B3F969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95A77-17D0-5E47-A0BD-CB3D305CE53F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297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 Two Column+2line Sub-Head+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2062011"/>
            <a:ext cx="5205413" cy="408036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478344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62191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9481FEB-06A9-4CF2-BA9C-206CB0236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4187" y="261440"/>
            <a:ext cx="5205413" cy="5880941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209AAE-20EC-614D-A555-B15EABAF0E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9DD453-3C8D-4349-91F7-D09BCC3625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CC959B-7FEA-2142-9894-E1C499EC6C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C843B84-355B-314D-A1E2-7F01A50E4C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A22631-1885-2644-ACCF-5EC803424E1B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1428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 One Column+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6487" y="-1"/>
            <a:ext cx="5828687" cy="6859585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          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69998"/>
            <a:ext cx="5204799" cy="5049581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4F9D9-6CF8-E74A-937C-3F21F7E26EE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F910-CB51-1042-94E3-9F927E7B48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4750342-9C1A-504A-BCE9-5374F173D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367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 One Column+Sub+Head-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5874" y="0"/>
            <a:ext cx="5829301" cy="6859588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          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835998"/>
            <a:ext cx="5204799" cy="448357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365499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509069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EAA03-B41B-BE43-AAD6-71431F402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22D34-146F-5441-B28E-35F2069BD5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9BE7167-10E3-9146-ABCF-6F3074B8FF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33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 Two Column+2line Sub-Head+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9481FEB-06A9-4CF2-BA9C-206CB0236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5874" y="0"/>
            <a:ext cx="5829301" cy="6859585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         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2062011"/>
            <a:ext cx="5205413" cy="424798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478345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621915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AE67387-6BBD-1A4B-A06F-329B9E069C4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4B9D29F-A77C-A648-BDC9-A869CC198E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BD197EF-452A-FB4E-B68F-3E22E39FA4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2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 One Column+Image 2/3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1825" y="-1"/>
            <a:ext cx="7753349" cy="6859585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69999"/>
            <a:ext cx="3279600" cy="5040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68F2-DC58-D442-AE60-A6757A17782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15B2B-1767-ED42-8861-4FDF7FF9DC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A5C1-CE3F-A941-92D9-B686AA0B38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D09B28C-7D67-4549-BF49-AAE7DFCD9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215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 One Column+Sub+Head-Image 2/3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1826" y="0"/>
            <a:ext cx="7753350" cy="6859588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835998"/>
            <a:ext cx="3279600" cy="447399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32796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351022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494592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61017-D0DF-5C42-AAA9-F8335FB2C9B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BB8C6-4A24-9D4E-B0A7-BCB88A210E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BC22C-5BF5-A74E-9FE5-1D3CF7B1F85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7F4E41D-BE78-1348-9192-1735BF321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0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270000"/>
            <a:ext cx="10948275" cy="478511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266700" indent="-266700">
              <a:tabLst>
                <a:tab pos="539750" algn="l"/>
                <a:tab pos="809625" algn="l"/>
                <a:tab pos="1074738" algn="l"/>
                <a:tab pos="1346200" algn="l"/>
                <a:tab pos="1616075" algn="l"/>
                <a:tab pos="1882775" algn="l"/>
                <a:tab pos="2152650" algn="l"/>
                <a:tab pos="2419350" algn="l"/>
                <a:tab pos="2689225" algn="l"/>
                <a:tab pos="2960688" algn="l"/>
                <a:tab pos="3230563" algn="l"/>
                <a:tab pos="3497263" algn="l"/>
                <a:tab pos="3768725" algn="l"/>
                <a:tab pos="4035425" algn="l"/>
                <a:tab pos="4305300" algn="l"/>
              </a:tabLst>
              <a:defRPr baseline="0">
                <a:solidFill>
                  <a:schemeClr val="tx1"/>
                </a:solidFill>
              </a:defRPr>
            </a:lvl2pPr>
            <a:lvl3pPr marL="536575" indent="-269875">
              <a:defRPr baseline="0">
                <a:solidFill>
                  <a:schemeClr val="tx1"/>
                </a:solidFill>
              </a:defRPr>
            </a:lvl3pPr>
            <a:lvl4pPr marL="808038" indent="-271463">
              <a:tabLst>
                <a:tab pos="1076325" algn="l"/>
                <a:tab pos="1343025" algn="l"/>
                <a:tab pos="1616075" algn="l"/>
                <a:tab pos="1882775" algn="l"/>
                <a:tab pos="2154238" algn="l"/>
                <a:tab pos="2419350" algn="l"/>
                <a:tab pos="2689225" algn="l"/>
                <a:tab pos="2960688" algn="l"/>
                <a:tab pos="3228975" algn="l"/>
                <a:tab pos="3497263" algn="l"/>
                <a:tab pos="3768725" algn="l"/>
                <a:tab pos="4035425" algn="l"/>
                <a:tab pos="4305300" algn="l"/>
              </a:tabLst>
              <a:defRPr baseline="0">
                <a:solidFill>
                  <a:schemeClr val="tx1"/>
                </a:solidFill>
              </a:defRPr>
            </a:lvl4pPr>
            <a:lvl5pPr marL="1076325" indent="-268288">
              <a:buFont typeface="Arial" panose="020B0604020202020204" pitchFamily="34" charset="0"/>
              <a:buChar char="•"/>
              <a:tabLst>
                <a:tab pos="1343025" algn="l"/>
                <a:tab pos="1616075" algn="l"/>
                <a:tab pos="1882775" algn="l"/>
                <a:tab pos="2154238" algn="l"/>
                <a:tab pos="2420938" algn="l"/>
                <a:tab pos="2689225" algn="l"/>
                <a:tab pos="2959100" algn="l"/>
                <a:tab pos="3228975" algn="l"/>
                <a:tab pos="3497263" algn="l"/>
                <a:tab pos="3767138" algn="l"/>
                <a:tab pos="4035425" algn="l"/>
                <a:tab pos="4305300" algn="l"/>
              </a:tabLst>
              <a:defRPr baseline="0">
                <a:solidFill>
                  <a:schemeClr val="tx1"/>
                </a:solidFill>
              </a:defRPr>
            </a:lvl5pPr>
            <a:lvl6pPr marL="1344613" indent="-266700" defTabSz="1076325">
              <a:tabLst>
                <a:tab pos="1616075" algn="l"/>
                <a:tab pos="1882775" algn="l"/>
                <a:tab pos="2154238" algn="l"/>
                <a:tab pos="2420938" algn="l"/>
                <a:tab pos="2689225" algn="l"/>
                <a:tab pos="2959100" algn="l"/>
                <a:tab pos="3228975" algn="l"/>
                <a:tab pos="3497263" algn="l"/>
                <a:tab pos="3767138" algn="l"/>
                <a:tab pos="4035425" algn="l"/>
                <a:tab pos="4305300" algn="l"/>
              </a:tabLst>
              <a:defRPr/>
            </a:lvl6pPr>
            <a:lvl7pPr marL="1616075" indent="-271463">
              <a:tabLst>
                <a:tab pos="1882775" algn="l"/>
                <a:tab pos="2154238" algn="l"/>
                <a:tab pos="2420938" algn="l"/>
                <a:tab pos="2689225" algn="l"/>
                <a:tab pos="2959100" algn="l"/>
                <a:tab pos="3228975" algn="l"/>
                <a:tab pos="3497263" algn="l"/>
                <a:tab pos="3767138" algn="l"/>
                <a:tab pos="4035425" algn="l"/>
                <a:tab pos="4305300" algn="l"/>
              </a:tabLst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E805F-9D49-4F36-88ED-35E15DC801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299B9-4B52-4EA6-9C5E-23C1DBC148D4}"/>
              </a:ext>
            </a:extLst>
          </p:cNvPr>
          <p:cNvCxnSpPr>
            <a:cxnSpLocks/>
          </p:cNvCxnSpPr>
          <p:nvPr userDrawn="1"/>
        </p:nvCxnSpPr>
        <p:spPr>
          <a:xfrm>
            <a:off x="-703363" y="2349674"/>
            <a:ext cx="32171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3" descr="C:\Users\aajetunm\Pictures\Indent.png">
            <a:extLst>
              <a:ext uri="{FF2B5EF4-FFF2-40B4-BE49-F238E27FC236}">
                <a16:creationId xmlns:a16="http://schemas.microsoft.com/office/drawing/2014/main" id="{11FBDAEE-43D5-4F7B-A00C-D7CF214163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8EF35A-0C00-D54F-9BAC-07562AC8E5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265B006-E1C2-0E4A-930E-1884BADB43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36093B-C440-D343-8D53-E1A41DA58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9341483-E70A-ED42-9FD8-BDC4AA04F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65FDD9-162E-7741-BE8E-21E80860BE6D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5145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 Two Column+2line Sub-Head+Image 2/3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9481FEB-06A9-4CF2-BA9C-206CB0236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1826" y="0"/>
            <a:ext cx="7753350" cy="6859585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2062011"/>
            <a:ext cx="3279600" cy="424798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32796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45376" y="1460265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598765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014CB-CCF8-DF44-8FD3-7661387CF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11E90-9FA7-144A-873A-030834A8E2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1A11-AF78-9E42-B44A-3A4C202491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C0D2B77-7912-394C-8BD8-81EA7588A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844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 One Column+Image 2/3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7753349" cy="6859585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75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1759" y="1269999"/>
            <a:ext cx="3279600" cy="5040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408B-9198-4048-B2D6-05C7BEAD31A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C0F2-433B-CE47-B9A2-F0EACEBC6E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4AD11-5BE1-214A-B9EE-B4706E9E06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B3F01BF-8C08-ED49-B467-DC2A347A3A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286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 One Column+Sub+Head-Image 2/3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753350" cy="6859588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404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3888" y="1835998"/>
            <a:ext cx="3279600" cy="447399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93275" y="1269999"/>
            <a:ext cx="32796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270000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18038E-9B63-4CDE-9BBF-29AA683D71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78307" y="3428064"/>
            <a:ext cx="559526" cy="625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6799A0-4270-4D3C-BA01-90F847DC9ACA}"/>
              </a:ext>
            </a:extLst>
          </p:cNvPr>
          <p:cNvSpPr txBox="1"/>
          <p:nvPr userDrawn="1"/>
        </p:nvSpPr>
        <p:spPr>
          <a:xfrm>
            <a:off x="12506299" y="4149874"/>
            <a:ext cx="2340000" cy="133214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b="0" kern="800" spc="-50">
                <a:solidFill>
                  <a:schemeClr val="accent1"/>
                </a:solidFill>
                <a:latin typeface="+mj-lt"/>
              </a:rPr>
              <a:t>Change Background colour 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  <a:t>n the &lt;Design&gt; tab, select </a:t>
            </a:r>
            <a:b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  <a:t>Format Background  |  Solid Fill.</a:t>
            </a:r>
          </a:p>
          <a:p>
            <a:pPr marL="0" marR="0" lvl="0" indent="0" algn="l" defTabSz="10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  <a:t>From the dropdown, and using </a:t>
            </a:r>
            <a:b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  <a:t>the eyedropper tool, select one </a:t>
            </a:r>
            <a:b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kern="800" spc="-50">
                <a:solidFill>
                  <a:schemeClr val="bg1">
                    <a:lumMod val="50000"/>
                  </a:schemeClr>
                </a:solidFill>
              </a:rPr>
              <a:t>of these softer colours…</a:t>
            </a:r>
          </a:p>
          <a:p>
            <a:pPr algn="l">
              <a:spcAft>
                <a:spcPts val="600"/>
              </a:spcAft>
            </a:pP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CF82E-8625-4B9E-A06E-9591BB6D3CE6}"/>
              </a:ext>
            </a:extLst>
          </p:cNvPr>
          <p:cNvSpPr/>
          <p:nvPr userDrawn="1"/>
        </p:nvSpPr>
        <p:spPr>
          <a:xfrm>
            <a:off x="12578307" y="5590034"/>
            <a:ext cx="360040" cy="360040"/>
          </a:xfrm>
          <a:prstGeom prst="ellipse">
            <a:avLst/>
          </a:prstGeom>
          <a:solidFill>
            <a:srgbClr val="FF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98DC04-152D-4BED-96F4-1C72CE12E080}"/>
              </a:ext>
            </a:extLst>
          </p:cNvPr>
          <p:cNvSpPr/>
          <p:nvPr userDrawn="1"/>
        </p:nvSpPr>
        <p:spPr>
          <a:xfrm>
            <a:off x="13442403" y="5590034"/>
            <a:ext cx="360040" cy="360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A5C887-D910-49DD-8473-85F0FDE3A503}"/>
              </a:ext>
            </a:extLst>
          </p:cNvPr>
          <p:cNvSpPr/>
          <p:nvPr userDrawn="1"/>
        </p:nvSpPr>
        <p:spPr>
          <a:xfrm>
            <a:off x="13010355" y="5590034"/>
            <a:ext cx="360040" cy="360040"/>
          </a:xfrm>
          <a:prstGeom prst="ellipse">
            <a:avLst/>
          </a:prstGeom>
          <a:solidFill>
            <a:srgbClr val="FCF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468C7-27CD-D14A-B1D6-D178548958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E18D3-2BB1-D844-A567-E44A582796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3334E-714B-3047-B8AA-7803FA08AC2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81F9A2E-47E3-9144-AA71-549504E9EE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69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 Two Column+2line Sub-Head+Image 2/3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9481FEB-06A9-4CF2-BA9C-206CB0236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753350" cy="6859585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255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739" y="2062011"/>
            <a:ext cx="3279600" cy="424798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5126" y="1269999"/>
            <a:ext cx="32796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270000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78006-D7D8-E94B-BFF7-AFED156F97B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A337C-FD59-3849-9AA7-4E2B6865C0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9549D-FD14-3148-A48B-D92FBDFE3D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2ED21E4-DC2C-F34F-A4C8-4113E40C1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47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 One Column+Image 2/3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7753349" cy="6859585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75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1759" y="1269999"/>
            <a:ext cx="3279600" cy="5040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19B37F-0A09-4CF5-8147-9DF249E89494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58CD02-8F09-4518-AE62-FA47964741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A2D46-3A9B-8343-874B-977FEA6154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25C3-7CF9-864E-8FEE-BE581B3C75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2D4B7-7AEA-8C4E-86CE-A58CA61B8D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2D4EA9F-29B5-E34A-BA90-BE9F1818A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5920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 One Column+Sub+Head-Image 2/3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753350" cy="6859588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404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3888" y="1835998"/>
            <a:ext cx="3279600" cy="447399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93275" y="1269999"/>
            <a:ext cx="3279600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270000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6FE76D-13F4-4C27-8BC5-86094805A7A8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2F7183-2296-486E-8F35-D2ACE17565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63F9FE-FE4F-5B43-BABD-44D17D1093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68EC8-CDDC-3345-829C-3A7F4BD938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3283B5-58E7-C34A-84AA-1276905DA7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DA22CD1-E51C-6347-B137-D55A307E3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7844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 Two Column+2line Sub-Head+Image 2/3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9481FEB-06A9-4CF2-BA9C-206CB0236A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753350" cy="6859585"/>
          </a:xfrm>
          <a:solidFill>
            <a:schemeClr val="bg1">
              <a:lumMod val="95000"/>
            </a:schemeClr>
          </a:solidFill>
        </p:spPr>
        <p:txBody>
          <a:bodyPr lIns="2160000" tIns="396000" rIns="216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255" y="261441"/>
            <a:ext cx="32796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739" y="2062011"/>
            <a:ext cx="3279600" cy="424798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5126" y="1269999"/>
            <a:ext cx="32796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270000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FE2216-231C-4A86-A65C-BF5FB93379F1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23DB43-8FD0-4268-9D8F-2F441D55B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A84E6-94FA-5C45-86D9-D093FDC693F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23457-838C-4749-91CF-3EF70B1159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51F56-814F-6247-99D3-0798ADACCC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D44209E-4ABF-C645-AF6A-0741569F1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44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0 One Column+Sub+Head-Image 2/3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D8B126-9FFD-43CF-A5D7-B898037DD6F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697988" cy="6859588"/>
          </a:xfrm>
          <a:solidFill>
            <a:schemeClr val="bg1">
              <a:lumMod val="95000"/>
            </a:schemeClr>
          </a:solidFill>
        </p:spPr>
        <p:txBody>
          <a:bodyPr lIns="504000" tIns="396000" rIns="4716000"/>
          <a:lstStyle>
            <a:lvl1pPr algn="ctr">
              <a:defRPr/>
            </a:lvl1pPr>
          </a:lstStyle>
          <a:p>
            <a:r>
              <a:rPr lang="en-GB"/>
              <a:t>&lt;From the menu bar  |  insert  |  picture&gt;.                      Resize image via &lt;Crop Tool&gt;. 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474" y="261441"/>
            <a:ext cx="6482717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6FE76D-13F4-4C27-8BC5-86094805A7A8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2F7183-2296-486E-8F35-D2ACE17565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78245F9-B15D-411A-885F-733A7F36D4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89474" y="1688719"/>
            <a:ext cx="6475885" cy="1080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 anchor="t">
            <a:noAutofit/>
          </a:bodyPr>
          <a:lstStyle>
            <a:lvl1pPr marL="0" marR="0" indent="0" algn="l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73B035-0879-4636-B54E-64D584D111D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550178" y="1328286"/>
            <a:ext cx="1226444" cy="1226444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74CE7B4A-EB62-4DD5-A0FF-C99FBE678E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550178" y="3017907"/>
            <a:ext cx="1226444" cy="1226444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14C13A7C-D6CA-4D5A-BB8D-9A7A9477B09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50178" y="4714526"/>
            <a:ext cx="1226444" cy="1226444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Header Placeholder 1">
            <a:extLst>
              <a:ext uri="{FF2B5EF4-FFF2-40B4-BE49-F238E27FC236}">
                <a16:creationId xmlns:a16="http://schemas.microsoft.com/office/drawing/2014/main" id="{994F3900-3294-49FD-8707-01936997797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9474" y="1220719"/>
            <a:ext cx="6475885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C138B92C-6A27-4A08-B613-7553C9BFCB6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89474" y="3378784"/>
            <a:ext cx="6475885" cy="1080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 anchor="t">
            <a:noAutofit/>
          </a:bodyPr>
          <a:lstStyle>
            <a:lvl1pPr marL="0" marR="0" indent="0" algn="l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4" name="Header Placeholder 1">
            <a:extLst>
              <a:ext uri="{FF2B5EF4-FFF2-40B4-BE49-F238E27FC236}">
                <a16:creationId xmlns:a16="http://schemas.microsoft.com/office/drawing/2014/main" id="{9681AC23-E315-4707-A1D4-3EC5DD987D9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9474" y="2910784"/>
            <a:ext cx="6475885" cy="468000"/>
          </a:xfrm>
          <a:solidFill>
            <a:schemeClr val="tx2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0487E074-D09D-4B24-9BFC-C81AEB67D52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89474" y="5072310"/>
            <a:ext cx="6475885" cy="1080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 anchor="t">
            <a:noAutofit/>
          </a:bodyPr>
          <a:lstStyle>
            <a:lvl1pPr marL="0" marR="0" indent="0" algn="l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6" name="Header Placeholder 1">
            <a:extLst>
              <a:ext uri="{FF2B5EF4-FFF2-40B4-BE49-F238E27FC236}">
                <a16:creationId xmlns:a16="http://schemas.microsoft.com/office/drawing/2014/main" id="{40812264-91BF-4938-8FE3-B800EDA4C2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9474" y="4604310"/>
            <a:ext cx="6475885" cy="468000"/>
          </a:xfrm>
          <a:solidFill>
            <a:schemeClr val="accent2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CDD2-5AAB-9342-88FF-28080F41AF7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66FE-E3FB-F24B-A567-7913C5DE500E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C39E1E4-A4F1-3D4F-AA41-25BFD8EC9C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48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10 One Column+Sub+Head-Image 2/3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474" y="261441"/>
            <a:ext cx="6482717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2F4C61-C548-6B48-B8DD-C425D16AE644}"/>
              </a:ext>
            </a:extLst>
          </p:cNvPr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4F52C7-CD22-3741-953D-B829A7F77A8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EC23A5-6B09-5645-8611-DD71ACB1316A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262955FF-72E4-2046-8062-F77A5DE7B2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89474" y="1647570"/>
            <a:ext cx="6475885" cy="1080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 anchor="t">
            <a:noAutofit/>
          </a:bodyPr>
          <a:lstStyle>
            <a:lvl1pPr marL="0" marR="0" indent="0" algn="l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3172E197-249F-AE4B-BE59-5DF5800CB1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550178" y="1287137"/>
            <a:ext cx="1226444" cy="1226444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98BF0AB5-2A8C-A743-B37B-09C6EADE014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550178" y="2976758"/>
            <a:ext cx="1226444" cy="1226444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643D0F51-D690-2344-AC92-B81BAA613C2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50178" y="4673377"/>
            <a:ext cx="1226444" cy="1226444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43" name="Header Placeholder 1">
            <a:extLst>
              <a:ext uri="{FF2B5EF4-FFF2-40B4-BE49-F238E27FC236}">
                <a16:creationId xmlns:a16="http://schemas.microsoft.com/office/drawing/2014/main" id="{492E8195-2535-EE43-9B62-96CCB64386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9474" y="1179570"/>
            <a:ext cx="6475885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854154B9-38FD-704C-A6B5-ED3A124142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89474" y="3337635"/>
            <a:ext cx="6475885" cy="1080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 anchor="t">
            <a:noAutofit/>
          </a:bodyPr>
          <a:lstStyle>
            <a:lvl1pPr marL="0" marR="0" indent="0" algn="l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Header Placeholder 1">
            <a:extLst>
              <a:ext uri="{FF2B5EF4-FFF2-40B4-BE49-F238E27FC236}">
                <a16:creationId xmlns:a16="http://schemas.microsoft.com/office/drawing/2014/main" id="{3921431E-B31A-9B47-90C6-72D5F755E4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9474" y="2869635"/>
            <a:ext cx="6475885" cy="468000"/>
          </a:xfrm>
          <a:solidFill>
            <a:schemeClr val="tx2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689EAFA7-3E58-5F49-90A2-AE116CFB72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89474" y="5031161"/>
            <a:ext cx="6475885" cy="1080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 anchor="t">
            <a:noAutofit/>
          </a:bodyPr>
          <a:lstStyle>
            <a:lvl1pPr marL="0" marR="0" indent="0" algn="l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Header Placeholder 1">
            <a:extLst>
              <a:ext uri="{FF2B5EF4-FFF2-40B4-BE49-F238E27FC236}">
                <a16:creationId xmlns:a16="http://schemas.microsoft.com/office/drawing/2014/main" id="{F6070F03-63CD-A54A-9D16-D0D19DD783E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9474" y="4563161"/>
            <a:ext cx="6475885" cy="468000"/>
          </a:xfrm>
          <a:solidFill>
            <a:schemeClr val="accent2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D49AC34-D3DC-9140-A012-93B73C5C96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5EC4A1-3231-0C4E-86F1-AB84042B22CF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993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 One Arrow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46263"/>
            <a:ext cx="5826125" cy="3887472"/>
          </a:xfrm>
          <a:prstGeom prst="homePlate">
            <a:avLst>
              <a:gd name="adj" fmla="val 35728"/>
            </a:avLst>
          </a:prstGeom>
          <a:solidFill>
            <a:schemeClr val="accent1"/>
          </a:solidFill>
        </p:spPr>
        <p:txBody>
          <a:bodyPr lIns="180000" tIns="180000" rIns="180000" bIns="180000" anchor="ctr" anchorCtr="1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89B8BC-023C-4DCA-8082-B2B9552F6BCB}"/>
              </a:ext>
            </a:extLst>
          </p:cNvPr>
          <p:cNvCxnSpPr/>
          <p:nvPr userDrawn="1"/>
        </p:nvCxnSpPr>
        <p:spPr>
          <a:xfrm>
            <a:off x="-681682" y="3904233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2CF6E0-0FF6-43D8-8687-C8FCC72EE0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688209"/>
            <a:ext cx="216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Left hand boxes can be re-coloured to one of these:</a:t>
            </a: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A29DE9-BAEE-464B-8525-333A87993F71}"/>
              </a:ext>
            </a:extLst>
          </p:cNvPr>
          <p:cNvSpPr/>
          <p:nvPr userDrawn="1"/>
        </p:nvSpPr>
        <p:spPr>
          <a:xfrm>
            <a:off x="-2003313" y="4185878"/>
            <a:ext cx="360040" cy="36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19B9CD-43F6-446C-8F24-C93E364E0D48}"/>
              </a:ext>
            </a:extLst>
          </p:cNvPr>
          <p:cNvSpPr/>
          <p:nvPr userDrawn="1"/>
        </p:nvSpPr>
        <p:spPr>
          <a:xfrm>
            <a:off x="-1139217" y="418587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971797-2E4A-4147-8A80-38352EABA6F9}"/>
              </a:ext>
            </a:extLst>
          </p:cNvPr>
          <p:cNvSpPr/>
          <p:nvPr userDrawn="1"/>
        </p:nvSpPr>
        <p:spPr>
          <a:xfrm>
            <a:off x="-1571265" y="4185878"/>
            <a:ext cx="360040" cy="360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594F1D-C9AA-46DE-BDC7-F550BAB3C6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9051" y="1846262"/>
            <a:ext cx="5203823" cy="3887473"/>
          </a:xfrm>
          <a:noFill/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2973C-39E5-AC45-BFA8-4352D79C74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84045-4CDD-C844-9B46-B49A1AD71B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4A379-6152-C64E-B11B-A8954012F0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E5ABB62-562B-E042-8AB6-6AD177626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B3684F-C68E-9542-B71F-3373090180D3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72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Single Column +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4"/>
            <a:ext cx="10948275" cy="41642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269999"/>
            <a:ext cx="10948275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003E2-37C1-4E80-A72C-DF949D32A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270000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F468F0-CA9D-4A6A-8E99-09FC4BDAB01A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3DA39-DB4C-4EA4-B886-0AFAF4500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012D83-F01F-42C2-B44F-B9AC9B60C3D3}"/>
              </a:ext>
            </a:extLst>
          </p:cNvPr>
          <p:cNvCxnSpPr>
            <a:cxnSpLocks/>
          </p:cNvCxnSpPr>
          <p:nvPr userDrawn="1"/>
        </p:nvCxnSpPr>
        <p:spPr>
          <a:xfrm>
            <a:off x="-703363" y="2349674"/>
            <a:ext cx="32171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A0D9FAA5-6006-4CC5-803C-533BF02E21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CBB4D-BBE6-5643-927A-60F27F08AFD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467E1-0CD9-9942-AC50-64915AAE760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6163-C4DC-974B-A3ED-A6D7B4942F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95A6FB-F89F-8B43-BB91-5807F3BE41ED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7EFF6BF7-CE35-714C-9155-09F0C8A13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411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6 One Arrow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49852"/>
            <a:ext cx="5826125" cy="3887472"/>
          </a:xfrm>
          <a:prstGeom prst="homePlate">
            <a:avLst>
              <a:gd name="adj" fmla="val 35728"/>
            </a:avLst>
          </a:prstGeom>
          <a:solidFill>
            <a:schemeClr val="accent1"/>
          </a:solidFill>
        </p:spPr>
        <p:txBody>
          <a:bodyPr lIns="180000" tIns="180000" rIns="180000" bIns="180000" anchor="ctr" anchorCtr="1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89B8BC-023C-4DCA-8082-B2B9552F6BCB}"/>
              </a:ext>
            </a:extLst>
          </p:cNvPr>
          <p:cNvCxnSpPr/>
          <p:nvPr userDrawn="1"/>
        </p:nvCxnSpPr>
        <p:spPr>
          <a:xfrm>
            <a:off x="-681682" y="3904233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2CF6E0-0FF6-43D8-8687-C8FCC72EE0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688209"/>
            <a:ext cx="216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Left hand boxes can be re-coloured to one of these:</a:t>
            </a: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A29DE9-BAEE-464B-8525-333A87993F71}"/>
              </a:ext>
            </a:extLst>
          </p:cNvPr>
          <p:cNvSpPr/>
          <p:nvPr userDrawn="1"/>
        </p:nvSpPr>
        <p:spPr>
          <a:xfrm>
            <a:off x="-2003313" y="4185878"/>
            <a:ext cx="360040" cy="36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19B9CD-43F6-446C-8F24-C93E364E0D48}"/>
              </a:ext>
            </a:extLst>
          </p:cNvPr>
          <p:cNvSpPr/>
          <p:nvPr userDrawn="1"/>
        </p:nvSpPr>
        <p:spPr>
          <a:xfrm>
            <a:off x="-1139217" y="418587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971797-2E4A-4147-8A80-38352EABA6F9}"/>
              </a:ext>
            </a:extLst>
          </p:cNvPr>
          <p:cNvSpPr/>
          <p:nvPr userDrawn="1"/>
        </p:nvSpPr>
        <p:spPr>
          <a:xfrm>
            <a:off x="-1571265" y="4185878"/>
            <a:ext cx="360040" cy="360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594F1D-C9AA-46DE-BDC7-F550BAB3C6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9051" y="1449851"/>
            <a:ext cx="5203823" cy="3411538"/>
          </a:xfrm>
          <a:noFill/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14AFB162-8135-4B36-89D5-B3E60F7D75F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69051" y="5049610"/>
            <a:ext cx="5203823" cy="86429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6E648-E747-9E44-8B54-54517FED100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4BC95-BD44-0A4D-B8B5-9D67684FA2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E6DEA-1056-7941-B0CD-76E7E8E9E2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388B6B5-CBD2-6141-8178-95C98D1912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70BB1C-C402-6242-8360-CA3048C2AE7D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2555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 Two Arrows+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52442"/>
            <a:ext cx="5826125" cy="2015576"/>
          </a:xfrm>
          <a:prstGeom prst="homePlate">
            <a:avLst>
              <a:gd name="adj" fmla="val 35728"/>
            </a:avLst>
          </a:prstGeom>
          <a:solidFill>
            <a:schemeClr val="accent1"/>
          </a:solidFill>
        </p:spPr>
        <p:txBody>
          <a:bodyPr lIns="180000" tIns="180000" rIns="180000" bIns="180000" anchor="ctr" anchorCtr="1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2CB45C8-34B6-48C6-87A6-660F4B8ACB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6488" y="1452442"/>
            <a:ext cx="5204800" cy="2015576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0D51339E-2BF6-4AFC-BDB7-84891724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883592"/>
            <a:ext cx="5826125" cy="2015576"/>
          </a:xfrm>
          <a:prstGeom prst="homePlate">
            <a:avLst>
              <a:gd name="adj" fmla="val 35728"/>
            </a:avLst>
          </a:prstGeom>
          <a:solidFill>
            <a:schemeClr val="accent1"/>
          </a:solidFill>
        </p:spPr>
        <p:txBody>
          <a:bodyPr lIns="180000" tIns="180000" rIns="180000" bIns="180000" anchor="ctr" anchorCtr="1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405BE63-C13E-4ED0-B92E-5BFECF7586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6488" y="3895737"/>
            <a:ext cx="5204800" cy="2015576"/>
          </a:xfrm>
          <a:solidFill>
            <a:schemeClr val="bg1">
              <a:lumMod val="95000"/>
            </a:schemeClr>
          </a:solidFill>
        </p:spPr>
        <p:txBody>
          <a:bodyPr lIns="720000" tIns="396000" rIns="720000"/>
          <a:lstStyle>
            <a:lvl1pPr algn="ctr">
              <a:defRPr/>
            </a:lvl1pPr>
          </a:lstStyle>
          <a:p>
            <a:r>
              <a:rPr lang="en-GB"/>
              <a:t>&lt;From the menu bar  |  insert  |  picture&gt;. Resize image via &lt;Crop Tool&gt;.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1960DB-344A-4F03-992A-01EF130A1A73}"/>
              </a:ext>
            </a:extLst>
          </p:cNvPr>
          <p:cNvCxnSpPr/>
          <p:nvPr userDrawn="1"/>
        </p:nvCxnSpPr>
        <p:spPr>
          <a:xfrm>
            <a:off x="-681682" y="3904233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ACDC6-9F4C-48B1-BB3A-CA09AB775E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688209"/>
            <a:ext cx="216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Left hand boxes can be re-coloured to one of these:</a:t>
            </a: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B2F589-EFE8-4876-AA51-9D644B380D36}"/>
              </a:ext>
            </a:extLst>
          </p:cNvPr>
          <p:cNvSpPr/>
          <p:nvPr userDrawn="1"/>
        </p:nvSpPr>
        <p:spPr>
          <a:xfrm>
            <a:off x="-2003313" y="4185878"/>
            <a:ext cx="360040" cy="36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71780D-BD09-4D4F-AB1B-D4DB995BD52C}"/>
              </a:ext>
            </a:extLst>
          </p:cNvPr>
          <p:cNvSpPr/>
          <p:nvPr userDrawn="1"/>
        </p:nvSpPr>
        <p:spPr>
          <a:xfrm>
            <a:off x="-1139217" y="418587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EF63CF-30CD-4094-8FD0-8085AF9A53E3}"/>
              </a:ext>
            </a:extLst>
          </p:cNvPr>
          <p:cNvSpPr/>
          <p:nvPr userDrawn="1"/>
        </p:nvSpPr>
        <p:spPr>
          <a:xfrm>
            <a:off x="-1571265" y="4185878"/>
            <a:ext cx="360040" cy="360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92FD0-2758-B64E-9FCA-C3F2B450E7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B6CA0-AC3F-E546-B1FE-F624C03087F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5AD3-552F-2844-95D8-2728BD5B21C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3071343-7D4A-8147-AD44-F431B7DA46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FEB485-85E3-F141-A42A-9093E7F2625B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2066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Three Arrows+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48999"/>
            <a:ext cx="5826125" cy="1300474"/>
          </a:xfrm>
          <a:prstGeom prst="homePlate">
            <a:avLst>
              <a:gd name="adj" fmla="val 35728"/>
            </a:avLst>
          </a:prstGeom>
          <a:solidFill>
            <a:schemeClr val="accent1"/>
          </a:solidFill>
        </p:spPr>
        <p:txBody>
          <a:bodyPr lIns="180000" tIns="180000" rIns="180000" bIns="180000" anchor="ctr" anchorCtr="1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0D51339E-2BF6-4AFC-BDB7-84891724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031640"/>
            <a:ext cx="5826125" cy="1300474"/>
          </a:xfrm>
          <a:prstGeom prst="homePlate">
            <a:avLst>
              <a:gd name="adj" fmla="val 35728"/>
            </a:avLst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F7B8EEC-FCF1-4EDE-8128-3A3DBCD2EE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14281"/>
            <a:ext cx="5826125" cy="1300474"/>
          </a:xfrm>
          <a:prstGeom prst="homePlate">
            <a:avLst>
              <a:gd name="adj" fmla="val 35728"/>
            </a:avLst>
          </a:prstGeom>
          <a:solidFill>
            <a:schemeClr val="accent2"/>
          </a:solidFill>
        </p:spPr>
        <p:txBody>
          <a:bodyPr lIns="180000" tIns="180000" rIns="180000" bIns="180000" anchor="ctr" anchorCtr="1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A846B425-8018-4018-82CB-BA27C855968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65875" y="1448999"/>
            <a:ext cx="5204943" cy="1300474"/>
          </a:xfrm>
          <a:prstGeom prst="rect">
            <a:avLst/>
          </a:prstGeom>
          <a:noFill/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AE1FC9FB-B3F2-462F-9889-6A8145C0A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65875" y="3031640"/>
            <a:ext cx="5204943" cy="1300474"/>
          </a:xfrm>
          <a:prstGeom prst="rect">
            <a:avLst/>
          </a:prstGeom>
          <a:noFill/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F4A8E248-B222-4B07-8E8C-EF0653F5254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65875" y="4614281"/>
            <a:ext cx="5204943" cy="1300474"/>
          </a:xfrm>
          <a:prstGeom prst="rect">
            <a:avLst/>
          </a:prstGeom>
          <a:noFill/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E6736-346A-6249-A7E9-20B05A3D4D92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ECB3B-33D9-AD4E-AE99-65F18DC10A4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B344-DFA6-6146-973B-4E95CEA61B6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D039D34-4686-234E-BA35-14B7B918B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04D0BD-387E-AA40-AF10-19324E761E73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546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 SIx Arrow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3279918" y="1663475"/>
            <a:ext cx="2546207" cy="1065136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5520 w 5838016"/>
              <a:gd name="connsiteY0" fmla="*/ 0 h 1240787"/>
              <a:gd name="connsiteX1" fmla="*/ 5189654 w 5838016"/>
              <a:gd name="connsiteY1" fmla="*/ 308 h 1240787"/>
              <a:gd name="connsiteX2" fmla="*/ 5189656 w 5838016"/>
              <a:gd name="connsiteY2" fmla="*/ 1240012 h 1240787"/>
              <a:gd name="connsiteX3" fmla="*/ 0 w 5838016"/>
              <a:gd name="connsiteY3" fmla="*/ 1240787 h 1240787"/>
              <a:gd name="connsiteX4" fmla="*/ 787106 w 5838016"/>
              <a:gd name="connsiteY4" fmla="*/ 617527 h 1240787"/>
              <a:gd name="connsiteX5" fmla="*/ 5520 w 5838016"/>
              <a:gd name="connsiteY5" fmla="*/ 0 h 1240787"/>
              <a:gd name="connsiteX0" fmla="*/ 5520 w 5574511"/>
              <a:gd name="connsiteY0" fmla="*/ 0 h 1240787"/>
              <a:gd name="connsiteX1" fmla="*/ 5189654 w 5574511"/>
              <a:gd name="connsiteY1" fmla="*/ 308 h 1240787"/>
              <a:gd name="connsiteX2" fmla="*/ 5189656 w 5574511"/>
              <a:gd name="connsiteY2" fmla="*/ 1240012 h 1240787"/>
              <a:gd name="connsiteX3" fmla="*/ 0 w 5574511"/>
              <a:gd name="connsiteY3" fmla="*/ 1240787 h 1240787"/>
              <a:gd name="connsiteX4" fmla="*/ 787106 w 5574511"/>
              <a:gd name="connsiteY4" fmla="*/ 617527 h 1240787"/>
              <a:gd name="connsiteX5" fmla="*/ 5520 w 5574511"/>
              <a:gd name="connsiteY5" fmla="*/ 0 h 1240787"/>
              <a:gd name="connsiteX0" fmla="*/ 5520 w 5193698"/>
              <a:gd name="connsiteY0" fmla="*/ 0 h 1240787"/>
              <a:gd name="connsiteX1" fmla="*/ 5189654 w 5193698"/>
              <a:gd name="connsiteY1" fmla="*/ 308 h 1240787"/>
              <a:gd name="connsiteX2" fmla="*/ 5189656 w 5193698"/>
              <a:gd name="connsiteY2" fmla="*/ 1240012 h 1240787"/>
              <a:gd name="connsiteX3" fmla="*/ 0 w 5193698"/>
              <a:gd name="connsiteY3" fmla="*/ 1240787 h 1240787"/>
              <a:gd name="connsiteX4" fmla="*/ 787106 w 5193698"/>
              <a:gd name="connsiteY4" fmla="*/ 617527 h 1240787"/>
              <a:gd name="connsiteX5" fmla="*/ 5520 w 5193698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06354 w 5190606"/>
              <a:gd name="connsiteY4" fmla="*/ 620511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1049 w 5190606"/>
              <a:gd name="connsiteY4" fmla="*/ 627973 h 1240787"/>
              <a:gd name="connsiteX5" fmla="*/ 5520 w 5190606"/>
              <a:gd name="connsiteY5" fmla="*/ 0 h 1240787"/>
              <a:gd name="connsiteX0" fmla="*/ 10215 w 5195301"/>
              <a:gd name="connsiteY0" fmla="*/ 0 h 1251232"/>
              <a:gd name="connsiteX1" fmla="*/ 5194349 w 5195301"/>
              <a:gd name="connsiteY1" fmla="*/ 308 h 1251232"/>
              <a:gd name="connsiteX2" fmla="*/ 5194351 w 5195301"/>
              <a:gd name="connsiteY2" fmla="*/ 1240012 h 1251232"/>
              <a:gd name="connsiteX3" fmla="*/ 0 w 5195301"/>
              <a:gd name="connsiteY3" fmla="*/ 1251232 h 1251232"/>
              <a:gd name="connsiteX4" fmla="*/ 615744 w 5195301"/>
              <a:gd name="connsiteY4" fmla="*/ 627973 h 1251232"/>
              <a:gd name="connsiteX5" fmla="*/ 10215 w 5195301"/>
              <a:gd name="connsiteY5" fmla="*/ 0 h 125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5301" h="1251232">
                <a:moveTo>
                  <a:pt x="10215" y="0"/>
                </a:moveTo>
                <a:lnTo>
                  <a:pt x="5194349" y="308"/>
                </a:lnTo>
                <a:cubicBezTo>
                  <a:pt x="5196319" y="35369"/>
                  <a:pt x="5194673" y="1201887"/>
                  <a:pt x="5194351" y="1240012"/>
                </a:cubicBezTo>
                <a:lnTo>
                  <a:pt x="0" y="1251232"/>
                </a:lnTo>
                <a:cubicBezTo>
                  <a:pt x="34410" y="1230106"/>
                  <a:pt x="615050" y="631375"/>
                  <a:pt x="615744" y="627973"/>
                </a:cubicBezTo>
                <a:cubicBezTo>
                  <a:pt x="613060" y="630132"/>
                  <a:pt x="42538" y="28761"/>
                  <a:pt x="102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9921" y="1663474"/>
            <a:ext cx="2781411" cy="1065847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651127 w 6652373"/>
              <a:gd name="connsiteY0" fmla="*/ 0 h 1240787"/>
              <a:gd name="connsiteX1" fmla="*/ 5835261 w 6652373"/>
              <a:gd name="connsiteY1" fmla="*/ 308 h 1240787"/>
              <a:gd name="connsiteX2" fmla="*/ 6652371 w 6652373"/>
              <a:gd name="connsiteY2" fmla="*/ 623242 h 1240787"/>
              <a:gd name="connsiteX3" fmla="*/ 5835263 w 6652373"/>
              <a:gd name="connsiteY3" fmla="*/ 1240012 h 1240787"/>
              <a:gd name="connsiteX4" fmla="*/ 645607 w 6652373"/>
              <a:gd name="connsiteY4" fmla="*/ 1240787 h 1240787"/>
              <a:gd name="connsiteX5" fmla="*/ 651127 w 6652373"/>
              <a:gd name="connsiteY5" fmla="*/ 0 h 1240787"/>
              <a:gd name="connsiteX0" fmla="*/ 383348 w 6384594"/>
              <a:gd name="connsiteY0" fmla="*/ 0 h 1240787"/>
              <a:gd name="connsiteX1" fmla="*/ 5567482 w 6384594"/>
              <a:gd name="connsiteY1" fmla="*/ 308 h 1240787"/>
              <a:gd name="connsiteX2" fmla="*/ 6384592 w 6384594"/>
              <a:gd name="connsiteY2" fmla="*/ 623242 h 1240787"/>
              <a:gd name="connsiteX3" fmla="*/ 5567484 w 6384594"/>
              <a:gd name="connsiteY3" fmla="*/ 1240012 h 1240787"/>
              <a:gd name="connsiteX4" fmla="*/ 377828 w 6384594"/>
              <a:gd name="connsiteY4" fmla="*/ 1240787 h 1240787"/>
              <a:gd name="connsiteX5" fmla="*/ 383348 w 638459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7080 w 6008326"/>
              <a:gd name="connsiteY0" fmla="*/ 0 h 1240787"/>
              <a:gd name="connsiteX1" fmla="*/ 5191214 w 6008326"/>
              <a:gd name="connsiteY1" fmla="*/ 308 h 1240787"/>
              <a:gd name="connsiteX2" fmla="*/ 6008324 w 6008326"/>
              <a:gd name="connsiteY2" fmla="*/ 623242 h 1240787"/>
              <a:gd name="connsiteX3" fmla="*/ 5191216 w 6008326"/>
              <a:gd name="connsiteY3" fmla="*/ 1240012 h 1240787"/>
              <a:gd name="connsiteX4" fmla="*/ 1560 w 6008326"/>
              <a:gd name="connsiteY4" fmla="*/ 1240787 h 1240787"/>
              <a:gd name="connsiteX5" fmla="*/ 7080 w 6008326"/>
              <a:gd name="connsiteY5" fmla="*/ 0 h 1240787"/>
              <a:gd name="connsiteX0" fmla="*/ 7080 w 5753034"/>
              <a:gd name="connsiteY0" fmla="*/ 0 h 1240787"/>
              <a:gd name="connsiteX1" fmla="*/ 5191214 w 5753034"/>
              <a:gd name="connsiteY1" fmla="*/ 308 h 1240787"/>
              <a:gd name="connsiteX2" fmla="*/ 5753032 w 5753034"/>
              <a:gd name="connsiteY2" fmla="*/ 613384 h 1240787"/>
              <a:gd name="connsiteX3" fmla="*/ 5191216 w 5753034"/>
              <a:gd name="connsiteY3" fmla="*/ 1240012 h 1240787"/>
              <a:gd name="connsiteX4" fmla="*/ 1560 w 5753034"/>
              <a:gd name="connsiteY4" fmla="*/ 1240787 h 1240787"/>
              <a:gd name="connsiteX5" fmla="*/ 7080 w 5753034"/>
              <a:gd name="connsiteY5" fmla="*/ 0 h 1240787"/>
              <a:gd name="connsiteX0" fmla="*/ 7080 w 5863129"/>
              <a:gd name="connsiteY0" fmla="*/ 0 h 1240787"/>
              <a:gd name="connsiteX1" fmla="*/ 5191214 w 5863129"/>
              <a:gd name="connsiteY1" fmla="*/ 308 h 1240787"/>
              <a:gd name="connsiteX2" fmla="*/ 5863129 w 5863129"/>
              <a:gd name="connsiteY2" fmla="*/ 616341 h 1240787"/>
              <a:gd name="connsiteX3" fmla="*/ 5191216 w 5863129"/>
              <a:gd name="connsiteY3" fmla="*/ 1240012 h 1240787"/>
              <a:gd name="connsiteX4" fmla="*/ 1560 w 5863129"/>
              <a:gd name="connsiteY4" fmla="*/ 1240787 h 1240787"/>
              <a:gd name="connsiteX5" fmla="*/ 7080 w 5863129"/>
              <a:gd name="connsiteY5" fmla="*/ 0 h 1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129" h="1240787">
                <a:moveTo>
                  <a:pt x="7080" y="0"/>
                </a:moveTo>
                <a:lnTo>
                  <a:pt x="5191214" y="308"/>
                </a:lnTo>
                <a:cubicBezTo>
                  <a:pt x="5195976" y="2092"/>
                  <a:pt x="5858367" y="609794"/>
                  <a:pt x="5863129" y="616341"/>
                </a:cubicBezTo>
                <a:cubicBezTo>
                  <a:pt x="5864391" y="614619"/>
                  <a:pt x="5188041" y="1231856"/>
                  <a:pt x="5191216" y="1240012"/>
                </a:cubicBezTo>
                <a:lnTo>
                  <a:pt x="1560" y="1240787"/>
                </a:lnTo>
                <a:cubicBezTo>
                  <a:pt x="60" y="1224126"/>
                  <a:pt x="-2772" y="36262"/>
                  <a:pt x="708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576000" tIns="0" rIns="216000" bIns="0" anchor="ctr">
            <a:noAutofit/>
          </a:bodyPr>
          <a:lstStyle>
            <a:lvl1pPr marL="0" marR="0" indent="0" algn="l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266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Gotham Light" pitchFamily="50" charset="0"/>
                <a:cs typeface="Gotham Light" pitchFamily="50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619383" y="1663445"/>
            <a:ext cx="575785" cy="106587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5000"/>
              </a:lnSpc>
              <a:spcAft>
                <a:spcPts val="399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9029047" y="1663475"/>
            <a:ext cx="2543289" cy="1065136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5520 w 5838016"/>
              <a:gd name="connsiteY0" fmla="*/ 0 h 1240787"/>
              <a:gd name="connsiteX1" fmla="*/ 5189654 w 5838016"/>
              <a:gd name="connsiteY1" fmla="*/ 308 h 1240787"/>
              <a:gd name="connsiteX2" fmla="*/ 5189656 w 5838016"/>
              <a:gd name="connsiteY2" fmla="*/ 1240012 h 1240787"/>
              <a:gd name="connsiteX3" fmla="*/ 0 w 5838016"/>
              <a:gd name="connsiteY3" fmla="*/ 1240787 h 1240787"/>
              <a:gd name="connsiteX4" fmla="*/ 787106 w 5838016"/>
              <a:gd name="connsiteY4" fmla="*/ 617527 h 1240787"/>
              <a:gd name="connsiteX5" fmla="*/ 5520 w 5838016"/>
              <a:gd name="connsiteY5" fmla="*/ 0 h 1240787"/>
              <a:gd name="connsiteX0" fmla="*/ 5520 w 5574511"/>
              <a:gd name="connsiteY0" fmla="*/ 0 h 1240787"/>
              <a:gd name="connsiteX1" fmla="*/ 5189654 w 5574511"/>
              <a:gd name="connsiteY1" fmla="*/ 308 h 1240787"/>
              <a:gd name="connsiteX2" fmla="*/ 5189656 w 5574511"/>
              <a:gd name="connsiteY2" fmla="*/ 1240012 h 1240787"/>
              <a:gd name="connsiteX3" fmla="*/ 0 w 5574511"/>
              <a:gd name="connsiteY3" fmla="*/ 1240787 h 1240787"/>
              <a:gd name="connsiteX4" fmla="*/ 787106 w 5574511"/>
              <a:gd name="connsiteY4" fmla="*/ 617527 h 1240787"/>
              <a:gd name="connsiteX5" fmla="*/ 5520 w 5574511"/>
              <a:gd name="connsiteY5" fmla="*/ 0 h 1240787"/>
              <a:gd name="connsiteX0" fmla="*/ 5520 w 5193698"/>
              <a:gd name="connsiteY0" fmla="*/ 0 h 1240787"/>
              <a:gd name="connsiteX1" fmla="*/ 5189654 w 5193698"/>
              <a:gd name="connsiteY1" fmla="*/ 308 h 1240787"/>
              <a:gd name="connsiteX2" fmla="*/ 5189656 w 5193698"/>
              <a:gd name="connsiteY2" fmla="*/ 1240012 h 1240787"/>
              <a:gd name="connsiteX3" fmla="*/ 0 w 5193698"/>
              <a:gd name="connsiteY3" fmla="*/ 1240787 h 1240787"/>
              <a:gd name="connsiteX4" fmla="*/ 787106 w 5193698"/>
              <a:gd name="connsiteY4" fmla="*/ 617527 h 1240787"/>
              <a:gd name="connsiteX5" fmla="*/ 5520 w 5193698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06354 w 5190606"/>
              <a:gd name="connsiteY4" fmla="*/ 620511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1049 w 5190606"/>
              <a:gd name="connsiteY4" fmla="*/ 627973 h 1240787"/>
              <a:gd name="connsiteX5" fmla="*/ 5520 w 5190606"/>
              <a:gd name="connsiteY5" fmla="*/ 0 h 1240787"/>
              <a:gd name="connsiteX0" fmla="*/ 10215 w 5195301"/>
              <a:gd name="connsiteY0" fmla="*/ 0 h 1251232"/>
              <a:gd name="connsiteX1" fmla="*/ 5194349 w 5195301"/>
              <a:gd name="connsiteY1" fmla="*/ 308 h 1251232"/>
              <a:gd name="connsiteX2" fmla="*/ 5194351 w 5195301"/>
              <a:gd name="connsiteY2" fmla="*/ 1240012 h 1251232"/>
              <a:gd name="connsiteX3" fmla="*/ 0 w 5195301"/>
              <a:gd name="connsiteY3" fmla="*/ 1251232 h 1251232"/>
              <a:gd name="connsiteX4" fmla="*/ 615744 w 5195301"/>
              <a:gd name="connsiteY4" fmla="*/ 627973 h 1251232"/>
              <a:gd name="connsiteX5" fmla="*/ 10215 w 5195301"/>
              <a:gd name="connsiteY5" fmla="*/ 0 h 125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5301" h="1251232">
                <a:moveTo>
                  <a:pt x="10215" y="0"/>
                </a:moveTo>
                <a:lnTo>
                  <a:pt x="5194349" y="308"/>
                </a:lnTo>
                <a:cubicBezTo>
                  <a:pt x="5196319" y="35369"/>
                  <a:pt x="5194673" y="1201887"/>
                  <a:pt x="5194351" y="1240012"/>
                </a:cubicBezTo>
                <a:lnTo>
                  <a:pt x="0" y="1251232"/>
                </a:lnTo>
                <a:cubicBezTo>
                  <a:pt x="34410" y="1230106"/>
                  <a:pt x="615050" y="631375"/>
                  <a:pt x="615744" y="627973"/>
                </a:cubicBezTo>
                <a:cubicBezTo>
                  <a:pt x="613060" y="630132"/>
                  <a:pt x="42538" y="28761"/>
                  <a:pt x="102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6369051" y="1663474"/>
            <a:ext cx="2781411" cy="1065847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651127 w 6652373"/>
              <a:gd name="connsiteY0" fmla="*/ 0 h 1240787"/>
              <a:gd name="connsiteX1" fmla="*/ 5835261 w 6652373"/>
              <a:gd name="connsiteY1" fmla="*/ 308 h 1240787"/>
              <a:gd name="connsiteX2" fmla="*/ 6652371 w 6652373"/>
              <a:gd name="connsiteY2" fmla="*/ 623242 h 1240787"/>
              <a:gd name="connsiteX3" fmla="*/ 5835263 w 6652373"/>
              <a:gd name="connsiteY3" fmla="*/ 1240012 h 1240787"/>
              <a:gd name="connsiteX4" fmla="*/ 645607 w 6652373"/>
              <a:gd name="connsiteY4" fmla="*/ 1240787 h 1240787"/>
              <a:gd name="connsiteX5" fmla="*/ 651127 w 6652373"/>
              <a:gd name="connsiteY5" fmla="*/ 0 h 1240787"/>
              <a:gd name="connsiteX0" fmla="*/ 383348 w 6384594"/>
              <a:gd name="connsiteY0" fmla="*/ 0 h 1240787"/>
              <a:gd name="connsiteX1" fmla="*/ 5567482 w 6384594"/>
              <a:gd name="connsiteY1" fmla="*/ 308 h 1240787"/>
              <a:gd name="connsiteX2" fmla="*/ 6384592 w 6384594"/>
              <a:gd name="connsiteY2" fmla="*/ 623242 h 1240787"/>
              <a:gd name="connsiteX3" fmla="*/ 5567484 w 6384594"/>
              <a:gd name="connsiteY3" fmla="*/ 1240012 h 1240787"/>
              <a:gd name="connsiteX4" fmla="*/ 377828 w 6384594"/>
              <a:gd name="connsiteY4" fmla="*/ 1240787 h 1240787"/>
              <a:gd name="connsiteX5" fmla="*/ 383348 w 638459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7080 w 6008326"/>
              <a:gd name="connsiteY0" fmla="*/ 0 h 1240787"/>
              <a:gd name="connsiteX1" fmla="*/ 5191214 w 6008326"/>
              <a:gd name="connsiteY1" fmla="*/ 308 h 1240787"/>
              <a:gd name="connsiteX2" fmla="*/ 6008324 w 6008326"/>
              <a:gd name="connsiteY2" fmla="*/ 623242 h 1240787"/>
              <a:gd name="connsiteX3" fmla="*/ 5191216 w 6008326"/>
              <a:gd name="connsiteY3" fmla="*/ 1240012 h 1240787"/>
              <a:gd name="connsiteX4" fmla="*/ 1560 w 6008326"/>
              <a:gd name="connsiteY4" fmla="*/ 1240787 h 1240787"/>
              <a:gd name="connsiteX5" fmla="*/ 7080 w 6008326"/>
              <a:gd name="connsiteY5" fmla="*/ 0 h 1240787"/>
              <a:gd name="connsiteX0" fmla="*/ 7080 w 5753034"/>
              <a:gd name="connsiteY0" fmla="*/ 0 h 1240787"/>
              <a:gd name="connsiteX1" fmla="*/ 5191214 w 5753034"/>
              <a:gd name="connsiteY1" fmla="*/ 308 h 1240787"/>
              <a:gd name="connsiteX2" fmla="*/ 5753032 w 5753034"/>
              <a:gd name="connsiteY2" fmla="*/ 613384 h 1240787"/>
              <a:gd name="connsiteX3" fmla="*/ 5191216 w 5753034"/>
              <a:gd name="connsiteY3" fmla="*/ 1240012 h 1240787"/>
              <a:gd name="connsiteX4" fmla="*/ 1560 w 5753034"/>
              <a:gd name="connsiteY4" fmla="*/ 1240787 h 1240787"/>
              <a:gd name="connsiteX5" fmla="*/ 7080 w 5753034"/>
              <a:gd name="connsiteY5" fmla="*/ 0 h 1240787"/>
              <a:gd name="connsiteX0" fmla="*/ 7080 w 5863129"/>
              <a:gd name="connsiteY0" fmla="*/ 0 h 1240787"/>
              <a:gd name="connsiteX1" fmla="*/ 5191214 w 5863129"/>
              <a:gd name="connsiteY1" fmla="*/ 308 h 1240787"/>
              <a:gd name="connsiteX2" fmla="*/ 5863129 w 5863129"/>
              <a:gd name="connsiteY2" fmla="*/ 616341 h 1240787"/>
              <a:gd name="connsiteX3" fmla="*/ 5191216 w 5863129"/>
              <a:gd name="connsiteY3" fmla="*/ 1240012 h 1240787"/>
              <a:gd name="connsiteX4" fmla="*/ 1560 w 5863129"/>
              <a:gd name="connsiteY4" fmla="*/ 1240787 h 1240787"/>
              <a:gd name="connsiteX5" fmla="*/ 7080 w 5863129"/>
              <a:gd name="connsiteY5" fmla="*/ 0 h 1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129" h="1240787">
                <a:moveTo>
                  <a:pt x="7080" y="0"/>
                </a:moveTo>
                <a:lnTo>
                  <a:pt x="5191214" y="308"/>
                </a:lnTo>
                <a:cubicBezTo>
                  <a:pt x="5195976" y="2092"/>
                  <a:pt x="5858367" y="609794"/>
                  <a:pt x="5863129" y="616341"/>
                </a:cubicBezTo>
                <a:cubicBezTo>
                  <a:pt x="5864391" y="614619"/>
                  <a:pt x="5188041" y="1231856"/>
                  <a:pt x="5191216" y="1240012"/>
                </a:cubicBezTo>
                <a:lnTo>
                  <a:pt x="1560" y="1240787"/>
                </a:lnTo>
                <a:cubicBezTo>
                  <a:pt x="60" y="1224126"/>
                  <a:pt x="-2772" y="36262"/>
                  <a:pt x="708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576000" tIns="0" rIns="216000" bIns="0" anchor="ctr">
            <a:noAutofit/>
          </a:bodyPr>
          <a:lstStyle>
            <a:lvl1pPr marL="0" marR="0" indent="0" algn="l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266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Gotham Light" pitchFamily="50" charset="0"/>
                <a:cs typeface="Gotham Light" pitchFamily="50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368513" y="1663445"/>
            <a:ext cx="575785" cy="106587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5000"/>
              </a:lnSpc>
              <a:spcAft>
                <a:spcPts val="399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3279918" y="4585125"/>
            <a:ext cx="2546207" cy="1065136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5520 w 5838016"/>
              <a:gd name="connsiteY0" fmla="*/ 0 h 1240787"/>
              <a:gd name="connsiteX1" fmla="*/ 5189654 w 5838016"/>
              <a:gd name="connsiteY1" fmla="*/ 308 h 1240787"/>
              <a:gd name="connsiteX2" fmla="*/ 5189656 w 5838016"/>
              <a:gd name="connsiteY2" fmla="*/ 1240012 h 1240787"/>
              <a:gd name="connsiteX3" fmla="*/ 0 w 5838016"/>
              <a:gd name="connsiteY3" fmla="*/ 1240787 h 1240787"/>
              <a:gd name="connsiteX4" fmla="*/ 787106 w 5838016"/>
              <a:gd name="connsiteY4" fmla="*/ 617527 h 1240787"/>
              <a:gd name="connsiteX5" fmla="*/ 5520 w 5838016"/>
              <a:gd name="connsiteY5" fmla="*/ 0 h 1240787"/>
              <a:gd name="connsiteX0" fmla="*/ 5520 w 5574511"/>
              <a:gd name="connsiteY0" fmla="*/ 0 h 1240787"/>
              <a:gd name="connsiteX1" fmla="*/ 5189654 w 5574511"/>
              <a:gd name="connsiteY1" fmla="*/ 308 h 1240787"/>
              <a:gd name="connsiteX2" fmla="*/ 5189656 w 5574511"/>
              <a:gd name="connsiteY2" fmla="*/ 1240012 h 1240787"/>
              <a:gd name="connsiteX3" fmla="*/ 0 w 5574511"/>
              <a:gd name="connsiteY3" fmla="*/ 1240787 h 1240787"/>
              <a:gd name="connsiteX4" fmla="*/ 787106 w 5574511"/>
              <a:gd name="connsiteY4" fmla="*/ 617527 h 1240787"/>
              <a:gd name="connsiteX5" fmla="*/ 5520 w 5574511"/>
              <a:gd name="connsiteY5" fmla="*/ 0 h 1240787"/>
              <a:gd name="connsiteX0" fmla="*/ 5520 w 5193698"/>
              <a:gd name="connsiteY0" fmla="*/ 0 h 1240787"/>
              <a:gd name="connsiteX1" fmla="*/ 5189654 w 5193698"/>
              <a:gd name="connsiteY1" fmla="*/ 308 h 1240787"/>
              <a:gd name="connsiteX2" fmla="*/ 5189656 w 5193698"/>
              <a:gd name="connsiteY2" fmla="*/ 1240012 h 1240787"/>
              <a:gd name="connsiteX3" fmla="*/ 0 w 5193698"/>
              <a:gd name="connsiteY3" fmla="*/ 1240787 h 1240787"/>
              <a:gd name="connsiteX4" fmla="*/ 787106 w 5193698"/>
              <a:gd name="connsiteY4" fmla="*/ 617527 h 1240787"/>
              <a:gd name="connsiteX5" fmla="*/ 5520 w 5193698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06354 w 5190606"/>
              <a:gd name="connsiteY4" fmla="*/ 620511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1049 w 5190606"/>
              <a:gd name="connsiteY4" fmla="*/ 627973 h 1240787"/>
              <a:gd name="connsiteX5" fmla="*/ 5520 w 5190606"/>
              <a:gd name="connsiteY5" fmla="*/ 0 h 1240787"/>
              <a:gd name="connsiteX0" fmla="*/ 10215 w 5195301"/>
              <a:gd name="connsiteY0" fmla="*/ 0 h 1251232"/>
              <a:gd name="connsiteX1" fmla="*/ 5194349 w 5195301"/>
              <a:gd name="connsiteY1" fmla="*/ 308 h 1251232"/>
              <a:gd name="connsiteX2" fmla="*/ 5194351 w 5195301"/>
              <a:gd name="connsiteY2" fmla="*/ 1240012 h 1251232"/>
              <a:gd name="connsiteX3" fmla="*/ 0 w 5195301"/>
              <a:gd name="connsiteY3" fmla="*/ 1251232 h 1251232"/>
              <a:gd name="connsiteX4" fmla="*/ 615744 w 5195301"/>
              <a:gd name="connsiteY4" fmla="*/ 627973 h 1251232"/>
              <a:gd name="connsiteX5" fmla="*/ 10215 w 5195301"/>
              <a:gd name="connsiteY5" fmla="*/ 0 h 125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5301" h="1251232">
                <a:moveTo>
                  <a:pt x="10215" y="0"/>
                </a:moveTo>
                <a:lnTo>
                  <a:pt x="5194349" y="308"/>
                </a:lnTo>
                <a:cubicBezTo>
                  <a:pt x="5196319" y="35369"/>
                  <a:pt x="5194673" y="1201887"/>
                  <a:pt x="5194351" y="1240012"/>
                </a:cubicBezTo>
                <a:lnTo>
                  <a:pt x="0" y="1251232"/>
                </a:lnTo>
                <a:cubicBezTo>
                  <a:pt x="34410" y="1230106"/>
                  <a:pt x="615050" y="631375"/>
                  <a:pt x="615744" y="627973"/>
                </a:cubicBezTo>
                <a:cubicBezTo>
                  <a:pt x="613060" y="630132"/>
                  <a:pt x="42538" y="28761"/>
                  <a:pt x="102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619921" y="4585123"/>
            <a:ext cx="2781411" cy="1065847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651127 w 6652373"/>
              <a:gd name="connsiteY0" fmla="*/ 0 h 1240787"/>
              <a:gd name="connsiteX1" fmla="*/ 5835261 w 6652373"/>
              <a:gd name="connsiteY1" fmla="*/ 308 h 1240787"/>
              <a:gd name="connsiteX2" fmla="*/ 6652371 w 6652373"/>
              <a:gd name="connsiteY2" fmla="*/ 623242 h 1240787"/>
              <a:gd name="connsiteX3" fmla="*/ 5835263 w 6652373"/>
              <a:gd name="connsiteY3" fmla="*/ 1240012 h 1240787"/>
              <a:gd name="connsiteX4" fmla="*/ 645607 w 6652373"/>
              <a:gd name="connsiteY4" fmla="*/ 1240787 h 1240787"/>
              <a:gd name="connsiteX5" fmla="*/ 651127 w 6652373"/>
              <a:gd name="connsiteY5" fmla="*/ 0 h 1240787"/>
              <a:gd name="connsiteX0" fmla="*/ 383348 w 6384594"/>
              <a:gd name="connsiteY0" fmla="*/ 0 h 1240787"/>
              <a:gd name="connsiteX1" fmla="*/ 5567482 w 6384594"/>
              <a:gd name="connsiteY1" fmla="*/ 308 h 1240787"/>
              <a:gd name="connsiteX2" fmla="*/ 6384592 w 6384594"/>
              <a:gd name="connsiteY2" fmla="*/ 623242 h 1240787"/>
              <a:gd name="connsiteX3" fmla="*/ 5567484 w 6384594"/>
              <a:gd name="connsiteY3" fmla="*/ 1240012 h 1240787"/>
              <a:gd name="connsiteX4" fmla="*/ 377828 w 6384594"/>
              <a:gd name="connsiteY4" fmla="*/ 1240787 h 1240787"/>
              <a:gd name="connsiteX5" fmla="*/ 383348 w 638459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7080 w 6008326"/>
              <a:gd name="connsiteY0" fmla="*/ 0 h 1240787"/>
              <a:gd name="connsiteX1" fmla="*/ 5191214 w 6008326"/>
              <a:gd name="connsiteY1" fmla="*/ 308 h 1240787"/>
              <a:gd name="connsiteX2" fmla="*/ 6008324 w 6008326"/>
              <a:gd name="connsiteY2" fmla="*/ 623242 h 1240787"/>
              <a:gd name="connsiteX3" fmla="*/ 5191216 w 6008326"/>
              <a:gd name="connsiteY3" fmla="*/ 1240012 h 1240787"/>
              <a:gd name="connsiteX4" fmla="*/ 1560 w 6008326"/>
              <a:gd name="connsiteY4" fmla="*/ 1240787 h 1240787"/>
              <a:gd name="connsiteX5" fmla="*/ 7080 w 6008326"/>
              <a:gd name="connsiteY5" fmla="*/ 0 h 1240787"/>
              <a:gd name="connsiteX0" fmla="*/ 7080 w 5753034"/>
              <a:gd name="connsiteY0" fmla="*/ 0 h 1240787"/>
              <a:gd name="connsiteX1" fmla="*/ 5191214 w 5753034"/>
              <a:gd name="connsiteY1" fmla="*/ 308 h 1240787"/>
              <a:gd name="connsiteX2" fmla="*/ 5753032 w 5753034"/>
              <a:gd name="connsiteY2" fmla="*/ 613384 h 1240787"/>
              <a:gd name="connsiteX3" fmla="*/ 5191216 w 5753034"/>
              <a:gd name="connsiteY3" fmla="*/ 1240012 h 1240787"/>
              <a:gd name="connsiteX4" fmla="*/ 1560 w 5753034"/>
              <a:gd name="connsiteY4" fmla="*/ 1240787 h 1240787"/>
              <a:gd name="connsiteX5" fmla="*/ 7080 w 5753034"/>
              <a:gd name="connsiteY5" fmla="*/ 0 h 1240787"/>
              <a:gd name="connsiteX0" fmla="*/ 7080 w 5863129"/>
              <a:gd name="connsiteY0" fmla="*/ 0 h 1240787"/>
              <a:gd name="connsiteX1" fmla="*/ 5191214 w 5863129"/>
              <a:gd name="connsiteY1" fmla="*/ 308 h 1240787"/>
              <a:gd name="connsiteX2" fmla="*/ 5863129 w 5863129"/>
              <a:gd name="connsiteY2" fmla="*/ 616341 h 1240787"/>
              <a:gd name="connsiteX3" fmla="*/ 5191216 w 5863129"/>
              <a:gd name="connsiteY3" fmla="*/ 1240012 h 1240787"/>
              <a:gd name="connsiteX4" fmla="*/ 1560 w 5863129"/>
              <a:gd name="connsiteY4" fmla="*/ 1240787 h 1240787"/>
              <a:gd name="connsiteX5" fmla="*/ 7080 w 5863129"/>
              <a:gd name="connsiteY5" fmla="*/ 0 h 1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129" h="1240787">
                <a:moveTo>
                  <a:pt x="7080" y="0"/>
                </a:moveTo>
                <a:lnTo>
                  <a:pt x="5191214" y="308"/>
                </a:lnTo>
                <a:cubicBezTo>
                  <a:pt x="5195976" y="2092"/>
                  <a:pt x="5858367" y="609794"/>
                  <a:pt x="5863129" y="616341"/>
                </a:cubicBezTo>
                <a:cubicBezTo>
                  <a:pt x="5864391" y="614619"/>
                  <a:pt x="5188041" y="1231856"/>
                  <a:pt x="5191216" y="1240012"/>
                </a:cubicBezTo>
                <a:lnTo>
                  <a:pt x="1560" y="1240787"/>
                </a:lnTo>
                <a:cubicBezTo>
                  <a:pt x="60" y="1224126"/>
                  <a:pt x="-2772" y="36262"/>
                  <a:pt x="708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576000" tIns="0" rIns="216000" bIns="0" anchor="ctr">
            <a:noAutofit/>
          </a:bodyPr>
          <a:lstStyle>
            <a:lvl1pPr marL="0" marR="0" indent="0" algn="l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266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Gotham Light" pitchFamily="50" charset="0"/>
                <a:cs typeface="Gotham Light" pitchFamily="50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19383" y="4585095"/>
            <a:ext cx="575785" cy="106587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5000"/>
              </a:lnSpc>
              <a:spcAft>
                <a:spcPts val="399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39" hasCustomPrompt="1"/>
          </p:nvPr>
        </p:nvSpPr>
        <p:spPr>
          <a:xfrm>
            <a:off x="9029047" y="4585125"/>
            <a:ext cx="2543289" cy="1065136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5520 w 5838016"/>
              <a:gd name="connsiteY0" fmla="*/ 0 h 1240787"/>
              <a:gd name="connsiteX1" fmla="*/ 5189654 w 5838016"/>
              <a:gd name="connsiteY1" fmla="*/ 308 h 1240787"/>
              <a:gd name="connsiteX2" fmla="*/ 5189656 w 5838016"/>
              <a:gd name="connsiteY2" fmla="*/ 1240012 h 1240787"/>
              <a:gd name="connsiteX3" fmla="*/ 0 w 5838016"/>
              <a:gd name="connsiteY3" fmla="*/ 1240787 h 1240787"/>
              <a:gd name="connsiteX4" fmla="*/ 787106 w 5838016"/>
              <a:gd name="connsiteY4" fmla="*/ 617527 h 1240787"/>
              <a:gd name="connsiteX5" fmla="*/ 5520 w 5838016"/>
              <a:gd name="connsiteY5" fmla="*/ 0 h 1240787"/>
              <a:gd name="connsiteX0" fmla="*/ 5520 w 5574511"/>
              <a:gd name="connsiteY0" fmla="*/ 0 h 1240787"/>
              <a:gd name="connsiteX1" fmla="*/ 5189654 w 5574511"/>
              <a:gd name="connsiteY1" fmla="*/ 308 h 1240787"/>
              <a:gd name="connsiteX2" fmla="*/ 5189656 w 5574511"/>
              <a:gd name="connsiteY2" fmla="*/ 1240012 h 1240787"/>
              <a:gd name="connsiteX3" fmla="*/ 0 w 5574511"/>
              <a:gd name="connsiteY3" fmla="*/ 1240787 h 1240787"/>
              <a:gd name="connsiteX4" fmla="*/ 787106 w 5574511"/>
              <a:gd name="connsiteY4" fmla="*/ 617527 h 1240787"/>
              <a:gd name="connsiteX5" fmla="*/ 5520 w 5574511"/>
              <a:gd name="connsiteY5" fmla="*/ 0 h 1240787"/>
              <a:gd name="connsiteX0" fmla="*/ 5520 w 5193698"/>
              <a:gd name="connsiteY0" fmla="*/ 0 h 1240787"/>
              <a:gd name="connsiteX1" fmla="*/ 5189654 w 5193698"/>
              <a:gd name="connsiteY1" fmla="*/ 308 h 1240787"/>
              <a:gd name="connsiteX2" fmla="*/ 5189656 w 5193698"/>
              <a:gd name="connsiteY2" fmla="*/ 1240012 h 1240787"/>
              <a:gd name="connsiteX3" fmla="*/ 0 w 5193698"/>
              <a:gd name="connsiteY3" fmla="*/ 1240787 h 1240787"/>
              <a:gd name="connsiteX4" fmla="*/ 787106 w 5193698"/>
              <a:gd name="connsiteY4" fmla="*/ 617527 h 1240787"/>
              <a:gd name="connsiteX5" fmla="*/ 5520 w 5193698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06354 w 5190606"/>
              <a:gd name="connsiteY4" fmla="*/ 620511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1049 w 5190606"/>
              <a:gd name="connsiteY4" fmla="*/ 627973 h 1240787"/>
              <a:gd name="connsiteX5" fmla="*/ 5520 w 5190606"/>
              <a:gd name="connsiteY5" fmla="*/ 0 h 1240787"/>
              <a:gd name="connsiteX0" fmla="*/ 10215 w 5195301"/>
              <a:gd name="connsiteY0" fmla="*/ 0 h 1251232"/>
              <a:gd name="connsiteX1" fmla="*/ 5194349 w 5195301"/>
              <a:gd name="connsiteY1" fmla="*/ 308 h 1251232"/>
              <a:gd name="connsiteX2" fmla="*/ 5194351 w 5195301"/>
              <a:gd name="connsiteY2" fmla="*/ 1240012 h 1251232"/>
              <a:gd name="connsiteX3" fmla="*/ 0 w 5195301"/>
              <a:gd name="connsiteY3" fmla="*/ 1251232 h 1251232"/>
              <a:gd name="connsiteX4" fmla="*/ 615744 w 5195301"/>
              <a:gd name="connsiteY4" fmla="*/ 627973 h 1251232"/>
              <a:gd name="connsiteX5" fmla="*/ 10215 w 5195301"/>
              <a:gd name="connsiteY5" fmla="*/ 0 h 125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5301" h="1251232">
                <a:moveTo>
                  <a:pt x="10215" y="0"/>
                </a:moveTo>
                <a:lnTo>
                  <a:pt x="5194349" y="308"/>
                </a:lnTo>
                <a:cubicBezTo>
                  <a:pt x="5196319" y="35369"/>
                  <a:pt x="5194673" y="1201887"/>
                  <a:pt x="5194351" y="1240012"/>
                </a:cubicBezTo>
                <a:lnTo>
                  <a:pt x="0" y="1251232"/>
                </a:lnTo>
                <a:cubicBezTo>
                  <a:pt x="34410" y="1230106"/>
                  <a:pt x="615050" y="631375"/>
                  <a:pt x="615744" y="627973"/>
                </a:cubicBezTo>
                <a:cubicBezTo>
                  <a:pt x="613060" y="630132"/>
                  <a:pt x="42538" y="28761"/>
                  <a:pt x="102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6369051" y="4585123"/>
            <a:ext cx="2781411" cy="1065847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651127 w 6652373"/>
              <a:gd name="connsiteY0" fmla="*/ 0 h 1240787"/>
              <a:gd name="connsiteX1" fmla="*/ 5835261 w 6652373"/>
              <a:gd name="connsiteY1" fmla="*/ 308 h 1240787"/>
              <a:gd name="connsiteX2" fmla="*/ 6652371 w 6652373"/>
              <a:gd name="connsiteY2" fmla="*/ 623242 h 1240787"/>
              <a:gd name="connsiteX3" fmla="*/ 5835263 w 6652373"/>
              <a:gd name="connsiteY3" fmla="*/ 1240012 h 1240787"/>
              <a:gd name="connsiteX4" fmla="*/ 645607 w 6652373"/>
              <a:gd name="connsiteY4" fmla="*/ 1240787 h 1240787"/>
              <a:gd name="connsiteX5" fmla="*/ 651127 w 6652373"/>
              <a:gd name="connsiteY5" fmla="*/ 0 h 1240787"/>
              <a:gd name="connsiteX0" fmla="*/ 383348 w 6384594"/>
              <a:gd name="connsiteY0" fmla="*/ 0 h 1240787"/>
              <a:gd name="connsiteX1" fmla="*/ 5567482 w 6384594"/>
              <a:gd name="connsiteY1" fmla="*/ 308 h 1240787"/>
              <a:gd name="connsiteX2" fmla="*/ 6384592 w 6384594"/>
              <a:gd name="connsiteY2" fmla="*/ 623242 h 1240787"/>
              <a:gd name="connsiteX3" fmla="*/ 5567484 w 6384594"/>
              <a:gd name="connsiteY3" fmla="*/ 1240012 h 1240787"/>
              <a:gd name="connsiteX4" fmla="*/ 377828 w 6384594"/>
              <a:gd name="connsiteY4" fmla="*/ 1240787 h 1240787"/>
              <a:gd name="connsiteX5" fmla="*/ 383348 w 638459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7080 w 6008326"/>
              <a:gd name="connsiteY0" fmla="*/ 0 h 1240787"/>
              <a:gd name="connsiteX1" fmla="*/ 5191214 w 6008326"/>
              <a:gd name="connsiteY1" fmla="*/ 308 h 1240787"/>
              <a:gd name="connsiteX2" fmla="*/ 6008324 w 6008326"/>
              <a:gd name="connsiteY2" fmla="*/ 623242 h 1240787"/>
              <a:gd name="connsiteX3" fmla="*/ 5191216 w 6008326"/>
              <a:gd name="connsiteY3" fmla="*/ 1240012 h 1240787"/>
              <a:gd name="connsiteX4" fmla="*/ 1560 w 6008326"/>
              <a:gd name="connsiteY4" fmla="*/ 1240787 h 1240787"/>
              <a:gd name="connsiteX5" fmla="*/ 7080 w 6008326"/>
              <a:gd name="connsiteY5" fmla="*/ 0 h 1240787"/>
              <a:gd name="connsiteX0" fmla="*/ 7080 w 5753034"/>
              <a:gd name="connsiteY0" fmla="*/ 0 h 1240787"/>
              <a:gd name="connsiteX1" fmla="*/ 5191214 w 5753034"/>
              <a:gd name="connsiteY1" fmla="*/ 308 h 1240787"/>
              <a:gd name="connsiteX2" fmla="*/ 5753032 w 5753034"/>
              <a:gd name="connsiteY2" fmla="*/ 613384 h 1240787"/>
              <a:gd name="connsiteX3" fmla="*/ 5191216 w 5753034"/>
              <a:gd name="connsiteY3" fmla="*/ 1240012 h 1240787"/>
              <a:gd name="connsiteX4" fmla="*/ 1560 w 5753034"/>
              <a:gd name="connsiteY4" fmla="*/ 1240787 h 1240787"/>
              <a:gd name="connsiteX5" fmla="*/ 7080 w 5753034"/>
              <a:gd name="connsiteY5" fmla="*/ 0 h 1240787"/>
              <a:gd name="connsiteX0" fmla="*/ 7080 w 5863129"/>
              <a:gd name="connsiteY0" fmla="*/ 0 h 1240787"/>
              <a:gd name="connsiteX1" fmla="*/ 5191214 w 5863129"/>
              <a:gd name="connsiteY1" fmla="*/ 308 h 1240787"/>
              <a:gd name="connsiteX2" fmla="*/ 5863129 w 5863129"/>
              <a:gd name="connsiteY2" fmla="*/ 616341 h 1240787"/>
              <a:gd name="connsiteX3" fmla="*/ 5191216 w 5863129"/>
              <a:gd name="connsiteY3" fmla="*/ 1240012 h 1240787"/>
              <a:gd name="connsiteX4" fmla="*/ 1560 w 5863129"/>
              <a:gd name="connsiteY4" fmla="*/ 1240787 h 1240787"/>
              <a:gd name="connsiteX5" fmla="*/ 7080 w 5863129"/>
              <a:gd name="connsiteY5" fmla="*/ 0 h 1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129" h="1240787">
                <a:moveTo>
                  <a:pt x="7080" y="0"/>
                </a:moveTo>
                <a:lnTo>
                  <a:pt x="5191214" y="308"/>
                </a:lnTo>
                <a:cubicBezTo>
                  <a:pt x="5195976" y="2092"/>
                  <a:pt x="5858367" y="609794"/>
                  <a:pt x="5863129" y="616341"/>
                </a:cubicBezTo>
                <a:cubicBezTo>
                  <a:pt x="5864391" y="614619"/>
                  <a:pt x="5188041" y="1231856"/>
                  <a:pt x="5191216" y="1240012"/>
                </a:cubicBezTo>
                <a:lnTo>
                  <a:pt x="1560" y="1240787"/>
                </a:lnTo>
                <a:cubicBezTo>
                  <a:pt x="60" y="1224126"/>
                  <a:pt x="-2772" y="36262"/>
                  <a:pt x="708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576000" tIns="0" rIns="216000" bIns="0" anchor="ctr">
            <a:noAutofit/>
          </a:bodyPr>
          <a:lstStyle>
            <a:lvl1pPr marL="0" marR="0" indent="0" algn="l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266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Gotham Light" pitchFamily="50" charset="0"/>
                <a:cs typeface="Gotham Light" pitchFamily="50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368513" y="4585095"/>
            <a:ext cx="575785" cy="106587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5000"/>
              </a:lnSpc>
              <a:spcAft>
                <a:spcPts val="399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42" hasCustomPrompt="1"/>
          </p:nvPr>
        </p:nvSpPr>
        <p:spPr>
          <a:xfrm>
            <a:off x="3279918" y="3113424"/>
            <a:ext cx="2546207" cy="1065136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5520 w 5838016"/>
              <a:gd name="connsiteY0" fmla="*/ 0 h 1240787"/>
              <a:gd name="connsiteX1" fmla="*/ 5189654 w 5838016"/>
              <a:gd name="connsiteY1" fmla="*/ 308 h 1240787"/>
              <a:gd name="connsiteX2" fmla="*/ 5189656 w 5838016"/>
              <a:gd name="connsiteY2" fmla="*/ 1240012 h 1240787"/>
              <a:gd name="connsiteX3" fmla="*/ 0 w 5838016"/>
              <a:gd name="connsiteY3" fmla="*/ 1240787 h 1240787"/>
              <a:gd name="connsiteX4" fmla="*/ 787106 w 5838016"/>
              <a:gd name="connsiteY4" fmla="*/ 617527 h 1240787"/>
              <a:gd name="connsiteX5" fmla="*/ 5520 w 5838016"/>
              <a:gd name="connsiteY5" fmla="*/ 0 h 1240787"/>
              <a:gd name="connsiteX0" fmla="*/ 5520 w 5574511"/>
              <a:gd name="connsiteY0" fmla="*/ 0 h 1240787"/>
              <a:gd name="connsiteX1" fmla="*/ 5189654 w 5574511"/>
              <a:gd name="connsiteY1" fmla="*/ 308 h 1240787"/>
              <a:gd name="connsiteX2" fmla="*/ 5189656 w 5574511"/>
              <a:gd name="connsiteY2" fmla="*/ 1240012 h 1240787"/>
              <a:gd name="connsiteX3" fmla="*/ 0 w 5574511"/>
              <a:gd name="connsiteY3" fmla="*/ 1240787 h 1240787"/>
              <a:gd name="connsiteX4" fmla="*/ 787106 w 5574511"/>
              <a:gd name="connsiteY4" fmla="*/ 617527 h 1240787"/>
              <a:gd name="connsiteX5" fmla="*/ 5520 w 5574511"/>
              <a:gd name="connsiteY5" fmla="*/ 0 h 1240787"/>
              <a:gd name="connsiteX0" fmla="*/ 5520 w 5193698"/>
              <a:gd name="connsiteY0" fmla="*/ 0 h 1240787"/>
              <a:gd name="connsiteX1" fmla="*/ 5189654 w 5193698"/>
              <a:gd name="connsiteY1" fmla="*/ 308 h 1240787"/>
              <a:gd name="connsiteX2" fmla="*/ 5189656 w 5193698"/>
              <a:gd name="connsiteY2" fmla="*/ 1240012 h 1240787"/>
              <a:gd name="connsiteX3" fmla="*/ 0 w 5193698"/>
              <a:gd name="connsiteY3" fmla="*/ 1240787 h 1240787"/>
              <a:gd name="connsiteX4" fmla="*/ 787106 w 5193698"/>
              <a:gd name="connsiteY4" fmla="*/ 617527 h 1240787"/>
              <a:gd name="connsiteX5" fmla="*/ 5520 w 5193698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06354 w 5190606"/>
              <a:gd name="connsiteY4" fmla="*/ 620511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1049 w 5190606"/>
              <a:gd name="connsiteY4" fmla="*/ 627973 h 1240787"/>
              <a:gd name="connsiteX5" fmla="*/ 5520 w 5190606"/>
              <a:gd name="connsiteY5" fmla="*/ 0 h 1240787"/>
              <a:gd name="connsiteX0" fmla="*/ 10215 w 5195301"/>
              <a:gd name="connsiteY0" fmla="*/ 0 h 1251232"/>
              <a:gd name="connsiteX1" fmla="*/ 5194349 w 5195301"/>
              <a:gd name="connsiteY1" fmla="*/ 308 h 1251232"/>
              <a:gd name="connsiteX2" fmla="*/ 5194351 w 5195301"/>
              <a:gd name="connsiteY2" fmla="*/ 1240012 h 1251232"/>
              <a:gd name="connsiteX3" fmla="*/ 0 w 5195301"/>
              <a:gd name="connsiteY3" fmla="*/ 1251232 h 1251232"/>
              <a:gd name="connsiteX4" fmla="*/ 615744 w 5195301"/>
              <a:gd name="connsiteY4" fmla="*/ 627973 h 1251232"/>
              <a:gd name="connsiteX5" fmla="*/ 10215 w 5195301"/>
              <a:gd name="connsiteY5" fmla="*/ 0 h 125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5301" h="1251232">
                <a:moveTo>
                  <a:pt x="10215" y="0"/>
                </a:moveTo>
                <a:lnTo>
                  <a:pt x="5194349" y="308"/>
                </a:lnTo>
                <a:cubicBezTo>
                  <a:pt x="5196319" y="35369"/>
                  <a:pt x="5194673" y="1201887"/>
                  <a:pt x="5194351" y="1240012"/>
                </a:cubicBezTo>
                <a:lnTo>
                  <a:pt x="0" y="1251232"/>
                </a:lnTo>
                <a:cubicBezTo>
                  <a:pt x="34410" y="1230106"/>
                  <a:pt x="615050" y="631375"/>
                  <a:pt x="615744" y="627973"/>
                </a:cubicBezTo>
                <a:cubicBezTo>
                  <a:pt x="613060" y="630132"/>
                  <a:pt x="42538" y="28761"/>
                  <a:pt x="102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43" hasCustomPrompt="1"/>
          </p:nvPr>
        </p:nvSpPr>
        <p:spPr>
          <a:xfrm>
            <a:off x="619921" y="3113423"/>
            <a:ext cx="2781411" cy="1065847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651127 w 6652373"/>
              <a:gd name="connsiteY0" fmla="*/ 0 h 1240787"/>
              <a:gd name="connsiteX1" fmla="*/ 5835261 w 6652373"/>
              <a:gd name="connsiteY1" fmla="*/ 308 h 1240787"/>
              <a:gd name="connsiteX2" fmla="*/ 6652371 w 6652373"/>
              <a:gd name="connsiteY2" fmla="*/ 623242 h 1240787"/>
              <a:gd name="connsiteX3" fmla="*/ 5835263 w 6652373"/>
              <a:gd name="connsiteY3" fmla="*/ 1240012 h 1240787"/>
              <a:gd name="connsiteX4" fmla="*/ 645607 w 6652373"/>
              <a:gd name="connsiteY4" fmla="*/ 1240787 h 1240787"/>
              <a:gd name="connsiteX5" fmla="*/ 651127 w 6652373"/>
              <a:gd name="connsiteY5" fmla="*/ 0 h 1240787"/>
              <a:gd name="connsiteX0" fmla="*/ 383348 w 6384594"/>
              <a:gd name="connsiteY0" fmla="*/ 0 h 1240787"/>
              <a:gd name="connsiteX1" fmla="*/ 5567482 w 6384594"/>
              <a:gd name="connsiteY1" fmla="*/ 308 h 1240787"/>
              <a:gd name="connsiteX2" fmla="*/ 6384592 w 6384594"/>
              <a:gd name="connsiteY2" fmla="*/ 623242 h 1240787"/>
              <a:gd name="connsiteX3" fmla="*/ 5567484 w 6384594"/>
              <a:gd name="connsiteY3" fmla="*/ 1240012 h 1240787"/>
              <a:gd name="connsiteX4" fmla="*/ 377828 w 6384594"/>
              <a:gd name="connsiteY4" fmla="*/ 1240787 h 1240787"/>
              <a:gd name="connsiteX5" fmla="*/ 383348 w 638459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7080 w 6008326"/>
              <a:gd name="connsiteY0" fmla="*/ 0 h 1240787"/>
              <a:gd name="connsiteX1" fmla="*/ 5191214 w 6008326"/>
              <a:gd name="connsiteY1" fmla="*/ 308 h 1240787"/>
              <a:gd name="connsiteX2" fmla="*/ 6008324 w 6008326"/>
              <a:gd name="connsiteY2" fmla="*/ 623242 h 1240787"/>
              <a:gd name="connsiteX3" fmla="*/ 5191216 w 6008326"/>
              <a:gd name="connsiteY3" fmla="*/ 1240012 h 1240787"/>
              <a:gd name="connsiteX4" fmla="*/ 1560 w 6008326"/>
              <a:gd name="connsiteY4" fmla="*/ 1240787 h 1240787"/>
              <a:gd name="connsiteX5" fmla="*/ 7080 w 6008326"/>
              <a:gd name="connsiteY5" fmla="*/ 0 h 1240787"/>
              <a:gd name="connsiteX0" fmla="*/ 7080 w 5753034"/>
              <a:gd name="connsiteY0" fmla="*/ 0 h 1240787"/>
              <a:gd name="connsiteX1" fmla="*/ 5191214 w 5753034"/>
              <a:gd name="connsiteY1" fmla="*/ 308 h 1240787"/>
              <a:gd name="connsiteX2" fmla="*/ 5753032 w 5753034"/>
              <a:gd name="connsiteY2" fmla="*/ 613384 h 1240787"/>
              <a:gd name="connsiteX3" fmla="*/ 5191216 w 5753034"/>
              <a:gd name="connsiteY3" fmla="*/ 1240012 h 1240787"/>
              <a:gd name="connsiteX4" fmla="*/ 1560 w 5753034"/>
              <a:gd name="connsiteY4" fmla="*/ 1240787 h 1240787"/>
              <a:gd name="connsiteX5" fmla="*/ 7080 w 5753034"/>
              <a:gd name="connsiteY5" fmla="*/ 0 h 1240787"/>
              <a:gd name="connsiteX0" fmla="*/ 7080 w 5863129"/>
              <a:gd name="connsiteY0" fmla="*/ 0 h 1240787"/>
              <a:gd name="connsiteX1" fmla="*/ 5191214 w 5863129"/>
              <a:gd name="connsiteY1" fmla="*/ 308 h 1240787"/>
              <a:gd name="connsiteX2" fmla="*/ 5863129 w 5863129"/>
              <a:gd name="connsiteY2" fmla="*/ 616341 h 1240787"/>
              <a:gd name="connsiteX3" fmla="*/ 5191216 w 5863129"/>
              <a:gd name="connsiteY3" fmla="*/ 1240012 h 1240787"/>
              <a:gd name="connsiteX4" fmla="*/ 1560 w 5863129"/>
              <a:gd name="connsiteY4" fmla="*/ 1240787 h 1240787"/>
              <a:gd name="connsiteX5" fmla="*/ 7080 w 5863129"/>
              <a:gd name="connsiteY5" fmla="*/ 0 h 1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129" h="1240787">
                <a:moveTo>
                  <a:pt x="7080" y="0"/>
                </a:moveTo>
                <a:lnTo>
                  <a:pt x="5191214" y="308"/>
                </a:lnTo>
                <a:cubicBezTo>
                  <a:pt x="5195976" y="2092"/>
                  <a:pt x="5858367" y="609794"/>
                  <a:pt x="5863129" y="616341"/>
                </a:cubicBezTo>
                <a:cubicBezTo>
                  <a:pt x="5864391" y="614619"/>
                  <a:pt x="5188041" y="1231856"/>
                  <a:pt x="5191216" y="1240012"/>
                </a:cubicBezTo>
                <a:lnTo>
                  <a:pt x="1560" y="1240787"/>
                </a:lnTo>
                <a:cubicBezTo>
                  <a:pt x="60" y="1224126"/>
                  <a:pt x="-2772" y="36262"/>
                  <a:pt x="708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576000" tIns="0" rIns="216000" bIns="0" anchor="ctr">
            <a:noAutofit/>
          </a:bodyPr>
          <a:lstStyle>
            <a:lvl1pPr marL="0" marR="0" indent="0" algn="l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266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Gotham Light" pitchFamily="50" charset="0"/>
                <a:cs typeface="Gotham Light" pitchFamily="50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619383" y="3113424"/>
            <a:ext cx="575785" cy="106587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5000"/>
              </a:lnSpc>
              <a:spcAft>
                <a:spcPts val="399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45" hasCustomPrompt="1"/>
          </p:nvPr>
        </p:nvSpPr>
        <p:spPr>
          <a:xfrm>
            <a:off x="9029047" y="3113424"/>
            <a:ext cx="2543289" cy="1065136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5520 w 5838016"/>
              <a:gd name="connsiteY0" fmla="*/ 0 h 1240787"/>
              <a:gd name="connsiteX1" fmla="*/ 5189654 w 5838016"/>
              <a:gd name="connsiteY1" fmla="*/ 308 h 1240787"/>
              <a:gd name="connsiteX2" fmla="*/ 5189656 w 5838016"/>
              <a:gd name="connsiteY2" fmla="*/ 1240012 h 1240787"/>
              <a:gd name="connsiteX3" fmla="*/ 0 w 5838016"/>
              <a:gd name="connsiteY3" fmla="*/ 1240787 h 1240787"/>
              <a:gd name="connsiteX4" fmla="*/ 787106 w 5838016"/>
              <a:gd name="connsiteY4" fmla="*/ 617527 h 1240787"/>
              <a:gd name="connsiteX5" fmla="*/ 5520 w 5838016"/>
              <a:gd name="connsiteY5" fmla="*/ 0 h 1240787"/>
              <a:gd name="connsiteX0" fmla="*/ 5520 w 5574511"/>
              <a:gd name="connsiteY0" fmla="*/ 0 h 1240787"/>
              <a:gd name="connsiteX1" fmla="*/ 5189654 w 5574511"/>
              <a:gd name="connsiteY1" fmla="*/ 308 h 1240787"/>
              <a:gd name="connsiteX2" fmla="*/ 5189656 w 5574511"/>
              <a:gd name="connsiteY2" fmla="*/ 1240012 h 1240787"/>
              <a:gd name="connsiteX3" fmla="*/ 0 w 5574511"/>
              <a:gd name="connsiteY3" fmla="*/ 1240787 h 1240787"/>
              <a:gd name="connsiteX4" fmla="*/ 787106 w 5574511"/>
              <a:gd name="connsiteY4" fmla="*/ 617527 h 1240787"/>
              <a:gd name="connsiteX5" fmla="*/ 5520 w 5574511"/>
              <a:gd name="connsiteY5" fmla="*/ 0 h 1240787"/>
              <a:gd name="connsiteX0" fmla="*/ 5520 w 5193698"/>
              <a:gd name="connsiteY0" fmla="*/ 0 h 1240787"/>
              <a:gd name="connsiteX1" fmla="*/ 5189654 w 5193698"/>
              <a:gd name="connsiteY1" fmla="*/ 308 h 1240787"/>
              <a:gd name="connsiteX2" fmla="*/ 5189656 w 5193698"/>
              <a:gd name="connsiteY2" fmla="*/ 1240012 h 1240787"/>
              <a:gd name="connsiteX3" fmla="*/ 0 w 5193698"/>
              <a:gd name="connsiteY3" fmla="*/ 1240787 h 1240787"/>
              <a:gd name="connsiteX4" fmla="*/ 787106 w 5193698"/>
              <a:gd name="connsiteY4" fmla="*/ 617527 h 1240787"/>
              <a:gd name="connsiteX5" fmla="*/ 5520 w 5193698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787106 w 5190606"/>
              <a:gd name="connsiteY4" fmla="*/ 617527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06354 w 5190606"/>
              <a:gd name="connsiteY4" fmla="*/ 620511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8093 w 5190606"/>
              <a:gd name="connsiteY4" fmla="*/ 624988 h 1240787"/>
              <a:gd name="connsiteX5" fmla="*/ 5520 w 5190606"/>
              <a:gd name="connsiteY5" fmla="*/ 0 h 1240787"/>
              <a:gd name="connsiteX0" fmla="*/ 5520 w 5190606"/>
              <a:gd name="connsiteY0" fmla="*/ 0 h 1240787"/>
              <a:gd name="connsiteX1" fmla="*/ 5189654 w 5190606"/>
              <a:gd name="connsiteY1" fmla="*/ 308 h 1240787"/>
              <a:gd name="connsiteX2" fmla="*/ 5189656 w 5190606"/>
              <a:gd name="connsiteY2" fmla="*/ 1240012 h 1240787"/>
              <a:gd name="connsiteX3" fmla="*/ 0 w 5190606"/>
              <a:gd name="connsiteY3" fmla="*/ 1240787 h 1240787"/>
              <a:gd name="connsiteX4" fmla="*/ 611049 w 5190606"/>
              <a:gd name="connsiteY4" fmla="*/ 627973 h 1240787"/>
              <a:gd name="connsiteX5" fmla="*/ 5520 w 5190606"/>
              <a:gd name="connsiteY5" fmla="*/ 0 h 1240787"/>
              <a:gd name="connsiteX0" fmla="*/ 10215 w 5195301"/>
              <a:gd name="connsiteY0" fmla="*/ 0 h 1251232"/>
              <a:gd name="connsiteX1" fmla="*/ 5194349 w 5195301"/>
              <a:gd name="connsiteY1" fmla="*/ 308 h 1251232"/>
              <a:gd name="connsiteX2" fmla="*/ 5194351 w 5195301"/>
              <a:gd name="connsiteY2" fmla="*/ 1240012 h 1251232"/>
              <a:gd name="connsiteX3" fmla="*/ 0 w 5195301"/>
              <a:gd name="connsiteY3" fmla="*/ 1251232 h 1251232"/>
              <a:gd name="connsiteX4" fmla="*/ 615744 w 5195301"/>
              <a:gd name="connsiteY4" fmla="*/ 627973 h 1251232"/>
              <a:gd name="connsiteX5" fmla="*/ 10215 w 5195301"/>
              <a:gd name="connsiteY5" fmla="*/ 0 h 125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5301" h="1251232">
                <a:moveTo>
                  <a:pt x="10215" y="0"/>
                </a:moveTo>
                <a:lnTo>
                  <a:pt x="5194349" y="308"/>
                </a:lnTo>
                <a:cubicBezTo>
                  <a:pt x="5196319" y="35369"/>
                  <a:pt x="5194673" y="1201887"/>
                  <a:pt x="5194351" y="1240012"/>
                </a:cubicBezTo>
                <a:lnTo>
                  <a:pt x="0" y="1251232"/>
                </a:lnTo>
                <a:cubicBezTo>
                  <a:pt x="34410" y="1230106"/>
                  <a:pt x="615050" y="631375"/>
                  <a:pt x="615744" y="627973"/>
                </a:cubicBezTo>
                <a:cubicBezTo>
                  <a:pt x="613060" y="630132"/>
                  <a:pt x="42538" y="28761"/>
                  <a:pt x="102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lIns="360000" tIns="0" rIns="108000" bIns="0" anchor="ctr">
            <a:noAutofit/>
          </a:bodyPr>
          <a:lstStyle>
            <a:lvl1pPr marL="0" marR="0" indent="0" algn="ctr" defTabSz="8920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2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46" hasCustomPrompt="1"/>
          </p:nvPr>
        </p:nvSpPr>
        <p:spPr>
          <a:xfrm>
            <a:off x="6369051" y="3113423"/>
            <a:ext cx="2781411" cy="1065847"/>
          </a:xfrm>
          <a:custGeom>
            <a:avLst/>
            <a:gdLst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91521 w 3391521"/>
              <a:gd name="connsiteY2" fmla="*/ 1234731 h 1234731"/>
              <a:gd name="connsiteX3" fmla="*/ 0 w 3391521"/>
              <a:gd name="connsiteY3" fmla="*/ 1234731 h 1234731"/>
              <a:gd name="connsiteX4" fmla="*/ 0 w 3391521"/>
              <a:gd name="connsiteY4" fmla="*/ 0 h 1234731"/>
              <a:gd name="connsiteX0" fmla="*/ 0 w 3391521"/>
              <a:gd name="connsiteY0" fmla="*/ 0 h 1234731"/>
              <a:gd name="connsiteX1" fmla="*/ 3391521 w 3391521"/>
              <a:gd name="connsiteY1" fmla="*/ 0 h 1234731"/>
              <a:gd name="connsiteX2" fmla="*/ 3389140 w 3391521"/>
              <a:gd name="connsiteY2" fmla="*/ 603045 h 1234731"/>
              <a:gd name="connsiteX3" fmla="*/ 3391521 w 3391521"/>
              <a:gd name="connsiteY3" fmla="*/ 1234731 h 1234731"/>
              <a:gd name="connsiteX4" fmla="*/ 0 w 3391521"/>
              <a:gd name="connsiteY4" fmla="*/ 1234731 h 1234731"/>
              <a:gd name="connsiteX5" fmla="*/ 0 w 3391521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15"/>
              <a:gd name="connsiteY0" fmla="*/ 0 h 1234731"/>
              <a:gd name="connsiteX1" fmla="*/ 3391521 w 4141615"/>
              <a:gd name="connsiteY1" fmla="*/ 0 h 1234731"/>
              <a:gd name="connsiteX2" fmla="*/ 4141615 w 4141615"/>
              <a:gd name="connsiteY2" fmla="*/ 603045 h 1234731"/>
              <a:gd name="connsiteX3" fmla="*/ 3391521 w 4141615"/>
              <a:gd name="connsiteY3" fmla="*/ 1234731 h 1234731"/>
              <a:gd name="connsiteX4" fmla="*/ 0 w 4141615"/>
              <a:gd name="connsiteY4" fmla="*/ 1234731 h 1234731"/>
              <a:gd name="connsiteX5" fmla="*/ 0 w 414161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5"/>
              <a:gd name="connsiteY0" fmla="*/ 0 h 1234731"/>
              <a:gd name="connsiteX1" fmla="*/ 3391521 w 4141625"/>
              <a:gd name="connsiteY1" fmla="*/ 0 h 1234731"/>
              <a:gd name="connsiteX2" fmla="*/ 4141615 w 4141625"/>
              <a:gd name="connsiteY2" fmla="*/ 603045 h 1234731"/>
              <a:gd name="connsiteX3" fmla="*/ 3391521 w 4141625"/>
              <a:gd name="connsiteY3" fmla="*/ 1234731 h 1234731"/>
              <a:gd name="connsiteX4" fmla="*/ 0 w 4141625"/>
              <a:gd name="connsiteY4" fmla="*/ 1234731 h 1234731"/>
              <a:gd name="connsiteX5" fmla="*/ 0 w 4141625"/>
              <a:gd name="connsiteY5" fmla="*/ 0 h 1234731"/>
              <a:gd name="connsiteX0" fmla="*/ 0 w 4141624"/>
              <a:gd name="connsiteY0" fmla="*/ 0 h 1234731"/>
              <a:gd name="connsiteX1" fmla="*/ 3391521 w 4141624"/>
              <a:gd name="connsiteY1" fmla="*/ 0 h 1234731"/>
              <a:gd name="connsiteX2" fmla="*/ 4141615 w 4141624"/>
              <a:gd name="connsiteY2" fmla="*/ 603045 h 1234731"/>
              <a:gd name="connsiteX3" fmla="*/ 3391521 w 4141624"/>
              <a:gd name="connsiteY3" fmla="*/ 1234731 h 1234731"/>
              <a:gd name="connsiteX4" fmla="*/ 0 w 4141624"/>
              <a:gd name="connsiteY4" fmla="*/ 1234731 h 1234731"/>
              <a:gd name="connsiteX5" fmla="*/ 0 w 4141624"/>
              <a:gd name="connsiteY5" fmla="*/ 0 h 1234731"/>
              <a:gd name="connsiteX0" fmla="*/ 0 w 6005081"/>
              <a:gd name="connsiteY0" fmla="*/ 0 h 1238768"/>
              <a:gd name="connsiteX1" fmla="*/ 5254978 w 6005081"/>
              <a:gd name="connsiteY1" fmla="*/ 4037 h 1238768"/>
              <a:gd name="connsiteX2" fmla="*/ 6005072 w 6005081"/>
              <a:gd name="connsiteY2" fmla="*/ 607082 h 1238768"/>
              <a:gd name="connsiteX3" fmla="*/ 5254978 w 6005081"/>
              <a:gd name="connsiteY3" fmla="*/ 1238768 h 1238768"/>
              <a:gd name="connsiteX4" fmla="*/ 1863457 w 6005081"/>
              <a:gd name="connsiteY4" fmla="*/ 1238768 h 1238768"/>
              <a:gd name="connsiteX5" fmla="*/ 0 w 6005081"/>
              <a:gd name="connsiteY5" fmla="*/ 0 h 1238768"/>
              <a:gd name="connsiteX0" fmla="*/ 11042 w 6016123"/>
              <a:gd name="connsiteY0" fmla="*/ 0 h 1238768"/>
              <a:gd name="connsiteX1" fmla="*/ 5266020 w 6016123"/>
              <a:gd name="connsiteY1" fmla="*/ 4037 h 1238768"/>
              <a:gd name="connsiteX2" fmla="*/ 6016114 w 6016123"/>
              <a:gd name="connsiteY2" fmla="*/ 607082 h 1238768"/>
              <a:gd name="connsiteX3" fmla="*/ 5266020 w 6016123"/>
              <a:gd name="connsiteY3" fmla="*/ 1238768 h 1238768"/>
              <a:gd name="connsiteX4" fmla="*/ 0 w 6016123"/>
              <a:gd name="connsiteY4" fmla="*/ 1226657 h 1238768"/>
              <a:gd name="connsiteX5" fmla="*/ 11042 w 6016123"/>
              <a:gd name="connsiteY5" fmla="*/ 0 h 1238768"/>
              <a:gd name="connsiteX0" fmla="*/ 13803 w 6018884"/>
              <a:gd name="connsiteY0" fmla="*/ 0 h 1238768"/>
              <a:gd name="connsiteX1" fmla="*/ 5268781 w 6018884"/>
              <a:gd name="connsiteY1" fmla="*/ 4037 h 1238768"/>
              <a:gd name="connsiteX2" fmla="*/ 6018875 w 6018884"/>
              <a:gd name="connsiteY2" fmla="*/ 607082 h 1238768"/>
              <a:gd name="connsiteX3" fmla="*/ 5268781 w 6018884"/>
              <a:gd name="connsiteY3" fmla="*/ 1238768 h 1238768"/>
              <a:gd name="connsiteX4" fmla="*/ 0 w 6018884"/>
              <a:gd name="connsiteY4" fmla="*/ 1230694 h 1238768"/>
              <a:gd name="connsiteX5" fmla="*/ 13803 w 6018884"/>
              <a:gd name="connsiteY5" fmla="*/ 0 h 1238768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60498 w 6010601"/>
              <a:gd name="connsiteY3" fmla="*/ 1238768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210717 w 6010601"/>
              <a:gd name="connsiteY3" fmla="*/ 977737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0 h 1240787"/>
              <a:gd name="connsiteX1" fmla="*/ 5260498 w 6010601"/>
              <a:gd name="connsiteY1" fmla="*/ 4037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01059 h 1441846"/>
              <a:gd name="connsiteX1" fmla="*/ 5055626 w 6010601"/>
              <a:gd name="connsiteY1" fmla="*/ 0 h 1441846"/>
              <a:gd name="connsiteX2" fmla="*/ 6010592 w 6010601"/>
              <a:gd name="connsiteY2" fmla="*/ 808141 h 1441846"/>
              <a:gd name="connsiteX3" fmla="*/ 5189656 w 6010601"/>
              <a:gd name="connsiteY3" fmla="*/ 1441071 h 1441846"/>
              <a:gd name="connsiteX4" fmla="*/ 0 w 6010601"/>
              <a:gd name="connsiteY4" fmla="*/ 1441846 h 1441846"/>
              <a:gd name="connsiteX5" fmla="*/ 5520 w 6010601"/>
              <a:gd name="connsiteY5" fmla="*/ 201059 h 1441846"/>
              <a:gd name="connsiteX0" fmla="*/ 5520 w 6010601"/>
              <a:gd name="connsiteY0" fmla="*/ 0 h 1240787"/>
              <a:gd name="connsiteX1" fmla="*/ 4982868 w 6010601"/>
              <a:gd name="connsiteY1" fmla="*/ 240209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10601"/>
              <a:gd name="connsiteY0" fmla="*/ 2178 h 1242965"/>
              <a:gd name="connsiteX1" fmla="*/ 5021162 w 6010601"/>
              <a:gd name="connsiteY1" fmla="*/ 0 h 1242965"/>
              <a:gd name="connsiteX2" fmla="*/ 6010592 w 6010601"/>
              <a:gd name="connsiteY2" fmla="*/ 609260 h 1242965"/>
              <a:gd name="connsiteX3" fmla="*/ 5189656 w 6010601"/>
              <a:gd name="connsiteY3" fmla="*/ 1242190 h 1242965"/>
              <a:gd name="connsiteX4" fmla="*/ 0 w 6010601"/>
              <a:gd name="connsiteY4" fmla="*/ 1242965 h 1242965"/>
              <a:gd name="connsiteX5" fmla="*/ 5520 w 6010601"/>
              <a:gd name="connsiteY5" fmla="*/ 2178 h 1242965"/>
              <a:gd name="connsiteX0" fmla="*/ 5520 w 6010601"/>
              <a:gd name="connsiteY0" fmla="*/ 0 h 1240787"/>
              <a:gd name="connsiteX1" fmla="*/ 5189654 w 6010601"/>
              <a:gd name="connsiteY1" fmla="*/ 308 h 1240787"/>
              <a:gd name="connsiteX2" fmla="*/ 6010592 w 6010601"/>
              <a:gd name="connsiteY2" fmla="*/ 607082 h 1240787"/>
              <a:gd name="connsiteX3" fmla="*/ 5189656 w 6010601"/>
              <a:gd name="connsiteY3" fmla="*/ 1240012 h 1240787"/>
              <a:gd name="connsiteX4" fmla="*/ 0 w 6010601"/>
              <a:gd name="connsiteY4" fmla="*/ 1240787 h 1240787"/>
              <a:gd name="connsiteX5" fmla="*/ 5520 w 6010601"/>
              <a:gd name="connsiteY5" fmla="*/ 0 h 1240787"/>
              <a:gd name="connsiteX0" fmla="*/ 5520 w 6006774"/>
              <a:gd name="connsiteY0" fmla="*/ 0 h 1240787"/>
              <a:gd name="connsiteX1" fmla="*/ 5189654 w 6006774"/>
              <a:gd name="connsiteY1" fmla="*/ 308 h 1240787"/>
              <a:gd name="connsiteX2" fmla="*/ 6006764 w 6006774"/>
              <a:gd name="connsiteY2" fmla="*/ 623242 h 1240787"/>
              <a:gd name="connsiteX3" fmla="*/ 5189656 w 6006774"/>
              <a:gd name="connsiteY3" fmla="*/ 1240012 h 1240787"/>
              <a:gd name="connsiteX4" fmla="*/ 0 w 6006774"/>
              <a:gd name="connsiteY4" fmla="*/ 1240787 h 1240787"/>
              <a:gd name="connsiteX5" fmla="*/ 5520 w 600677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2083 w 6006766"/>
              <a:gd name="connsiteY5" fmla="*/ 620655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1664034 w 6006766"/>
              <a:gd name="connsiteY5" fmla="*/ 620134 h 1240787"/>
              <a:gd name="connsiteX6" fmla="*/ 5520 w 6006766"/>
              <a:gd name="connsiteY6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787106 w 6006766"/>
              <a:gd name="connsiteY5" fmla="*/ 617527 h 1240787"/>
              <a:gd name="connsiteX6" fmla="*/ 5520 w 6006766"/>
              <a:gd name="connsiteY6" fmla="*/ 0 h 1240787"/>
              <a:gd name="connsiteX0" fmla="*/ 651127 w 6652373"/>
              <a:gd name="connsiteY0" fmla="*/ 0 h 1240787"/>
              <a:gd name="connsiteX1" fmla="*/ 5835261 w 6652373"/>
              <a:gd name="connsiteY1" fmla="*/ 308 h 1240787"/>
              <a:gd name="connsiteX2" fmla="*/ 6652371 w 6652373"/>
              <a:gd name="connsiteY2" fmla="*/ 623242 h 1240787"/>
              <a:gd name="connsiteX3" fmla="*/ 5835263 w 6652373"/>
              <a:gd name="connsiteY3" fmla="*/ 1240012 h 1240787"/>
              <a:gd name="connsiteX4" fmla="*/ 645607 w 6652373"/>
              <a:gd name="connsiteY4" fmla="*/ 1240787 h 1240787"/>
              <a:gd name="connsiteX5" fmla="*/ 651127 w 6652373"/>
              <a:gd name="connsiteY5" fmla="*/ 0 h 1240787"/>
              <a:gd name="connsiteX0" fmla="*/ 383348 w 6384594"/>
              <a:gd name="connsiteY0" fmla="*/ 0 h 1240787"/>
              <a:gd name="connsiteX1" fmla="*/ 5567482 w 6384594"/>
              <a:gd name="connsiteY1" fmla="*/ 308 h 1240787"/>
              <a:gd name="connsiteX2" fmla="*/ 6384592 w 6384594"/>
              <a:gd name="connsiteY2" fmla="*/ 623242 h 1240787"/>
              <a:gd name="connsiteX3" fmla="*/ 5567484 w 6384594"/>
              <a:gd name="connsiteY3" fmla="*/ 1240012 h 1240787"/>
              <a:gd name="connsiteX4" fmla="*/ 377828 w 6384594"/>
              <a:gd name="connsiteY4" fmla="*/ 1240787 h 1240787"/>
              <a:gd name="connsiteX5" fmla="*/ 383348 w 6384594"/>
              <a:gd name="connsiteY5" fmla="*/ 0 h 1240787"/>
              <a:gd name="connsiteX0" fmla="*/ 5520 w 6006766"/>
              <a:gd name="connsiteY0" fmla="*/ 0 h 1240787"/>
              <a:gd name="connsiteX1" fmla="*/ 5189654 w 6006766"/>
              <a:gd name="connsiteY1" fmla="*/ 308 h 1240787"/>
              <a:gd name="connsiteX2" fmla="*/ 6006764 w 6006766"/>
              <a:gd name="connsiteY2" fmla="*/ 623242 h 1240787"/>
              <a:gd name="connsiteX3" fmla="*/ 5189656 w 6006766"/>
              <a:gd name="connsiteY3" fmla="*/ 1240012 h 1240787"/>
              <a:gd name="connsiteX4" fmla="*/ 0 w 6006766"/>
              <a:gd name="connsiteY4" fmla="*/ 1240787 h 1240787"/>
              <a:gd name="connsiteX5" fmla="*/ 5520 w 6006766"/>
              <a:gd name="connsiteY5" fmla="*/ 0 h 1240787"/>
              <a:gd name="connsiteX0" fmla="*/ 7080 w 6008326"/>
              <a:gd name="connsiteY0" fmla="*/ 0 h 1240787"/>
              <a:gd name="connsiteX1" fmla="*/ 5191214 w 6008326"/>
              <a:gd name="connsiteY1" fmla="*/ 308 h 1240787"/>
              <a:gd name="connsiteX2" fmla="*/ 6008324 w 6008326"/>
              <a:gd name="connsiteY2" fmla="*/ 623242 h 1240787"/>
              <a:gd name="connsiteX3" fmla="*/ 5191216 w 6008326"/>
              <a:gd name="connsiteY3" fmla="*/ 1240012 h 1240787"/>
              <a:gd name="connsiteX4" fmla="*/ 1560 w 6008326"/>
              <a:gd name="connsiteY4" fmla="*/ 1240787 h 1240787"/>
              <a:gd name="connsiteX5" fmla="*/ 7080 w 6008326"/>
              <a:gd name="connsiteY5" fmla="*/ 0 h 1240787"/>
              <a:gd name="connsiteX0" fmla="*/ 7080 w 5753034"/>
              <a:gd name="connsiteY0" fmla="*/ 0 h 1240787"/>
              <a:gd name="connsiteX1" fmla="*/ 5191214 w 5753034"/>
              <a:gd name="connsiteY1" fmla="*/ 308 h 1240787"/>
              <a:gd name="connsiteX2" fmla="*/ 5753032 w 5753034"/>
              <a:gd name="connsiteY2" fmla="*/ 613384 h 1240787"/>
              <a:gd name="connsiteX3" fmla="*/ 5191216 w 5753034"/>
              <a:gd name="connsiteY3" fmla="*/ 1240012 h 1240787"/>
              <a:gd name="connsiteX4" fmla="*/ 1560 w 5753034"/>
              <a:gd name="connsiteY4" fmla="*/ 1240787 h 1240787"/>
              <a:gd name="connsiteX5" fmla="*/ 7080 w 5753034"/>
              <a:gd name="connsiteY5" fmla="*/ 0 h 1240787"/>
              <a:gd name="connsiteX0" fmla="*/ 7080 w 5863129"/>
              <a:gd name="connsiteY0" fmla="*/ 0 h 1240787"/>
              <a:gd name="connsiteX1" fmla="*/ 5191214 w 5863129"/>
              <a:gd name="connsiteY1" fmla="*/ 308 h 1240787"/>
              <a:gd name="connsiteX2" fmla="*/ 5863129 w 5863129"/>
              <a:gd name="connsiteY2" fmla="*/ 616341 h 1240787"/>
              <a:gd name="connsiteX3" fmla="*/ 5191216 w 5863129"/>
              <a:gd name="connsiteY3" fmla="*/ 1240012 h 1240787"/>
              <a:gd name="connsiteX4" fmla="*/ 1560 w 5863129"/>
              <a:gd name="connsiteY4" fmla="*/ 1240787 h 1240787"/>
              <a:gd name="connsiteX5" fmla="*/ 7080 w 5863129"/>
              <a:gd name="connsiteY5" fmla="*/ 0 h 1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129" h="1240787">
                <a:moveTo>
                  <a:pt x="7080" y="0"/>
                </a:moveTo>
                <a:lnTo>
                  <a:pt x="5191214" y="308"/>
                </a:lnTo>
                <a:cubicBezTo>
                  <a:pt x="5195976" y="2092"/>
                  <a:pt x="5858367" y="609794"/>
                  <a:pt x="5863129" y="616341"/>
                </a:cubicBezTo>
                <a:cubicBezTo>
                  <a:pt x="5864391" y="614619"/>
                  <a:pt x="5188041" y="1231856"/>
                  <a:pt x="5191216" y="1240012"/>
                </a:cubicBezTo>
                <a:lnTo>
                  <a:pt x="1560" y="1240787"/>
                </a:lnTo>
                <a:cubicBezTo>
                  <a:pt x="60" y="1224126"/>
                  <a:pt x="-2772" y="36262"/>
                  <a:pt x="708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576000" tIns="0" rIns="216000" bIns="0" anchor="ctr">
            <a:noAutofit/>
          </a:bodyPr>
          <a:lstStyle>
            <a:lvl1pPr marL="0" marR="0" indent="0" algn="l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266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Gotham Light" pitchFamily="50" charset="0"/>
                <a:cs typeface="Gotham Light" pitchFamily="50" charset="0"/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6368513" y="3113424"/>
            <a:ext cx="575785" cy="1065875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5000"/>
              </a:lnSpc>
              <a:spcAft>
                <a:spcPts val="399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D986A4-F784-4D1B-BEC0-CA47961C4188}"/>
              </a:ext>
            </a:extLst>
          </p:cNvPr>
          <p:cNvCxnSpPr/>
          <p:nvPr userDrawn="1"/>
        </p:nvCxnSpPr>
        <p:spPr>
          <a:xfrm>
            <a:off x="-681682" y="3904233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DF6FEA-0C03-4903-96C3-B8D7C3046E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688209"/>
            <a:ext cx="216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Coloured boxes can be re-coloured to one of these:</a:t>
            </a: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2" name="Title Placeholder 1">
            <a:extLst>
              <a:ext uri="{FF2B5EF4-FFF2-40B4-BE49-F238E27FC236}">
                <a16:creationId xmlns:a16="http://schemas.microsoft.com/office/drawing/2014/main" id="{2D29598D-33B1-44EA-92A7-41927BB9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C7B283-08B2-4102-84F0-77CADFA2D101}"/>
              </a:ext>
            </a:extLst>
          </p:cNvPr>
          <p:cNvSpPr/>
          <p:nvPr userDrawn="1"/>
        </p:nvSpPr>
        <p:spPr>
          <a:xfrm>
            <a:off x="-2003313" y="4185878"/>
            <a:ext cx="360040" cy="36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FA4BFB-17B2-4BDD-A7CC-FC12020FBCA3}"/>
              </a:ext>
            </a:extLst>
          </p:cNvPr>
          <p:cNvSpPr/>
          <p:nvPr userDrawn="1"/>
        </p:nvSpPr>
        <p:spPr>
          <a:xfrm>
            <a:off x="-1139217" y="418587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00E38A-8419-4BD5-95B2-74FA03C83A59}"/>
              </a:ext>
            </a:extLst>
          </p:cNvPr>
          <p:cNvSpPr/>
          <p:nvPr userDrawn="1"/>
        </p:nvSpPr>
        <p:spPr>
          <a:xfrm>
            <a:off x="-1571265" y="4185878"/>
            <a:ext cx="360040" cy="360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28D5A-9956-C34E-81C2-44BE5241F3AC}"/>
              </a:ext>
            </a:extLst>
          </p:cNvPr>
          <p:cNvSpPr>
            <a:spLocks noGrp="1"/>
          </p:cNvSpPr>
          <p:nvPr>
            <p:ph type="dt" sz="half" idx="48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A91CB-B0E4-0040-9B1F-053592DFDC4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77880-A4C9-AC41-B7CD-B16C0BAB705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3A9F3FE-67EE-654E-AA87-7203887AF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ECA234-CC6C-CB41-B74B-2A8DD2420089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622843" y="2237275"/>
            <a:ext cx="3276000" cy="3712799"/>
          </a:xfrm>
          <a:solidFill>
            <a:schemeClr val="bg1">
              <a:lumMod val="95000"/>
            </a:schemeClr>
          </a:solidFill>
        </p:spPr>
        <p:txBody>
          <a:bodyPr lIns="72000" tIns="432000" rIns="72000" bIns="72000"/>
          <a:lstStyle>
            <a:lvl1pPr marL="0" indent="0" algn="ctr">
              <a:spcAft>
                <a:spcPts val="399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  <a:endParaRPr lang="en-GB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459587" y="2237275"/>
            <a:ext cx="3276000" cy="3712799"/>
          </a:xfrm>
          <a:solidFill>
            <a:schemeClr val="bg1">
              <a:lumMod val="95000"/>
            </a:schemeClr>
          </a:solidFill>
        </p:spPr>
        <p:txBody>
          <a:bodyPr lIns="72000" tIns="432000" rIns="72000" bIns="72000"/>
          <a:lstStyle>
            <a:lvl1pPr marL="0" indent="0" algn="ctr">
              <a:spcAft>
                <a:spcPts val="399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  <a:endParaRPr lang="en-GB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295157" y="2237275"/>
            <a:ext cx="3276000" cy="3712799"/>
          </a:xfrm>
          <a:solidFill>
            <a:schemeClr val="bg1">
              <a:lumMod val="95000"/>
            </a:schemeClr>
          </a:solidFill>
        </p:spPr>
        <p:txBody>
          <a:bodyPr lIns="72000" tIns="432000" rIns="72000" bIns="72000"/>
          <a:lstStyle>
            <a:lvl1pPr marL="0" indent="0" algn="ctr">
              <a:spcAft>
                <a:spcPts val="399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  <a:endParaRPr lang="en-GB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22843" y="1390962"/>
            <a:ext cx="3277718" cy="10858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0 w 10000"/>
              <a:gd name="connsiteY5" fmla="*/ 8000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2930 w 10000"/>
              <a:gd name="connsiteY5" fmla="*/ 8100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3155 w 10000"/>
              <a:gd name="connsiteY5" fmla="*/ 7126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06 w 10000"/>
              <a:gd name="connsiteY3" fmla="*/ 6549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444 w 10000"/>
              <a:gd name="connsiteY3" fmla="*/ 7991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285 w 10000"/>
              <a:gd name="connsiteY3" fmla="*/ 7392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935 w 10000"/>
              <a:gd name="connsiteY5" fmla="*/ 716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831 w 10000"/>
              <a:gd name="connsiteY5" fmla="*/ 7945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2831 w 10000"/>
              <a:gd name="connsiteY5" fmla="*/ 7945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2949 w 10000"/>
              <a:gd name="connsiteY5" fmla="*/ 909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3309 w 10000"/>
              <a:gd name="connsiteY5" fmla="*/ 513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3593 w 10000"/>
              <a:gd name="connsiteY5" fmla="*/ 8012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8012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7557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7338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46 w 10000"/>
              <a:gd name="connsiteY5" fmla="*/ 7966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75 w 10000"/>
              <a:gd name="connsiteY5" fmla="*/ 7638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35 w 10000"/>
              <a:gd name="connsiteY5" fmla="*/ 798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430 w 10000"/>
              <a:gd name="connsiteY3" fmla="*/ 7981 h 10000"/>
              <a:gd name="connsiteX4" fmla="*/ 5000 w 10000"/>
              <a:gd name="connsiteY4" fmla="*/ 10000 h 10000"/>
              <a:gd name="connsiteX5" fmla="*/ 3535 w 10000"/>
              <a:gd name="connsiteY5" fmla="*/ 798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9"/>
              <a:gd name="connsiteY0" fmla="*/ 0 h 12803"/>
              <a:gd name="connsiteX1" fmla="*/ 10009 w 10009"/>
              <a:gd name="connsiteY1" fmla="*/ 2803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3544 w 10009"/>
              <a:gd name="connsiteY5" fmla="*/ 10792 h 12803"/>
              <a:gd name="connsiteX6" fmla="*/ 9 w 10009"/>
              <a:gd name="connsiteY6" fmla="*/ 10803 h 12803"/>
              <a:gd name="connsiteX7" fmla="*/ 0 w 10009"/>
              <a:gd name="connsiteY7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3544 w 10009"/>
              <a:gd name="connsiteY5" fmla="*/ 10792 h 12803"/>
              <a:gd name="connsiteX6" fmla="*/ 9 w 10009"/>
              <a:gd name="connsiteY6" fmla="*/ 10803 h 12803"/>
              <a:gd name="connsiteX7" fmla="*/ 0 w 10009"/>
              <a:gd name="connsiteY7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9 w 10009"/>
              <a:gd name="connsiteY5" fmla="*/ 10803 h 12803"/>
              <a:gd name="connsiteX6" fmla="*/ 0 w 10009"/>
              <a:gd name="connsiteY6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9 w 10009"/>
              <a:gd name="connsiteY4" fmla="*/ 10803 h 12803"/>
              <a:gd name="connsiteX5" fmla="*/ 0 w 10009"/>
              <a:gd name="connsiteY5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15 w 10009"/>
              <a:gd name="connsiteY4" fmla="*/ 10848 h 12803"/>
              <a:gd name="connsiteX5" fmla="*/ 0 w 10009"/>
              <a:gd name="connsiteY5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0 w 10009"/>
              <a:gd name="connsiteY4" fmla="*/ 10837 h 12803"/>
              <a:gd name="connsiteX5" fmla="*/ 0 w 10009"/>
              <a:gd name="connsiteY5" fmla="*/ 0 h 12803"/>
              <a:gd name="connsiteX0" fmla="*/ 0 w 10014"/>
              <a:gd name="connsiteY0" fmla="*/ 0 h 12803"/>
              <a:gd name="connsiteX1" fmla="*/ 10013 w 10014"/>
              <a:gd name="connsiteY1" fmla="*/ 0 h 12803"/>
              <a:gd name="connsiteX2" fmla="*/ 10009 w 10014"/>
              <a:gd name="connsiteY2" fmla="*/ 10803 h 12803"/>
              <a:gd name="connsiteX3" fmla="*/ 5009 w 10014"/>
              <a:gd name="connsiteY3" fmla="*/ 12803 h 12803"/>
              <a:gd name="connsiteX4" fmla="*/ 0 w 10014"/>
              <a:gd name="connsiteY4" fmla="*/ 10837 h 12803"/>
              <a:gd name="connsiteX5" fmla="*/ 0 w 10014"/>
              <a:gd name="connsiteY5" fmla="*/ 0 h 12803"/>
              <a:gd name="connsiteX0" fmla="*/ 0 w 10013"/>
              <a:gd name="connsiteY0" fmla="*/ 0 h 12803"/>
              <a:gd name="connsiteX1" fmla="*/ 10013 w 10013"/>
              <a:gd name="connsiteY1" fmla="*/ 0 h 12803"/>
              <a:gd name="connsiteX2" fmla="*/ 9683 w 10013"/>
              <a:gd name="connsiteY2" fmla="*/ 10736 h 12803"/>
              <a:gd name="connsiteX3" fmla="*/ 5009 w 10013"/>
              <a:gd name="connsiteY3" fmla="*/ 12803 h 12803"/>
              <a:gd name="connsiteX4" fmla="*/ 0 w 10013"/>
              <a:gd name="connsiteY4" fmla="*/ 10837 h 12803"/>
              <a:gd name="connsiteX5" fmla="*/ 0 w 10013"/>
              <a:gd name="connsiteY5" fmla="*/ 0 h 12803"/>
              <a:gd name="connsiteX0" fmla="*/ 0 w 10020"/>
              <a:gd name="connsiteY0" fmla="*/ 0 h 12803"/>
              <a:gd name="connsiteX1" fmla="*/ 10013 w 10020"/>
              <a:gd name="connsiteY1" fmla="*/ 0 h 12803"/>
              <a:gd name="connsiteX2" fmla="*/ 10020 w 10020"/>
              <a:gd name="connsiteY2" fmla="*/ 10612 h 12803"/>
              <a:gd name="connsiteX3" fmla="*/ 5009 w 10020"/>
              <a:gd name="connsiteY3" fmla="*/ 12803 h 12803"/>
              <a:gd name="connsiteX4" fmla="*/ 0 w 10020"/>
              <a:gd name="connsiteY4" fmla="*/ 10837 h 12803"/>
              <a:gd name="connsiteX5" fmla="*/ 0 w 10020"/>
              <a:gd name="connsiteY5" fmla="*/ 0 h 12803"/>
              <a:gd name="connsiteX0" fmla="*/ 0 w 10023"/>
              <a:gd name="connsiteY0" fmla="*/ 0 h 12803"/>
              <a:gd name="connsiteX1" fmla="*/ 10022 w 10023"/>
              <a:gd name="connsiteY1" fmla="*/ 45 h 12803"/>
              <a:gd name="connsiteX2" fmla="*/ 10020 w 10023"/>
              <a:gd name="connsiteY2" fmla="*/ 10612 h 12803"/>
              <a:gd name="connsiteX3" fmla="*/ 5009 w 10023"/>
              <a:gd name="connsiteY3" fmla="*/ 12803 h 12803"/>
              <a:gd name="connsiteX4" fmla="*/ 0 w 10023"/>
              <a:gd name="connsiteY4" fmla="*/ 10837 h 12803"/>
              <a:gd name="connsiteX5" fmla="*/ 0 w 10023"/>
              <a:gd name="connsiteY5" fmla="*/ 0 h 1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2803">
                <a:moveTo>
                  <a:pt x="0" y="0"/>
                </a:moveTo>
                <a:lnTo>
                  <a:pt x="10022" y="45"/>
                </a:lnTo>
                <a:cubicBezTo>
                  <a:pt x="10028" y="3646"/>
                  <a:pt x="10014" y="7011"/>
                  <a:pt x="10020" y="10612"/>
                </a:cubicBezTo>
                <a:lnTo>
                  <a:pt x="5009" y="12803"/>
                </a:lnTo>
                <a:lnTo>
                  <a:pt x="0" y="10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80000" tIns="180000" rIns="180000" bIns="0">
            <a:normAutofit/>
          </a:bodyPr>
          <a:lstStyle>
            <a:lvl1pPr marL="0" marR="0" indent="0" algn="ctr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3F02591-2C47-4503-9829-4E8FCD7E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FF9C2242-F7E3-4386-8FB2-F0FB4149F9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4357903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725586-9E58-41B5-9A0B-021B3FB51923}"/>
              </a:ext>
            </a:extLst>
          </p:cNvPr>
          <p:cNvCxnSpPr/>
          <p:nvPr userDrawn="1"/>
        </p:nvCxnSpPr>
        <p:spPr>
          <a:xfrm>
            <a:off x="-681682" y="405501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7360CB-1F0D-48DA-A927-A6D12E11A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838986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9AA2C9-4E6A-4D02-9BCE-900E007757C3}"/>
              </a:ext>
            </a:extLst>
          </p:cNvPr>
          <p:cNvCxnSpPr/>
          <p:nvPr userDrawn="1"/>
        </p:nvCxnSpPr>
        <p:spPr>
          <a:xfrm>
            <a:off x="-681682" y="1945467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579FD9-03FB-494E-99D9-EF1104A1F8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1729443"/>
            <a:ext cx="216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Top boxes can be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re-coloured to one of these:</a:t>
            </a: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 eaLnBrk="1" hangingPunct="1">
              <a:defRPr/>
            </a:pPr>
            <a:endParaRPr lang="en-GB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EBD99E-B489-4BDA-B394-606D10AEAF69}"/>
              </a:ext>
            </a:extLst>
          </p:cNvPr>
          <p:cNvSpPr/>
          <p:nvPr userDrawn="1"/>
        </p:nvSpPr>
        <p:spPr>
          <a:xfrm>
            <a:off x="-2003313" y="2227112"/>
            <a:ext cx="360040" cy="36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B92CDD-FCF1-491A-9095-B00119E2A48B}"/>
              </a:ext>
            </a:extLst>
          </p:cNvPr>
          <p:cNvSpPr/>
          <p:nvPr userDrawn="1"/>
        </p:nvSpPr>
        <p:spPr>
          <a:xfrm>
            <a:off x="-1139217" y="22271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04E975-9660-48EF-BE60-CF7256BE1F6C}"/>
              </a:ext>
            </a:extLst>
          </p:cNvPr>
          <p:cNvSpPr/>
          <p:nvPr userDrawn="1"/>
        </p:nvSpPr>
        <p:spPr>
          <a:xfrm>
            <a:off x="-1571265" y="2227112"/>
            <a:ext cx="360040" cy="360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8B01DD0-1491-4FAF-87C7-3CC9D1F698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58728" y="1390962"/>
            <a:ext cx="3277718" cy="10858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0 w 10000"/>
              <a:gd name="connsiteY5" fmla="*/ 8000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2930 w 10000"/>
              <a:gd name="connsiteY5" fmla="*/ 8100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3155 w 10000"/>
              <a:gd name="connsiteY5" fmla="*/ 7126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06 w 10000"/>
              <a:gd name="connsiteY3" fmla="*/ 6549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444 w 10000"/>
              <a:gd name="connsiteY3" fmla="*/ 7991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285 w 10000"/>
              <a:gd name="connsiteY3" fmla="*/ 7392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935 w 10000"/>
              <a:gd name="connsiteY5" fmla="*/ 716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831 w 10000"/>
              <a:gd name="connsiteY5" fmla="*/ 7945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2831 w 10000"/>
              <a:gd name="connsiteY5" fmla="*/ 7945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2949 w 10000"/>
              <a:gd name="connsiteY5" fmla="*/ 909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3309 w 10000"/>
              <a:gd name="connsiteY5" fmla="*/ 513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3593 w 10000"/>
              <a:gd name="connsiteY5" fmla="*/ 8012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8012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7557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7338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46 w 10000"/>
              <a:gd name="connsiteY5" fmla="*/ 7966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75 w 10000"/>
              <a:gd name="connsiteY5" fmla="*/ 7638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35 w 10000"/>
              <a:gd name="connsiteY5" fmla="*/ 798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430 w 10000"/>
              <a:gd name="connsiteY3" fmla="*/ 7981 h 10000"/>
              <a:gd name="connsiteX4" fmla="*/ 5000 w 10000"/>
              <a:gd name="connsiteY4" fmla="*/ 10000 h 10000"/>
              <a:gd name="connsiteX5" fmla="*/ 3535 w 10000"/>
              <a:gd name="connsiteY5" fmla="*/ 798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9"/>
              <a:gd name="connsiteY0" fmla="*/ 0 h 12803"/>
              <a:gd name="connsiteX1" fmla="*/ 10009 w 10009"/>
              <a:gd name="connsiteY1" fmla="*/ 2803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3544 w 10009"/>
              <a:gd name="connsiteY5" fmla="*/ 10792 h 12803"/>
              <a:gd name="connsiteX6" fmla="*/ 9 w 10009"/>
              <a:gd name="connsiteY6" fmla="*/ 10803 h 12803"/>
              <a:gd name="connsiteX7" fmla="*/ 0 w 10009"/>
              <a:gd name="connsiteY7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3544 w 10009"/>
              <a:gd name="connsiteY5" fmla="*/ 10792 h 12803"/>
              <a:gd name="connsiteX6" fmla="*/ 9 w 10009"/>
              <a:gd name="connsiteY6" fmla="*/ 10803 h 12803"/>
              <a:gd name="connsiteX7" fmla="*/ 0 w 10009"/>
              <a:gd name="connsiteY7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9 w 10009"/>
              <a:gd name="connsiteY5" fmla="*/ 10803 h 12803"/>
              <a:gd name="connsiteX6" fmla="*/ 0 w 10009"/>
              <a:gd name="connsiteY6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9 w 10009"/>
              <a:gd name="connsiteY4" fmla="*/ 10803 h 12803"/>
              <a:gd name="connsiteX5" fmla="*/ 0 w 10009"/>
              <a:gd name="connsiteY5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15 w 10009"/>
              <a:gd name="connsiteY4" fmla="*/ 10848 h 12803"/>
              <a:gd name="connsiteX5" fmla="*/ 0 w 10009"/>
              <a:gd name="connsiteY5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0 w 10009"/>
              <a:gd name="connsiteY4" fmla="*/ 10837 h 12803"/>
              <a:gd name="connsiteX5" fmla="*/ 0 w 10009"/>
              <a:gd name="connsiteY5" fmla="*/ 0 h 12803"/>
              <a:gd name="connsiteX0" fmla="*/ 0 w 10014"/>
              <a:gd name="connsiteY0" fmla="*/ 0 h 12803"/>
              <a:gd name="connsiteX1" fmla="*/ 10013 w 10014"/>
              <a:gd name="connsiteY1" fmla="*/ 0 h 12803"/>
              <a:gd name="connsiteX2" fmla="*/ 10009 w 10014"/>
              <a:gd name="connsiteY2" fmla="*/ 10803 h 12803"/>
              <a:gd name="connsiteX3" fmla="*/ 5009 w 10014"/>
              <a:gd name="connsiteY3" fmla="*/ 12803 h 12803"/>
              <a:gd name="connsiteX4" fmla="*/ 0 w 10014"/>
              <a:gd name="connsiteY4" fmla="*/ 10837 h 12803"/>
              <a:gd name="connsiteX5" fmla="*/ 0 w 10014"/>
              <a:gd name="connsiteY5" fmla="*/ 0 h 12803"/>
              <a:gd name="connsiteX0" fmla="*/ 0 w 10013"/>
              <a:gd name="connsiteY0" fmla="*/ 0 h 12803"/>
              <a:gd name="connsiteX1" fmla="*/ 10013 w 10013"/>
              <a:gd name="connsiteY1" fmla="*/ 0 h 12803"/>
              <a:gd name="connsiteX2" fmla="*/ 9683 w 10013"/>
              <a:gd name="connsiteY2" fmla="*/ 10736 h 12803"/>
              <a:gd name="connsiteX3" fmla="*/ 5009 w 10013"/>
              <a:gd name="connsiteY3" fmla="*/ 12803 h 12803"/>
              <a:gd name="connsiteX4" fmla="*/ 0 w 10013"/>
              <a:gd name="connsiteY4" fmla="*/ 10837 h 12803"/>
              <a:gd name="connsiteX5" fmla="*/ 0 w 10013"/>
              <a:gd name="connsiteY5" fmla="*/ 0 h 12803"/>
              <a:gd name="connsiteX0" fmla="*/ 0 w 10020"/>
              <a:gd name="connsiteY0" fmla="*/ 0 h 12803"/>
              <a:gd name="connsiteX1" fmla="*/ 10013 w 10020"/>
              <a:gd name="connsiteY1" fmla="*/ 0 h 12803"/>
              <a:gd name="connsiteX2" fmla="*/ 10020 w 10020"/>
              <a:gd name="connsiteY2" fmla="*/ 10612 h 12803"/>
              <a:gd name="connsiteX3" fmla="*/ 5009 w 10020"/>
              <a:gd name="connsiteY3" fmla="*/ 12803 h 12803"/>
              <a:gd name="connsiteX4" fmla="*/ 0 w 10020"/>
              <a:gd name="connsiteY4" fmla="*/ 10837 h 12803"/>
              <a:gd name="connsiteX5" fmla="*/ 0 w 10020"/>
              <a:gd name="connsiteY5" fmla="*/ 0 h 12803"/>
              <a:gd name="connsiteX0" fmla="*/ 0 w 10023"/>
              <a:gd name="connsiteY0" fmla="*/ 0 h 12803"/>
              <a:gd name="connsiteX1" fmla="*/ 10022 w 10023"/>
              <a:gd name="connsiteY1" fmla="*/ 45 h 12803"/>
              <a:gd name="connsiteX2" fmla="*/ 10020 w 10023"/>
              <a:gd name="connsiteY2" fmla="*/ 10612 h 12803"/>
              <a:gd name="connsiteX3" fmla="*/ 5009 w 10023"/>
              <a:gd name="connsiteY3" fmla="*/ 12803 h 12803"/>
              <a:gd name="connsiteX4" fmla="*/ 0 w 10023"/>
              <a:gd name="connsiteY4" fmla="*/ 10837 h 12803"/>
              <a:gd name="connsiteX5" fmla="*/ 0 w 10023"/>
              <a:gd name="connsiteY5" fmla="*/ 0 h 1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2803">
                <a:moveTo>
                  <a:pt x="0" y="0"/>
                </a:moveTo>
                <a:lnTo>
                  <a:pt x="10022" y="45"/>
                </a:lnTo>
                <a:cubicBezTo>
                  <a:pt x="10028" y="3646"/>
                  <a:pt x="10014" y="7011"/>
                  <a:pt x="10020" y="10612"/>
                </a:cubicBezTo>
                <a:lnTo>
                  <a:pt x="5009" y="12803"/>
                </a:lnTo>
                <a:lnTo>
                  <a:pt x="0" y="10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80000" tIns="180000" rIns="180000" bIns="0">
            <a:normAutofit/>
          </a:bodyPr>
          <a:lstStyle>
            <a:lvl1pPr marL="0" marR="0" indent="0" algn="ctr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13F99555-6A7B-478B-ADAF-291E90B999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95157" y="1390962"/>
            <a:ext cx="3277718" cy="10858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0 w 10000"/>
              <a:gd name="connsiteY5" fmla="*/ 8000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702 w 10000"/>
              <a:gd name="connsiteY3" fmla="*/ 8890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1744 w 10000"/>
              <a:gd name="connsiteY5" fmla="*/ 867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2930 w 10000"/>
              <a:gd name="connsiteY5" fmla="*/ 8100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3155 w 10000"/>
              <a:gd name="connsiteY5" fmla="*/ 7126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75 w 10000"/>
              <a:gd name="connsiteY3" fmla="*/ 8057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506 w 10000"/>
              <a:gd name="connsiteY3" fmla="*/ 6549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444 w 10000"/>
              <a:gd name="connsiteY3" fmla="*/ 7991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285 w 10000"/>
              <a:gd name="connsiteY3" fmla="*/ 7392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949 w 10000"/>
              <a:gd name="connsiteY5" fmla="*/ 8001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935 w 10000"/>
              <a:gd name="connsiteY5" fmla="*/ 716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7396 w 10000"/>
              <a:gd name="connsiteY3" fmla="*/ 7980 h 10000"/>
              <a:gd name="connsiteX4" fmla="*/ 5000 w 10000"/>
              <a:gd name="connsiteY4" fmla="*/ 10000 h 10000"/>
              <a:gd name="connsiteX5" fmla="*/ 2831 w 10000"/>
              <a:gd name="connsiteY5" fmla="*/ 7945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2831 w 10000"/>
              <a:gd name="connsiteY5" fmla="*/ 7945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2949 w 10000"/>
              <a:gd name="connsiteY5" fmla="*/ 909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3309 w 10000"/>
              <a:gd name="connsiteY5" fmla="*/ 513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58 w 10000"/>
              <a:gd name="connsiteY3" fmla="*/ 7947 h 10000"/>
              <a:gd name="connsiteX4" fmla="*/ 5000 w 10000"/>
              <a:gd name="connsiteY4" fmla="*/ 10000 h 10000"/>
              <a:gd name="connsiteX5" fmla="*/ 3593 w 10000"/>
              <a:gd name="connsiteY5" fmla="*/ 8012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8012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7557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93 w 10000"/>
              <a:gd name="connsiteY5" fmla="*/ 7338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46 w 10000"/>
              <a:gd name="connsiteY5" fmla="*/ 7966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75 w 10000"/>
              <a:gd name="connsiteY5" fmla="*/ 7638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765 w 10000"/>
              <a:gd name="connsiteY3" fmla="*/ 7284 h 10000"/>
              <a:gd name="connsiteX4" fmla="*/ 5000 w 10000"/>
              <a:gd name="connsiteY4" fmla="*/ 10000 h 10000"/>
              <a:gd name="connsiteX5" fmla="*/ 3535 w 10000"/>
              <a:gd name="connsiteY5" fmla="*/ 798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6430 w 10000"/>
              <a:gd name="connsiteY3" fmla="*/ 7981 h 10000"/>
              <a:gd name="connsiteX4" fmla="*/ 5000 w 10000"/>
              <a:gd name="connsiteY4" fmla="*/ 10000 h 10000"/>
              <a:gd name="connsiteX5" fmla="*/ 3535 w 10000"/>
              <a:gd name="connsiteY5" fmla="*/ 7989 h 10000"/>
              <a:gd name="connsiteX6" fmla="*/ 0 w 10000"/>
              <a:gd name="connsiteY6" fmla="*/ 8000 h 10000"/>
              <a:gd name="connsiteX7" fmla="*/ 0 w 10000"/>
              <a:gd name="connsiteY7" fmla="*/ 0 h 10000"/>
              <a:gd name="connsiteX0" fmla="*/ 0 w 10009"/>
              <a:gd name="connsiteY0" fmla="*/ 0 h 12803"/>
              <a:gd name="connsiteX1" fmla="*/ 10009 w 10009"/>
              <a:gd name="connsiteY1" fmla="*/ 2803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3544 w 10009"/>
              <a:gd name="connsiteY5" fmla="*/ 10792 h 12803"/>
              <a:gd name="connsiteX6" fmla="*/ 9 w 10009"/>
              <a:gd name="connsiteY6" fmla="*/ 10803 h 12803"/>
              <a:gd name="connsiteX7" fmla="*/ 0 w 10009"/>
              <a:gd name="connsiteY7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3544 w 10009"/>
              <a:gd name="connsiteY5" fmla="*/ 10792 h 12803"/>
              <a:gd name="connsiteX6" fmla="*/ 9 w 10009"/>
              <a:gd name="connsiteY6" fmla="*/ 10803 h 12803"/>
              <a:gd name="connsiteX7" fmla="*/ 0 w 10009"/>
              <a:gd name="connsiteY7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6439 w 10009"/>
              <a:gd name="connsiteY3" fmla="*/ 10784 h 12803"/>
              <a:gd name="connsiteX4" fmla="*/ 5009 w 10009"/>
              <a:gd name="connsiteY4" fmla="*/ 12803 h 12803"/>
              <a:gd name="connsiteX5" fmla="*/ 9 w 10009"/>
              <a:gd name="connsiteY5" fmla="*/ 10803 h 12803"/>
              <a:gd name="connsiteX6" fmla="*/ 0 w 10009"/>
              <a:gd name="connsiteY6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9 w 10009"/>
              <a:gd name="connsiteY4" fmla="*/ 10803 h 12803"/>
              <a:gd name="connsiteX5" fmla="*/ 0 w 10009"/>
              <a:gd name="connsiteY5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15 w 10009"/>
              <a:gd name="connsiteY4" fmla="*/ 10848 h 12803"/>
              <a:gd name="connsiteX5" fmla="*/ 0 w 10009"/>
              <a:gd name="connsiteY5" fmla="*/ 0 h 12803"/>
              <a:gd name="connsiteX0" fmla="*/ 0 w 10009"/>
              <a:gd name="connsiteY0" fmla="*/ 0 h 12803"/>
              <a:gd name="connsiteX1" fmla="*/ 9990 w 10009"/>
              <a:gd name="connsiteY1" fmla="*/ 0 h 12803"/>
              <a:gd name="connsiteX2" fmla="*/ 10009 w 10009"/>
              <a:gd name="connsiteY2" fmla="*/ 10803 h 12803"/>
              <a:gd name="connsiteX3" fmla="*/ 5009 w 10009"/>
              <a:gd name="connsiteY3" fmla="*/ 12803 h 12803"/>
              <a:gd name="connsiteX4" fmla="*/ 0 w 10009"/>
              <a:gd name="connsiteY4" fmla="*/ 10837 h 12803"/>
              <a:gd name="connsiteX5" fmla="*/ 0 w 10009"/>
              <a:gd name="connsiteY5" fmla="*/ 0 h 12803"/>
              <a:gd name="connsiteX0" fmla="*/ 0 w 10014"/>
              <a:gd name="connsiteY0" fmla="*/ 0 h 12803"/>
              <a:gd name="connsiteX1" fmla="*/ 10013 w 10014"/>
              <a:gd name="connsiteY1" fmla="*/ 0 h 12803"/>
              <a:gd name="connsiteX2" fmla="*/ 10009 w 10014"/>
              <a:gd name="connsiteY2" fmla="*/ 10803 h 12803"/>
              <a:gd name="connsiteX3" fmla="*/ 5009 w 10014"/>
              <a:gd name="connsiteY3" fmla="*/ 12803 h 12803"/>
              <a:gd name="connsiteX4" fmla="*/ 0 w 10014"/>
              <a:gd name="connsiteY4" fmla="*/ 10837 h 12803"/>
              <a:gd name="connsiteX5" fmla="*/ 0 w 10014"/>
              <a:gd name="connsiteY5" fmla="*/ 0 h 12803"/>
              <a:gd name="connsiteX0" fmla="*/ 0 w 10013"/>
              <a:gd name="connsiteY0" fmla="*/ 0 h 12803"/>
              <a:gd name="connsiteX1" fmla="*/ 10013 w 10013"/>
              <a:gd name="connsiteY1" fmla="*/ 0 h 12803"/>
              <a:gd name="connsiteX2" fmla="*/ 9683 w 10013"/>
              <a:gd name="connsiteY2" fmla="*/ 10736 h 12803"/>
              <a:gd name="connsiteX3" fmla="*/ 5009 w 10013"/>
              <a:gd name="connsiteY3" fmla="*/ 12803 h 12803"/>
              <a:gd name="connsiteX4" fmla="*/ 0 w 10013"/>
              <a:gd name="connsiteY4" fmla="*/ 10837 h 12803"/>
              <a:gd name="connsiteX5" fmla="*/ 0 w 10013"/>
              <a:gd name="connsiteY5" fmla="*/ 0 h 12803"/>
              <a:gd name="connsiteX0" fmla="*/ 0 w 10020"/>
              <a:gd name="connsiteY0" fmla="*/ 0 h 12803"/>
              <a:gd name="connsiteX1" fmla="*/ 10013 w 10020"/>
              <a:gd name="connsiteY1" fmla="*/ 0 h 12803"/>
              <a:gd name="connsiteX2" fmla="*/ 10020 w 10020"/>
              <a:gd name="connsiteY2" fmla="*/ 10612 h 12803"/>
              <a:gd name="connsiteX3" fmla="*/ 5009 w 10020"/>
              <a:gd name="connsiteY3" fmla="*/ 12803 h 12803"/>
              <a:gd name="connsiteX4" fmla="*/ 0 w 10020"/>
              <a:gd name="connsiteY4" fmla="*/ 10837 h 12803"/>
              <a:gd name="connsiteX5" fmla="*/ 0 w 10020"/>
              <a:gd name="connsiteY5" fmla="*/ 0 h 12803"/>
              <a:gd name="connsiteX0" fmla="*/ 0 w 10023"/>
              <a:gd name="connsiteY0" fmla="*/ 0 h 12803"/>
              <a:gd name="connsiteX1" fmla="*/ 10022 w 10023"/>
              <a:gd name="connsiteY1" fmla="*/ 45 h 12803"/>
              <a:gd name="connsiteX2" fmla="*/ 10020 w 10023"/>
              <a:gd name="connsiteY2" fmla="*/ 10612 h 12803"/>
              <a:gd name="connsiteX3" fmla="*/ 5009 w 10023"/>
              <a:gd name="connsiteY3" fmla="*/ 12803 h 12803"/>
              <a:gd name="connsiteX4" fmla="*/ 0 w 10023"/>
              <a:gd name="connsiteY4" fmla="*/ 10837 h 12803"/>
              <a:gd name="connsiteX5" fmla="*/ 0 w 10023"/>
              <a:gd name="connsiteY5" fmla="*/ 0 h 1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2803">
                <a:moveTo>
                  <a:pt x="0" y="0"/>
                </a:moveTo>
                <a:lnTo>
                  <a:pt x="10022" y="45"/>
                </a:lnTo>
                <a:cubicBezTo>
                  <a:pt x="10028" y="3646"/>
                  <a:pt x="10014" y="7011"/>
                  <a:pt x="10020" y="10612"/>
                </a:cubicBezTo>
                <a:lnTo>
                  <a:pt x="5009" y="12803"/>
                </a:lnTo>
                <a:lnTo>
                  <a:pt x="0" y="10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80000" tIns="180000" rIns="180000" bIns="0">
            <a:normAutofit/>
          </a:bodyPr>
          <a:lstStyle>
            <a:lvl1pPr marL="0" marR="0" indent="0" algn="ctr" defTabSz="89201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28660-2F0B-2446-A6DD-31823EB5A099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FB87F-BC35-7C43-9835-85DC96DAA2A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173C3-1B32-C649-AE53-5D47C3A6A5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0620FBD-47F8-9940-9DC0-27C872547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29191E-C161-5D4A-AA4F-C1158BA2CA58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5D1CE79-F775-4934-911A-5E8127CC71CA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622842" y="1449852"/>
            <a:ext cx="10949494" cy="4754170"/>
          </a:xfrm>
        </p:spPr>
        <p:txBody>
          <a:bodyPr lIns="4140000" rIns="4140000"/>
          <a:lstStyle>
            <a:lvl1pPr algn="ctr">
              <a:defRPr/>
            </a:lvl1pPr>
          </a:lstStyle>
          <a:p>
            <a:r>
              <a:rPr lang="en-GB"/>
              <a:t>Trainline custom table style. Use “Increase List Level” to reduce font size.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3DC14-98DB-4DD9-B31B-DC0D7E2E8473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E88E0C-6176-4F04-8370-3E4999F3C3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" name="Picture 3" descr="C:\Users\aajetunm\Pictures\Indent.png">
            <a:extLst>
              <a:ext uri="{FF2B5EF4-FFF2-40B4-BE49-F238E27FC236}">
                <a16:creationId xmlns:a16="http://schemas.microsoft.com/office/drawing/2014/main" id="{A9FE5101-FC26-4D01-8BCE-F9B880BDB6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DFDD7DC-115A-234C-A52A-0E253FAA15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895FA0-C91A-3B46-B7FF-80D9562274C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C7BD4-ADC1-D04F-8656-B1DC6DB845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3F8FD-5578-C14D-A6B7-1BE9323F95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16413-AAB9-F646-85B7-306E6F753C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7864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 Table +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2">
            <a:extLst>
              <a:ext uri="{FF2B5EF4-FFF2-40B4-BE49-F238E27FC236}">
                <a16:creationId xmlns:a16="http://schemas.microsoft.com/office/drawing/2014/main" id="{41340B74-E693-4A61-A8A0-B26EC6204E9E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622842" y="1846262"/>
            <a:ext cx="10949494" cy="4334617"/>
          </a:xfrm>
        </p:spPr>
        <p:txBody>
          <a:bodyPr lIns="4140000" rIns="4140000"/>
          <a:lstStyle>
            <a:lvl1pPr algn="ctr">
              <a:defRPr/>
            </a:lvl1pPr>
          </a:lstStyle>
          <a:p>
            <a:r>
              <a:rPr lang="en-GB"/>
              <a:t>Trainline custom table style. Use “Increase List Level” to reduce font size.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269999"/>
            <a:ext cx="10948275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21" name="Picture 3" descr="C:\Users\aajetunm\Pictures\Indent.png">
            <a:extLst>
              <a:ext uri="{FF2B5EF4-FFF2-40B4-BE49-F238E27FC236}">
                <a16:creationId xmlns:a16="http://schemas.microsoft.com/office/drawing/2014/main" id="{4FE4BFF4-59ED-4870-9A07-1BA75C91A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B6AEC1-E1B4-46D5-91E3-07A1BB55A0D5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BCCD41-9D34-4A90-93B6-37FEC98CC6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75421" y="1365499"/>
            <a:ext cx="2281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1533C-87F9-4CC1-9D03-4549B0406C2E}"/>
              </a:ext>
            </a:extLst>
          </p:cNvPr>
          <p:cNvCxnSpPr/>
          <p:nvPr userDrawn="1"/>
        </p:nvCxnSpPr>
        <p:spPr>
          <a:xfrm>
            <a:off x="-681682" y="1509069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C443A9-6867-45D9-8562-73463BC4C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95E3D-8DD3-ED44-BF9A-8BF60FEA72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B7958-6A22-5548-91A6-95C8131925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0A252-1BAA-374E-8043-C749108BEE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B3861C6-3C27-3043-B824-863A00F418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12ECFE-9720-724E-AFC8-7C52684C932F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471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 Table + Doubl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2">
            <a:extLst>
              <a:ext uri="{FF2B5EF4-FFF2-40B4-BE49-F238E27FC236}">
                <a16:creationId xmlns:a16="http://schemas.microsoft.com/office/drawing/2014/main" id="{074ED433-BA0E-4264-8D80-CD6F3D277B7C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622842" y="2061643"/>
            <a:ext cx="10949494" cy="4001699"/>
          </a:xfrm>
        </p:spPr>
        <p:txBody>
          <a:bodyPr lIns="4140000" rIns="4140000"/>
          <a:lstStyle>
            <a:lvl1pPr algn="ctr">
              <a:defRPr/>
            </a:lvl1pPr>
          </a:lstStyle>
          <a:p>
            <a:r>
              <a:rPr lang="en-GB"/>
              <a:t>Trainline custom table style. Use “Increase List Level” to reduce font size.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269999"/>
            <a:ext cx="10948275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9" name="Picture 3" descr="C:\Users\aajetunm\Pictures\Indent.png">
            <a:extLst>
              <a:ext uri="{FF2B5EF4-FFF2-40B4-BE49-F238E27FC236}">
                <a16:creationId xmlns:a16="http://schemas.microsoft.com/office/drawing/2014/main" id="{738EEBAF-FABC-4C75-9A36-2D6223D27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11B658-1BDF-4283-BA45-D1DC00125A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19437" y="1455195"/>
            <a:ext cx="2425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E26AD-355C-4499-A5DB-2F6901793824}"/>
              </a:ext>
            </a:extLst>
          </p:cNvPr>
          <p:cNvCxnSpPr/>
          <p:nvPr userDrawn="1"/>
        </p:nvCxnSpPr>
        <p:spPr>
          <a:xfrm>
            <a:off x="-681682" y="1598765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637AB-D198-4E1A-A929-F0D0EE02C8B7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16B843-5FF1-41DC-92AD-EE24041A5A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F997D-742F-DF4B-B1B3-15F9CA2A7E4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AB4D3-C6A5-2E4E-9EB8-DA05D45253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AF32-2C3D-DF4A-9B6C-BFEBE72C78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3C1423B-2AAA-D34B-BC07-8441A760F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B152FE-4485-2F4C-B4ED-C0A04063AF39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785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 One Column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5D1CE79-F775-4934-911A-5E8127CC71CA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6097588" y="1419657"/>
            <a:ext cx="5474748" cy="4639922"/>
          </a:xfrm>
        </p:spPr>
        <p:txBody>
          <a:bodyPr lIns="1548000" tIns="360000" rIns="1548000"/>
          <a:lstStyle>
            <a:lvl1pPr algn="ctr">
              <a:defRPr/>
            </a:lvl1pPr>
          </a:lstStyle>
          <a:p>
            <a:r>
              <a:rPr lang="en-GB"/>
              <a:t>Trainline custom table style. Use “Increase List Level” to reduce font size.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3DC14-98DB-4DD9-B31B-DC0D7E2E8473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E88E0C-6176-4F04-8370-3E4999F3C3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" name="Picture 3" descr="C:\Users\aajetunm\Pictures\Indent.png">
            <a:extLst>
              <a:ext uri="{FF2B5EF4-FFF2-40B4-BE49-F238E27FC236}">
                <a16:creationId xmlns:a16="http://schemas.microsoft.com/office/drawing/2014/main" id="{A9FE5101-FC26-4D01-8BCE-F9B880BDB6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B6738178-38C0-4D5D-AB98-923EFC44F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326" y="1419340"/>
            <a:ext cx="5204799" cy="463992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90AFB-95AE-3041-A421-44DD305911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10CC-C04C-9147-A3B2-5216F566F5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69C45-5ADA-F647-B9B1-70DB3DDBF8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A8D164B-1CA7-A94E-BABA-381E201B8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9BD8F-EC3F-004A-82D2-1B9DA5278C78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0195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 One Column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5D1CE79-F775-4934-911A-5E8127CC71CA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6097588" y="1846263"/>
            <a:ext cx="5474748" cy="4323353"/>
          </a:xfrm>
        </p:spPr>
        <p:txBody>
          <a:bodyPr lIns="1548000" tIns="360000" rIns="1548000"/>
          <a:lstStyle>
            <a:lvl1pPr algn="ctr">
              <a:defRPr/>
            </a:lvl1pPr>
          </a:lstStyle>
          <a:p>
            <a:r>
              <a:rPr lang="en-GB"/>
              <a:t>Trainline custom table style. Use “Increase List Level” to reduce font size.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3DC14-98DB-4DD9-B31B-DC0D7E2E8473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E88E0C-6176-4F04-8370-3E4999F3C3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" name="Picture 3" descr="C:\Users\aajetunm\Pictures\Indent.png">
            <a:extLst>
              <a:ext uri="{FF2B5EF4-FFF2-40B4-BE49-F238E27FC236}">
                <a16:creationId xmlns:a16="http://schemas.microsoft.com/office/drawing/2014/main" id="{A9FE5101-FC26-4D01-8BCE-F9B880BDB6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B6738178-38C0-4D5D-AB98-923EFC44F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326" y="1845947"/>
            <a:ext cx="5204799" cy="432335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Header Placeholder 1">
            <a:extLst>
              <a:ext uri="{FF2B5EF4-FFF2-40B4-BE49-F238E27FC236}">
                <a16:creationId xmlns:a16="http://schemas.microsoft.com/office/drawing/2014/main" id="{224DAF19-291F-4CC4-B00E-04A27DFD32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325" y="1269999"/>
            <a:ext cx="10951549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B7C03-66AA-C048-BFF9-E8C5375C20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5CB71-E12B-1140-89BC-F6A4BEA325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E7ABA-C6F7-964C-8C72-D5C96F28D4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A8EE606-5007-234D-8583-1672977506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636CDC-2510-4E4F-8E16-2FC2F7F664F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33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Single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2061642"/>
            <a:ext cx="10948275" cy="398232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269999"/>
            <a:ext cx="10948275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9" name="Picture 3" descr="C:\Users\aajetunm\Pictures\Indent.png">
            <a:extLst>
              <a:ext uri="{FF2B5EF4-FFF2-40B4-BE49-F238E27FC236}">
                <a16:creationId xmlns:a16="http://schemas.microsoft.com/office/drawing/2014/main" id="{738EEBAF-FABC-4C75-9A36-2D6223D27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11B658-1BDF-4283-BA45-D1DC00125A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759397" y="1270000"/>
            <a:ext cx="2065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E26AD-355C-4499-A5DB-2F6901793824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637AB-D198-4E1A-A929-F0D0EE02C8B7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0D38E8-C457-4681-B01B-4754265EE5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03808-EDF1-7F49-9409-E4CD497183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D1EAF-F816-6C41-9BF2-03ABBD09AB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B2D6D-B193-6A44-8307-4251E1409B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A3ED987-2C19-C04E-B809-FF7266CAB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4AE88E-9F80-7A48-BA53-77E628F0B3BE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2340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 One Column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5D1CE79-F775-4934-911A-5E8127CC71CA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6097588" y="2061642"/>
            <a:ext cx="5474748" cy="4061678"/>
          </a:xfrm>
        </p:spPr>
        <p:txBody>
          <a:bodyPr lIns="1548000" tIns="360000" rIns="1548000"/>
          <a:lstStyle>
            <a:lvl1pPr algn="ctr">
              <a:defRPr/>
            </a:lvl1pPr>
          </a:lstStyle>
          <a:p>
            <a:r>
              <a:rPr lang="en-GB"/>
              <a:t>Trainline custom table style. Use “Increase List Level” to reduce font size.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3DC14-98DB-4DD9-B31B-DC0D7E2E8473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E88E0C-6176-4F04-8370-3E4999F3C3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" name="Picture 3" descr="C:\Users\aajetunm\Pictures\Indent.png">
            <a:extLst>
              <a:ext uri="{FF2B5EF4-FFF2-40B4-BE49-F238E27FC236}">
                <a16:creationId xmlns:a16="http://schemas.microsoft.com/office/drawing/2014/main" id="{A9FE5101-FC26-4D01-8BCE-F9B880BDB6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B6738178-38C0-4D5D-AB98-923EFC44F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326" y="2061325"/>
            <a:ext cx="5204799" cy="406167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Header Placeholder 1">
            <a:extLst>
              <a:ext uri="{FF2B5EF4-FFF2-40B4-BE49-F238E27FC236}">
                <a16:creationId xmlns:a16="http://schemas.microsoft.com/office/drawing/2014/main" id="{AB217D4A-6EAD-44C9-A13F-8EB1CD9616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325" y="1269999"/>
            <a:ext cx="10948275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0F6ED-F9F4-E64D-B298-911B453A8A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10AA-65A1-7D4A-A848-0A6D7F3224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C3269-4298-7B40-ABC7-9187567EB1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245DAA4-698C-1241-8003-17B787FBF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22A93D-3729-C247-B71F-DB4E0C7F50FB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5130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 Multi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323586"/>
            <a:ext cx="8291181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62FC3-D444-4BD6-968E-505A071B34D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96987" y="18998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96CE6EB-C26F-4402-894F-6B8B732C26C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70516" y="18998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06CA673-6EE3-4CC8-98C7-C89B9A59389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44045" y="18998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5E79E42-7504-4FFF-BE09-AEE9BB7CE15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717574" y="18998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D2BF86D-6ABF-48AA-951D-963408310798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391103" y="18998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Header Placeholder 2">
            <a:extLst>
              <a:ext uri="{FF2B5EF4-FFF2-40B4-BE49-F238E27FC236}">
                <a16:creationId xmlns:a16="http://schemas.microsoft.com/office/drawing/2014/main" id="{2045CFFA-3643-425A-A5D3-91BD77D84D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325" y="2938286"/>
            <a:ext cx="8291181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B3B59AD-1F95-4D62-8D8F-B38187C6C86E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696987" y="35145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EA76FFA-67E3-47B1-9736-F33EFA38A86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2370516" y="35145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0002824-CF70-477D-98E0-6AE4BD4AE57F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4044045" y="35145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7A3AFE0C-FA7E-458A-94CF-5029E1075A09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717574" y="35145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E051D498-5799-4002-98B9-BE2393BA9661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391103" y="35145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Header Placeholder 3">
            <a:extLst>
              <a:ext uri="{FF2B5EF4-FFF2-40B4-BE49-F238E27FC236}">
                <a16:creationId xmlns:a16="http://schemas.microsoft.com/office/drawing/2014/main" id="{F5DC47D3-0ADB-474D-9980-38F2405794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325" y="4552986"/>
            <a:ext cx="8291181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61AFEA50-289C-4D61-8B3C-D47BA44A007E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96987" y="51292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2A4EDF8-4893-405B-BFBF-91DA601A063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2370516" y="51292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4204947-034A-460A-917C-9F61B16F3D5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044045" y="51292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9F8A1831-8F2F-46FC-BC04-17020DA93F7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717574" y="51292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6C79BEE5-A1A8-4EDA-86C6-3C1037D91B0D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91103" y="5129250"/>
            <a:ext cx="1440160" cy="810067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2F394B-43E1-4736-B900-81E8CC50B45C}"/>
              </a:ext>
            </a:extLst>
          </p:cNvPr>
          <p:cNvSpPr txBox="1"/>
          <p:nvPr userDrawn="1"/>
        </p:nvSpPr>
        <p:spPr>
          <a:xfrm>
            <a:off x="-2912272" y="2691827"/>
            <a:ext cx="2376264" cy="173178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accent1"/>
                </a:solidFill>
                <a:latin typeface="+mj-lt"/>
              </a:rPr>
              <a:t>Compress Images 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To reduce the size of a file, do this: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File  |  Save As  |  Tools  |  Compress Pictures…  </a:t>
            </a:r>
          </a:p>
          <a:p>
            <a:pPr algn="l">
              <a:spcAft>
                <a:spcPts val="600"/>
              </a:spcAft>
            </a:pPr>
            <a:endParaRPr lang="en-US" sz="1200" kern="800" spc="-5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This setting works well.</a:t>
            </a: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4078AC-1446-48A9-A379-BA94E2242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31405" y="4271030"/>
            <a:ext cx="1748790" cy="1601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30945-420D-C74B-B7F6-824D05F8116E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A360C-657D-8F4C-9908-98AEB3362BC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EB8E-52BE-A34F-97D0-AC619655A45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85C42B04-E608-CC40-BFEC-C205C12E39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CDF16E-2FCB-A84A-B98D-4507CFE3E67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69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Multi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A2AD525E-943E-4E49-8F74-6E236012F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325" y="1413570"/>
            <a:ext cx="3280749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0" name="Header Placeholder 2">
            <a:extLst>
              <a:ext uri="{FF2B5EF4-FFF2-40B4-BE49-F238E27FC236}">
                <a16:creationId xmlns:a16="http://schemas.microsoft.com/office/drawing/2014/main" id="{3BD4F349-D452-46F6-A200-41433F18F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7969" y="1413570"/>
            <a:ext cx="3279236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1" name="Header Placeholder 3">
            <a:extLst>
              <a:ext uri="{FF2B5EF4-FFF2-40B4-BE49-F238E27FC236}">
                <a16:creationId xmlns:a16="http://schemas.microsoft.com/office/drawing/2014/main" id="{C177CD7B-BAB8-425F-8217-331C8A9A4A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93100" y="1413570"/>
            <a:ext cx="3279236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5BC2C-FD6F-4BBC-B0B9-2D917F7198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91445" y="1270000"/>
            <a:ext cx="2497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D10FCC-D84D-4A50-84A0-D02F00195038}"/>
              </a:ext>
            </a:extLst>
          </p:cNvPr>
          <p:cNvCxnSpPr/>
          <p:nvPr userDrawn="1"/>
        </p:nvCxnSpPr>
        <p:spPr>
          <a:xfrm>
            <a:off x="-681682" y="141357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5815E405-299E-4BCF-BA1F-0FCE60DF455C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21326" y="1989833"/>
            <a:ext cx="328075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3059E0EE-FE66-435A-96F3-384F6142BA06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4457969" y="1989833"/>
            <a:ext cx="3279237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5C44ADD1-D269-46E4-A11A-F09B68A78C7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293100" y="1989833"/>
            <a:ext cx="3279237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7015B394-5287-4EBC-BCE9-D9E058B19280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21326" y="3992479"/>
            <a:ext cx="328075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07B6E499-BF7E-4E54-8DE9-4830D13C6444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4457969" y="3992479"/>
            <a:ext cx="3279237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BA5A45-052E-40F5-9FAB-234FD5334C1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293100" y="3992479"/>
            <a:ext cx="3279237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DC123-3FAC-465E-9EF6-8C87E6782884}"/>
              </a:ext>
            </a:extLst>
          </p:cNvPr>
          <p:cNvSpPr txBox="1"/>
          <p:nvPr userDrawn="1"/>
        </p:nvSpPr>
        <p:spPr>
          <a:xfrm>
            <a:off x="-2912272" y="2691827"/>
            <a:ext cx="2376264" cy="173178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accent1"/>
                </a:solidFill>
                <a:latin typeface="+mj-lt"/>
              </a:rPr>
              <a:t>Compress Images 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To reduce the size of a file, do this: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File  |  Save As  |  Tools  |  Compress Pictures…  </a:t>
            </a:r>
          </a:p>
          <a:p>
            <a:pPr algn="l">
              <a:spcAft>
                <a:spcPts val="600"/>
              </a:spcAft>
            </a:pPr>
            <a:endParaRPr lang="en-US" sz="1200" kern="800" spc="-5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This setting works well.</a:t>
            </a: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D622A3-F1B7-46BC-9FBA-766848A431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31405" y="4271030"/>
            <a:ext cx="1748790" cy="1601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FFFE8-1AFB-6546-9A21-A5E31AD9B22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E2F7-1C04-EB40-86D4-43E85835037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2BE49-2EAB-1F48-87AF-2B958DD73EA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281EBBF1-5308-8A48-BF19-83F5F13E96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B6D92-3958-994C-96AF-B212CC8825DC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3165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 Multi 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A2AD525E-943E-4E49-8F74-6E236012F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325" y="1269999"/>
            <a:ext cx="3280749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0" name="Header Placeholder 2">
            <a:extLst>
              <a:ext uri="{FF2B5EF4-FFF2-40B4-BE49-F238E27FC236}">
                <a16:creationId xmlns:a16="http://schemas.microsoft.com/office/drawing/2014/main" id="{3BD4F349-D452-46F6-A200-41433F18F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7969" y="1269999"/>
            <a:ext cx="3279236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1" name="Header Placeholder 3">
            <a:extLst>
              <a:ext uri="{FF2B5EF4-FFF2-40B4-BE49-F238E27FC236}">
                <a16:creationId xmlns:a16="http://schemas.microsoft.com/office/drawing/2014/main" id="{C177CD7B-BAB8-425F-8217-331C8A9A4A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93100" y="1269999"/>
            <a:ext cx="3279236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5BC2C-FD6F-4BBC-B0B9-2D917F7198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91445" y="1351022"/>
            <a:ext cx="2497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D10FCC-D84D-4A50-84A0-D02F00195038}"/>
              </a:ext>
            </a:extLst>
          </p:cNvPr>
          <p:cNvCxnSpPr/>
          <p:nvPr userDrawn="1"/>
        </p:nvCxnSpPr>
        <p:spPr>
          <a:xfrm>
            <a:off x="-681682" y="1494592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5815E405-299E-4BCF-BA1F-0FCE60DF455C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21326" y="1846262"/>
            <a:ext cx="328075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3059E0EE-FE66-435A-96F3-384F6142BA06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4457969" y="1846262"/>
            <a:ext cx="3279237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5C44ADD1-D269-46E4-A11A-F09B68A78C7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293100" y="1846262"/>
            <a:ext cx="3279237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DC123-3FAC-465E-9EF6-8C87E6782884}"/>
              </a:ext>
            </a:extLst>
          </p:cNvPr>
          <p:cNvSpPr txBox="1"/>
          <p:nvPr userDrawn="1"/>
        </p:nvSpPr>
        <p:spPr>
          <a:xfrm>
            <a:off x="-2912272" y="2691827"/>
            <a:ext cx="2376264" cy="173178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accent1"/>
                </a:solidFill>
                <a:latin typeface="+mj-lt"/>
              </a:rPr>
              <a:t>Compress Images 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To reduce the size of a file, do this: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File  |  Save As  |  Tools  |  Compress Pictures…  </a:t>
            </a:r>
          </a:p>
          <a:p>
            <a:pPr algn="l">
              <a:spcAft>
                <a:spcPts val="600"/>
              </a:spcAft>
            </a:pPr>
            <a:endParaRPr lang="en-US" sz="1200" kern="800" spc="-5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This setting works well.</a:t>
            </a: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D622A3-F1B7-46BC-9FBA-766848A431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31405" y="4271030"/>
            <a:ext cx="1748790" cy="1601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A1065C5-CC5C-48C0-912E-F5FD2897D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3849398"/>
            <a:ext cx="3280750" cy="220306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9D6CA0CF-1EED-4FFC-9D8B-9B32B8C02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7969" y="3849398"/>
            <a:ext cx="3279237" cy="220306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F395474-E74F-4A49-8F01-42C9F086F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0068" y="3849398"/>
            <a:ext cx="3280749" cy="220306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AD3D7F-E52B-2B4E-B591-72A4201D1F1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75DB999-51D1-3A46-9786-F66A961BB7D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E555D6-6B6B-B94B-832C-7DC24053F5F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DD687632-54C4-9C40-9F0B-C902E2CCF0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5A577B-42B9-5947-BBB2-E88E4F8020C8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027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 Multi 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3059E0EE-FE66-435A-96F3-384F6142BA06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4312428" y="322563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DC123-3FAC-465E-9EF6-8C87E6782884}"/>
              </a:ext>
            </a:extLst>
          </p:cNvPr>
          <p:cNvSpPr txBox="1"/>
          <p:nvPr userDrawn="1"/>
        </p:nvSpPr>
        <p:spPr>
          <a:xfrm>
            <a:off x="-2912272" y="2691827"/>
            <a:ext cx="2376264" cy="173178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accent1"/>
                </a:solidFill>
                <a:latin typeface="+mj-lt"/>
              </a:rPr>
              <a:t>Compress Images 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To reduce the size of a file, do this:</a:t>
            </a: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File  |  Save As  |  Tools  |  Compress Pictures…  </a:t>
            </a:r>
          </a:p>
          <a:p>
            <a:pPr algn="l">
              <a:spcAft>
                <a:spcPts val="600"/>
              </a:spcAft>
            </a:pPr>
            <a:endParaRPr lang="en-US" sz="1200" kern="800" spc="-5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200" kern="800" spc="-50">
                <a:solidFill>
                  <a:schemeClr val="bg1">
                    <a:lumMod val="50000"/>
                  </a:schemeClr>
                </a:solidFill>
              </a:rPr>
              <a:t>This setting works well.</a:t>
            </a: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D622A3-F1B7-46BC-9FBA-766848A431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31405" y="4271030"/>
            <a:ext cx="1748790" cy="1601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49AA4D4-DEC9-F141-B3CB-1937CB03072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2290FD-D1B9-9A44-854B-A84A710CF33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6AED9E-C64B-A743-9B64-3863780793D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4082D09E-217B-B24E-8D3E-0E1AC8BD92F9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616260" y="322563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97B267E5-6B29-1145-8C31-1139D964B3FA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8008596" y="322563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7077BDBF-3CCB-5D45-B5B9-3AC4ED5696AA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4312428" y="4327856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9391E887-CBDA-9546-B53F-9D253CE5846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616260" y="4327856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7840D5E6-97A5-7F4E-B4B2-56180B75A2B3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8008596" y="4327856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3D3C6874-F429-EC48-A29F-B9ED137205C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8008596" y="2325100"/>
            <a:ext cx="3570320" cy="189487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360594"/>
            <a:ext cx="7261422" cy="635432"/>
          </a:xfrm>
          <a:prstGeom prst="rect">
            <a:avLst/>
          </a:prstGeom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10A1CB61-CE99-4836-955B-81876A6EF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326" y="3140437"/>
            <a:ext cx="7261422" cy="1044000"/>
          </a:xfrm>
        </p:spPr>
        <p:txBody>
          <a:bodyPr wrap="square"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D56138D-564B-4743-8291-263DDB58BC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13271E-429A-0541-9681-059211FA5DC9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563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40D6-E38F-504A-9EA0-3AB81D85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8A13-6138-D541-AAA3-8E736F44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A79F-122E-C643-8766-FED6FDD4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897AF16-B18C-DC4F-B201-A5C5C3B02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44A2F-8345-2D41-AE51-05307E694654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9870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 Title + Sub-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269999"/>
            <a:ext cx="10948275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CCAB4-EB37-5447-BCAF-C708A6DB61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D6E71-A557-5147-B907-267062471C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181E-15B0-0648-893A-3C5C4C2249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7007134-43E9-0249-AA4F-C390FD45A1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5A5797-E043-0741-9634-FD4AF1205357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5647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1 Title + Sub-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Header Placeholder 1">
            <a:extLst>
              <a:ext uri="{FF2B5EF4-FFF2-40B4-BE49-F238E27FC236}">
                <a16:creationId xmlns:a16="http://schemas.microsoft.com/office/drawing/2014/main" id="{D044CE2E-BE76-4982-9C5B-B8E84535F6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325" y="1269999"/>
            <a:ext cx="10948275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C5F15-C2A5-3044-9A2A-8C83368B4A2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6A47C-E626-3746-8648-B5B24F60BE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4839-6969-554E-AECC-0058E617C1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D9195B0-34F3-B941-833B-3B42FDCEA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0C340E-1AC1-E242-8ED9-6D349E8B7240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1850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949EC-9E0D-3C46-BCCC-EA2C3F23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92DC3-7282-724A-9DBB-C78EED46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4930-8F63-E54B-BAC4-09E51D8B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B166EA-0616-FE46-BDA6-C6C18C4A43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AABC47-D175-954D-8BDA-6D3E8D3FFBCF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668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 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1D7B-DDB7-E241-A37C-971D30BB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357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69999"/>
            <a:ext cx="5204799" cy="478511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0E55293-5A62-4F04-A2A8-0ABA2B6B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874" y="1269999"/>
            <a:ext cx="5206461" cy="4785114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17F4F-618A-45C8-A370-640684DFC26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878AF5-8B9D-495E-AEC3-CCF89782E0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6D77240-4632-3649-A9A9-CE013F3CCB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6BFD55-604F-9147-985A-3F8BADBC02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9D8F019-C8A5-2140-AFB2-383B74931C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2DD11B2-A3EB-B441-8135-607C99119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68E8F4-38A1-B042-A453-7BB20FC2C3FC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5671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0536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iPhone x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951792-1B59-448C-ADC9-093BED3FDD12}"/>
              </a:ext>
            </a:extLst>
          </p:cNvPr>
          <p:cNvSpPr/>
          <p:nvPr userDrawn="1"/>
        </p:nvSpPr>
        <p:spPr>
          <a:xfrm>
            <a:off x="8293100" y="661627"/>
            <a:ext cx="3277718" cy="6185063"/>
          </a:xfrm>
          <a:prstGeom prst="roundRect">
            <a:avLst>
              <a:gd name="adj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785FCB2-E63C-4A93-8950-3E8BDD675C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62359" y="744576"/>
            <a:ext cx="3139200" cy="5688000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622" h="7553394">
                <a:moveTo>
                  <a:pt x="4005920" y="2398"/>
                </a:moveTo>
                <a:lnTo>
                  <a:pt x="1084501" y="0"/>
                </a:lnTo>
                <a:lnTo>
                  <a:pt x="546106" y="4317"/>
                </a:lnTo>
                <a:cubicBezTo>
                  <a:pt x="269554" y="2878"/>
                  <a:pt x="12839" y="161738"/>
                  <a:pt x="4" y="490976"/>
                </a:cubicBezTo>
                <a:cubicBezTo>
                  <a:pt x="-105" y="1750787"/>
                  <a:pt x="1590" y="6327736"/>
                  <a:pt x="23831" y="7553394"/>
                </a:cubicBezTo>
                <a:lnTo>
                  <a:pt x="5081622" y="7549760"/>
                </a:lnTo>
                <a:cubicBezTo>
                  <a:pt x="5076129" y="5172411"/>
                  <a:pt x="5085634" y="4034131"/>
                  <a:pt x="5077395" y="468108"/>
                </a:cubicBezTo>
                <a:cubicBezTo>
                  <a:pt x="5076708" y="174783"/>
                  <a:pt x="4798558" y="12069"/>
                  <a:pt x="4605068" y="6238"/>
                </a:cubicBezTo>
                <a:cubicBezTo>
                  <a:pt x="4418321" y="610"/>
                  <a:pt x="4188823" y="263"/>
                  <a:pt x="4005920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7130508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7AB09-FC61-479C-A55E-24965C231EDA}"/>
              </a:ext>
            </a:extLst>
          </p:cNvPr>
          <p:cNvSpPr/>
          <p:nvPr userDrawn="1"/>
        </p:nvSpPr>
        <p:spPr>
          <a:xfrm>
            <a:off x="0" y="6427587"/>
            <a:ext cx="12146259" cy="4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69999"/>
            <a:ext cx="3280749" cy="479334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787C25-E609-48AD-B2E5-404BD80EAA87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2C1FA3-5819-4514-9BEC-5C51330B0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4B3763F3-D396-4E01-BE07-80B38578D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270000"/>
            <a:ext cx="3277719" cy="479334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FA154C-32F1-C549-AA5D-43BA09E401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D479D3-A9E3-9048-822B-12F9ED34F7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54E36B-AE2E-974A-8DA8-767899DF04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7D0E06E-F610-0849-B8E9-CE1A289DE9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654DF2-C1F9-3243-83D4-451434EE1752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9953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 iPhone x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20">
            <a:extLst>
              <a:ext uri="{FF2B5EF4-FFF2-40B4-BE49-F238E27FC236}">
                <a16:creationId xmlns:a16="http://schemas.microsoft.com/office/drawing/2014/main" id="{B42B07ED-6650-244C-9532-4CA6869CE03A}"/>
              </a:ext>
            </a:extLst>
          </p:cNvPr>
          <p:cNvSpPr/>
          <p:nvPr userDrawn="1"/>
        </p:nvSpPr>
        <p:spPr>
          <a:xfrm>
            <a:off x="6603946" y="709497"/>
            <a:ext cx="4916577" cy="5734227"/>
          </a:xfrm>
          <a:custGeom>
            <a:avLst/>
            <a:gdLst>
              <a:gd name="connsiteX0" fmla="*/ 0 w 4916577"/>
              <a:gd name="connsiteY0" fmla="*/ 594709 h 9277595"/>
              <a:gd name="connsiteX1" fmla="*/ 594709 w 4916577"/>
              <a:gd name="connsiteY1" fmla="*/ 0 h 9277595"/>
              <a:gd name="connsiteX2" fmla="*/ 4321868 w 4916577"/>
              <a:gd name="connsiteY2" fmla="*/ 0 h 9277595"/>
              <a:gd name="connsiteX3" fmla="*/ 4916577 w 4916577"/>
              <a:gd name="connsiteY3" fmla="*/ 594709 h 9277595"/>
              <a:gd name="connsiteX4" fmla="*/ 4916577 w 4916577"/>
              <a:gd name="connsiteY4" fmla="*/ 8682886 h 9277595"/>
              <a:gd name="connsiteX5" fmla="*/ 4321868 w 4916577"/>
              <a:gd name="connsiteY5" fmla="*/ 9277595 h 9277595"/>
              <a:gd name="connsiteX6" fmla="*/ 594709 w 4916577"/>
              <a:gd name="connsiteY6" fmla="*/ 9277595 h 9277595"/>
              <a:gd name="connsiteX7" fmla="*/ 0 w 4916577"/>
              <a:gd name="connsiteY7" fmla="*/ 8682886 h 9277595"/>
              <a:gd name="connsiteX8" fmla="*/ 0 w 4916577"/>
              <a:gd name="connsiteY8" fmla="*/ 594709 h 9277595"/>
              <a:gd name="connsiteX0" fmla="*/ 0 w 4916577"/>
              <a:gd name="connsiteY0" fmla="*/ 594709 h 9277595"/>
              <a:gd name="connsiteX1" fmla="*/ 594709 w 4916577"/>
              <a:gd name="connsiteY1" fmla="*/ 0 h 9277595"/>
              <a:gd name="connsiteX2" fmla="*/ 4321868 w 4916577"/>
              <a:gd name="connsiteY2" fmla="*/ 0 h 9277595"/>
              <a:gd name="connsiteX3" fmla="*/ 4916577 w 4916577"/>
              <a:gd name="connsiteY3" fmla="*/ 594709 h 9277595"/>
              <a:gd name="connsiteX4" fmla="*/ 4916577 w 4916577"/>
              <a:gd name="connsiteY4" fmla="*/ 8682886 h 9277595"/>
              <a:gd name="connsiteX5" fmla="*/ 4321868 w 4916577"/>
              <a:gd name="connsiteY5" fmla="*/ 9277595 h 9277595"/>
              <a:gd name="connsiteX6" fmla="*/ 594709 w 4916577"/>
              <a:gd name="connsiteY6" fmla="*/ 9277595 h 9277595"/>
              <a:gd name="connsiteX7" fmla="*/ 0 w 4916577"/>
              <a:gd name="connsiteY7" fmla="*/ 5776954 h 9277595"/>
              <a:gd name="connsiteX8" fmla="*/ 0 w 4916577"/>
              <a:gd name="connsiteY8" fmla="*/ 594709 h 9277595"/>
              <a:gd name="connsiteX0" fmla="*/ 0 w 4916577"/>
              <a:gd name="connsiteY0" fmla="*/ 594709 h 9277595"/>
              <a:gd name="connsiteX1" fmla="*/ 594709 w 4916577"/>
              <a:gd name="connsiteY1" fmla="*/ 0 h 9277595"/>
              <a:gd name="connsiteX2" fmla="*/ 4321868 w 4916577"/>
              <a:gd name="connsiteY2" fmla="*/ 0 h 9277595"/>
              <a:gd name="connsiteX3" fmla="*/ 4916577 w 4916577"/>
              <a:gd name="connsiteY3" fmla="*/ 594709 h 9277595"/>
              <a:gd name="connsiteX4" fmla="*/ 4916577 w 4916577"/>
              <a:gd name="connsiteY4" fmla="*/ 5738208 h 9277595"/>
              <a:gd name="connsiteX5" fmla="*/ 4321868 w 4916577"/>
              <a:gd name="connsiteY5" fmla="*/ 9277595 h 9277595"/>
              <a:gd name="connsiteX6" fmla="*/ 594709 w 4916577"/>
              <a:gd name="connsiteY6" fmla="*/ 9277595 h 9277595"/>
              <a:gd name="connsiteX7" fmla="*/ 0 w 4916577"/>
              <a:gd name="connsiteY7" fmla="*/ 5776954 h 9277595"/>
              <a:gd name="connsiteX8" fmla="*/ 0 w 4916577"/>
              <a:gd name="connsiteY8" fmla="*/ 594709 h 9277595"/>
              <a:gd name="connsiteX0" fmla="*/ 0 w 4916577"/>
              <a:gd name="connsiteY0" fmla="*/ 594709 h 9277595"/>
              <a:gd name="connsiteX1" fmla="*/ 594709 w 4916577"/>
              <a:gd name="connsiteY1" fmla="*/ 0 h 9277595"/>
              <a:gd name="connsiteX2" fmla="*/ 4321868 w 4916577"/>
              <a:gd name="connsiteY2" fmla="*/ 0 h 9277595"/>
              <a:gd name="connsiteX3" fmla="*/ 4916577 w 4916577"/>
              <a:gd name="connsiteY3" fmla="*/ 594709 h 9277595"/>
              <a:gd name="connsiteX4" fmla="*/ 4916577 w 4916577"/>
              <a:gd name="connsiteY4" fmla="*/ 5738208 h 9277595"/>
              <a:gd name="connsiteX5" fmla="*/ 4321868 w 4916577"/>
              <a:gd name="connsiteY5" fmla="*/ 9277595 h 9277595"/>
              <a:gd name="connsiteX6" fmla="*/ 0 w 4916577"/>
              <a:gd name="connsiteY6" fmla="*/ 5776954 h 9277595"/>
              <a:gd name="connsiteX7" fmla="*/ 0 w 4916577"/>
              <a:gd name="connsiteY7" fmla="*/ 594709 h 9277595"/>
              <a:gd name="connsiteX0" fmla="*/ 0 w 4916577"/>
              <a:gd name="connsiteY0" fmla="*/ 594709 h 6403215"/>
              <a:gd name="connsiteX1" fmla="*/ 594709 w 4916577"/>
              <a:gd name="connsiteY1" fmla="*/ 0 h 6403215"/>
              <a:gd name="connsiteX2" fmla="*/ 4321868 w 4916577"/>
              <a:gd name="connsiteY2" fmla="*/ 0 h 6403215"/>
              <a:gd name="connsiteX3" fmla="*/ 4916577 w 4916577"/>
              <a:gd name="connsiteY3" fmla="*/ 594709 h 6403215"/>
              <a:gd name="connsiteX4" fmla="*/ 4916577 w 4916577"/>
              <a:gd name="connsiteY4" fmla="*/ 5738208 h 6403215"/>
              <a:gd name="connsiteX5" fmla="*/ 0 w 4916577"/>
              <a:gd name="connsiteY5" fmla="*/ 5776954 h 6403215"/>
              <a:gd name="connsiteX6" fmla="*/ 0 w 4916577"/>
              <a:gd name="connsiteY6" fmla="*/ 594709 h 6403215"/>
              <a:gd name="connsiteX0" fmla="*/ 0 w 4916577"/>
              <a:gd name="connsiteY0" fmla="*/ 594709 h 6376875"/>
              <a:gd name="connsiteX1" fmla="*/ 594709 w 4916577"/>
              <a:gd name="connsiteY1" fmla="*/ 0 h 6376875"/>
              <a:gd name="connsiteX2" fmla="*/ 4321868 w 4916577"/>
              <a:gd name="connsiteY2" fmla="*/ 0 h 6376875"/>
              <a:gd name="connsiteX3" fmla="*/ 4916577 w 4916577"/>
              <a:gd name="connsiteY3" fmla="*/ 594709 h 6376875"/>
              <a:gd name="connsiteX4" fmla="*/ 4916577 w 4916577"/>
              <a:gd name="connsiteY4" fmla="*/ 5738208 h 6376875"/>
              <a:gd name="connsiteX5" fmla="*/ 0 w 4916577"/>
              <a:gd name="connsiteY5" fmla="*/ 5724702 h 6376875"/>
              <a:gd name="connsiteX6" fmla="*/ 0 w 4916577"/>
              <a:gd name="connsiteY6" fmla="*/ 594709 h 6376875"/>
              <a:gd name="connsiteX0" fmla="*/ 0 w 4916577"/>
              <a:gd name="connsiteY0" fmla="*/ 594709 h 6500982"/>
              <a:gd name="connsiteX1" fmla="*/ 594709 w 4916577"/>
              <a:gd name="connsiteY1" fmla="*/ 0 h 6500982"/>
              <a:gd name="connsiteX2" fmla="*/ 4321868 w 4916577"/>
              <a:gd name="connsiteY2" fmla="*/ 0 h 6500982"/>
              <a:gd name="connsiteX3" fmla="*/ 4916577 w 4916577"/>
              <a:gd name="connsiteY3" fmla="*/ 594709 h 6500982"/>
              <a:gd name="connsiteX4" fmla="*/ 4916577 w 4916577"/>
              <a:gd name="connsiteY4" fmla="*/ 5738208 h 6500982"/>
              <a:gd name="connsiteX5" fmla="*/ 0 w 4916577"/>
              <a:gd name="connsiteY5" fmla="*/ 5724702 h 6500982"/>
              <a:gd name="connsiteX6" fmla="*/ 0 w 4916577"/>
              <a:gd name="connsiteY6" fmla="*/ 594709 h 6500982"/>
              <a:gd name="connsiteX0" fmla="*/ 0 w 4916577"/>
              <a:gd name="connsiteY0" fmla="*/ 594709 h 6116218"/>
              <a:gd name="connsiteX1" fmla="*/ 594709 w 4916577"/>
              <a:gd name="connsiteY1" fmla="*/ 0 h 6116218"/>
              <a:gd name="connsiteX2" fmla="*/ 4321868 w 4916577"/>
              <a:gd name="connsiteY2" fmla="*/ 0 h 6116218"/>
              <a:gd name="connsiteX3" fmla="*/ 4916577 w 4916577"/>
              <a:gd name="connsiteY3" fmla="*/ 594709 h 6116218"/>
              <a:gd name="connsiteX4" fmla="*/ 4916577 w 4916577"/>
              <a:gd name="connsiteY4" fmla="*/ 5738208 h 6116218"/>
              <a:gd name="connsiteX5" fmla="*/ 0 w 4916577"/>
              <a:gd name="connsiteY5" fmla="*/ 5724702 h 6116218"/>
              <a:gd name="connsiteX6" fmla="*/ 0 w 4916577"/>
              <a:gd name="connsiteY6" fmla="*/ 594709 h 6116218"/>
              <a:gd name="connsiteX0" fmla="*/ 0 w 4916577"/>
              <a:gd name="connsiteY0" fmla="*/ 594709 h 5738208"/>
              <a:gd name="connsiteX1" fmla="*/ 594709 w 4916577"/>
              <a:gd name="connsiteY1" fmla="*/ 0 h 5738208"/>
              <a:gd name="connsiteX2" fmla="*/ 4321868 w 4916577"/>
              <a:gd name="connsiteY2" fmla="*/ 0 h 5738208"/>
              <a:gd name="connsiteX3" fmla="*/ 4916577 w 4916577"/>
              <a:gd name="connsiteY3" fmla="*/ 594709 h 5738208"/>
              <a:gd name="connsiteX4" fmla="*/ 4916577 w 4916577"/>
              <a:gd name="connsiteY4" fmla="*/ 5738208 h 5738208"/>
              <a:gd name="connsiteX5" fmla="*/ 0 w 4916577"/>
              <a:gd name="connsiteY5" fmla="*/ 5724702 h 5738208"/>
              <a:gd name="connsiteX6" fmla="*/ 0 w 4916577"/>
              <a:gd name="connsiteY6" fmla="*/ 594709 h 5738208"/>
              <a:gd name="connsiteX0" fmla="*/ 0 w 4916577"/>
              <a:gd name="connsiteY0" fmla="*/ 594709 h 5738208"/>
              <a:gd name="connsiteX1" fmla="*/ 594709 w 4916577"/>
              <a:gd name="connsiteY1" fmla="*/ 0 h 5738208"/>
              <a:gd name="connsiteX2" fmla="*/ 4321868 w 4916577"/>
              <a:gd name="connsiteY2" fmla="*/ 0 h 5738208"/>
              <a:gd name="connsiteX3" fmla="*/ 4916577 w 4916577"/>
              <a:gd name="connsiteY3" fmla="*/ 594709 h 5738208"/>
              <a:gd name="connsiteX4" fmla="*/ 4916577 w 4916577"/>
              <a:gd name="connsiteY4" fmla="*/ 5738208 h 5738208"/>
              <a:gd name="connsiteX5" fmla="*/ 0 w 4916577"/>
              <a:gd name="connsiteY5" fmla="*/ 5581827 h 5738208"/>
              <a:gd name="connsiteX6" fmla="*/ 0 w 4916577"/>
              <a:gd name="connsiteY6" fmla="*/ 594709 h 5738208"/>
              <a:gd name="connsiteX0" fmla="*/ 0 w 4916577"/>
              <a:gd name="connsiteY0" fmla="*/ 594709 h 5738208"/>
              <a:gd name="connsiteX1" fmla="*/ 594709 w 4916577"/>
              <a:gd name="connsiteY1" fmla="*/ 0 h 5738208"/>
              <a:gd name="connsiteX2" fmla="*/ 4321868 w 4916577"/>
              <a:gd name="connsiteY2" fmla="*/ 0 h 5738208"/>
              <a:gd name="connsiteX3" fmla="*/ 4916577 w 4916577"/>
              <a:gd name="connsiteY3" fmla="*/ 594709 h 5738208"/>
              <a:gd name="connsiteX4" fmla="*/ 4916577 w 4916577"/>
              <a:gd name="connsiteY4" fmla="*/ 5738208 h 5738208"/>
              <a:gd name="connsiteX5" fmla="*/ 0 w 4916577"/>
              <a:gd name="connsiteY5" fmla="*/ 5727877 h 5738208"/>
              <a:gd name="connsiteX6" fmla="*/ 0 w 4916577"/>
              <a:gd name="connsiteY6" fmla="*/ 594709 h 5738208"/>
              <a:gd name="connsiteX0" fmla="*/ 0 w 4916577"/>
              <a:gd name="connsiteY0" fmla="*/ 594709 h 5727877"/>
              <a:gd name="connsiteX1" fmla="*/ 594709 w 4916577"/>
              <a:gd name="connsiteY1" fmla="*/ 0 h 5727877"/>
              <a:gd name="connsiteX2" fmla="*/ 4321868 w 4916577"/>
              <a:gd name="connsiteY2" fmla="*/ 0 h 5727877"/>
              <a:gd name="connsiteX3" fmla="*/ 4916577 w 4916577"/>
              <a:gd name="connsiteY3" fmla="*/ 594709 h 5727877"/>
              <a:gd name="connsiteX4" fmla="*/ 4916577 w 4916577"/>
              <a:gd name="connsiteY4" fmla="*/ 5700108 h 5727877"/>
              <a:gd name="connsiteX5" fmla="*/ 0 w 4916577"/>
              <a:gd name="connsiteY5" fmla="*/ 5727877 h 5727877"/>
              <a:gd name="connsiteX6" fmla="*/ 0 w 4916577"/>
              <a:gd name="connsiteY6" fmla="*/ 594709 h 5727877"/>
              <a:gd name="connsiteX0" fmla="*/ 0 w 4916577"/>
              <a:gd name="connsiteY0" fmla="*/ 594709 h 5728683"/>
              <a:gd name="connsiteX1" fmla="*/ 594709 w 4916577"/>
              <a:gd name="connsiteY1" fmla="*/ 0 h 5728683"/>
              <a:gd name="connsiteX2" fmla="*/ 4321868 w 4916577"/>
              <a:gd name="connsiteY2" fmla="*/ 0 h 5728683"/>
              <a:gd name="connsiteX3" fmla="*/ 4916577 w 4916577"/>
              <a:gd name="connsiteY3" fmla="*/ 594709 h 5728683"/>
              <a:gd name="connsiteX4" fmla="*/ 4916577 w 4916577"/>
              <a:gd name="connsiteY4" fmla="*/ 5728683 h 5728683"/>
              <a:gd name="connsiteX5" fmla="*/ 0 w 4916577"/>
              <a:gd name="connsiteY5" fmla="*/ 5727877 h 5728683"/>
              <a:gd name="connsiteX6" fmla="*/ 0 w 4916577"/>
              <a:gd name="connsiteY6" fmla="*/ 594709 h 5728683"/>
              <a:gd name="connsiteX0" fmla="*/ 0 w 4916577"/>
              <a:gd name="connsiteY0" fmla="*/ 594709 h 5734227"/>
              <a:gd name="connsiteX1" fmla="*/ 594709 w 4916577"/>
              <a:gd name="connsiteY1" fmla="*/ 0 h 5734227"/>
              <a:gd name="connsiteX2" fmla="*/ 4321868 w 4916577"/>
              <a:gd name="connsiteY2" fmla="*/ 0 h 5734227"/>
              <a:gd name="connsiteX3" fmla="*/ 4916577 w 4916577"/>
              <a:gd name="connsiteY3" fmla="*/ 594709 h 5734227"/>
              <a:gd name="connsiteX4" fmla="*/ 4916577 w 4916577"/>
              <a:gd name="connsiteY4" fmla="*/ 5728683 h 5734227"/>
              <a:gd name="connsiteX5" fmla="*/ 0 w 4916577"/>
              <a:gd name="connsiteY5" fmla="*/ 5734227 h 5734227"/>
              <a:gd name="connsiteX6" fmla="*/ 0 w 4916577"/>
              <a:gd name="connsiteY6" fmla="*/ 594709 h 57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6577" h="5734227">
                <a:moveTo>
                  <a:pt x="0" y="594709"/>
                </a:moveTo>
                <a:cubicBezTo>
                  <a:pt x="0" y="266260"/>
                  <a:pt x="266260" y="0"/>
                  <a:pt x="594709" y="0"/>
                </a:cubicBezTo>
                <a:lnTo>
                  <a:pt x="4321868" y="0"/>
                </a:lnTo>
                <a:cubicBezTo>
                  <a:pt x="4650317" y="0"/>
                  <a:pt x="4916577" y="266260"/>
                  <a:pt x="4916577" y="594709"/>
                </a:cubicBezTo>
                <a:lnTo>
                  <a:pt x="4916577" y="5728683"/>
                </a:lnTo>
                <a:lnTo>
                  <a:pt x="0" y="5734227"/>
                </a:lnTo>
                <a:lnTo>
                  <a:pt x="0" y="5947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5C00DFBA-A912-E94A-AD0B-65FCD6BAF5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6939" y="801841"/>
            <a:ext cx="4738048" cy="5639394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0" fmla="*/ 4005920 w 5081622"/>
              <a:gd name="connsiteY0" fmla="*/ 2398 h 7549760"/>
              <a:gd name="connsiteX1" fmla="*/ 1084501 w 5081622"/>
              <a:gd name="connsiteY1" fmla="*/ 0 h 7549760"/>
              <a:gd name="connsiteX2" fmla="*/ 546106 w 5081622"/>
              <a:gd name="connsiteY2" fmla="*/ 4317 h 7549760"/>
              <a:gd name="connsiteX3" fmla="*/ 4 w 5081622"/>
              <a:gd name="connsiteY3" fmla="*/ 490976 h 7549760"/>
              <a:gd name="connsiteX4" fmla="*/ 23831 w 5081622"/>
              <a:gd name="connsiteY4" fmla="*/ 5003406 h 7549760"/>
              <a:gd name="connsiteX5" fmla="*/ 5081622 w 5081622"/>
              <a:gd name="connsiteY5" fmla="*/ 7549760 h 7549760"/>
              <a:gd name="connsiteX6" fmla="*/ 5077395 w 5081622"/>
              <a:gd name="connsiteY6" fmla="*/ 468108 h 7549760"/>
              <a:gd name="connsiteX7" fmla="*/ 4605068 w 5081622"/>
              <a:gd name="connsiteY7" fmla="*/ 6238 h 7549760"/>
              <a:gd name="connsiteX8" fmla="*/ 4005920 w 5081622"/>
              <a:gd name="connsiteY8" fmla="*/ 2398 h 7549760"/>
              <a:gd name="connsiteX0" fmla="*/ 4005920 w 5088671"/>
              <a:gd name="connsiteY0" fmla="*/ 2398 h 5005554"/>
              <a:gd name="connsiteX1" fmla="*/ 1084501 w 5088671"/>
              <a:gd name="connsiteY1" fmla="*/ 0 h 5005554"/>
              <a:gd name="connsiteX2" fmla="*/ 546106 w 5088671"/>
              <a:gd name="connsiteY2" fmla="*/ 4317 h 5005554"/>
              <a:gd name="connsiteX3" fmla="*/ 4 w 5088671"/>
              <a:gd name="connsiteY3" fmla="*/ 490976 h 5005554"/>
              <a:gd name="connsiteX4" fmla="*/ 23831 w 5088671"/>
              <a:gd name="connsiteY4" fmla="*/ 5003406 h 5005554"/>
              <a:gd name="connsiteX5" fmla="*/ 5088671 w 5088671"/>
              <a:gd name="connsiteY5" fmla="*/ 5005554 h 5005554"/>
              <a:gd name="connsiteX6" fmla="*/ 5077395 w 5088671"/>
              <a:gd name="connsiteY6" fmla="*/ 468108 h 5005554"/>
              <a:gd name="connsiteX7" fmla="*/ 4605068 w 5088671"/>
              <a:gd name="connsiteY7" fmla="*/ 6238 h 5005554"/>
              <a:gd name="connsiteX8" fmla="*/ 4005920 w 5088671"/>
              <a:gd name="connsiteY8" fmla="*/ 2398 h 5005554"/>
              <a:gd name="connsiteX0" fmla="*/ 4005920 w 5088671"/>
              <a:gd name="connsiteY0" fmla="*/ 2398 h 5005554"/>
              <a:gd name="connsiteX1" fmla="*/ 1084501 w 5088671"/>
              <a:gd name="connsiteY1" fmla="*/ 0 h 5005554"/>
              <a:gd name="connsiteX2" fmla="*/ 546106 w 5088671"/>
              <a:gd name="connsiteY2" fmla="*/ 4317 h 5005554"/>
              <a:gd name="connsiteX3" fmla="*/ 4 w 5088671"/>
              <a:gd name="connsiteY3" fmla="*/ 490976 h 5005554"/>
              <a:gd name="connsiteX4" fmla="*/ 23831 w 5088671"/>
              <a:gd name="connsiteY4" fmla="*/ 5003406 h 5005554"/>
              <a:gd name="connsiteX5" fmla="*/ 5088671 w 5088671"/>
              <a:gd name="connsiteY5" fmla="*/ 5005554 h 5005554"/>
              <a:gd name="connsiteX6" fmla="*/ 5077395 w 5088671"/>
              <a:gd name="connsiteY6" fmla="*/ 468108 h 5005554"/>
              <a:gd name="connsiteX7" fmla="*/ 4605068 w 5088671"/>
              <a:gd name="connsiteY7" fmla="*/ 6238 h 5005554"/>
              <a:gd name="connsiteX8" fmla="*/ 4005920 w 5088671"/>
              <a:gd name="connsiteY8" fmla="*/ 2398 h 5005554"/>
              <a:gd name="connsiteX0" fmla="*/ 4021689 w 5104440"/>
              <a:gd name="connsiteY0" fmla="*/ 2398 h 5006619"/>
              <a:gd name="connsiteX1" fmla="*/ 1100270 w 5104440"/>
              <a:gd name="connsiteY1" fmla="*/ 0 h 5006619"/>
              <a:gd name="connsiteX2" fmla="*/ 561875 w 5104440"/>
              <a:gd name="connsiteY2" fmla="*/ 4317 h 5006619"/>
              <a:gd name="connsiteX3" fmla="*/ 15773 w 5104440"/>
              <a:gd name="connsiteY3" fmla="*/ 490976 h 5006619"/>
              <a:gd name="connsiteX4" fmla="*/ 8273 w 5104440"/>
              <a:gd name="connsiteY4" fmla="*/ 5006619 h 5006619"/>
              <a:gd name="connsiteX5" fmla="*/ 5104440 w 5104440"/>
              <a:gd name="connsiteY5" fmla="*/ 5005554 h 5006619"/>
              <a:gd name="connsiteX6" fmla="*/ 5093164 w 5104440"/>
              <a:gd name="connsiteY6" fmla="*/ 468108 h 5006619"/>
              <a:gd name="connsiteX7" fmla="*/ 4620837 w 5104440"/>
              <a:gd name="connsiteY7" fmla="*/ 6238 h 5006619"/>
              <a:gd name="connsiteX8" fmla="*/ 4021689 w 5104440"/>
              <a:gd name="connsiteY8" fmla="*/ 2398 h 5006619"/>
              <a:gd name="connsiteX0" fmla="*/ 4021689 w 5104440"/>
              <a:gd name="connsiteY0" fmla="*/ 2398 h 5005554"/>
              <a:gd name="connsiteX1" fmla="*/ 1100270 w 5104440"/>
              <a:gd name="connsiteY1" fmla="*/ 0 h 5005554"/>
              <a:gd name="connsiteX2" fmla="*/ 561875 w 5104440"/>
              <a:gd name="connsiteY2" fmla="*/ 4317 h 5005554"/>
              <a:gd name="connsiteX3" fmla="*/ 15773 w 5104440"/>
              <a:gd name="connsiteY3" fmla="*/ 490976 h 5005554"/>
              <a:gd name="connsiteX4" fmla="*/ 8273 w 5104440"/>
              <a:gd name="connsiteY4" fmla="*/ 4986943 h 5005554"/>
              <a:gd name="connsiteX5" fmla="*/ 5104440 w 5104440"/>
              <a:gd name="connsiteY5" fmla="*/ 5005554 h 5005554"/>
              <a:gd name="connsiteX6" fmla="*/ 5093164 w 5104440"/>
              <a:gd name="connsiteY6" fmla="*/ 468108 h 5005554"/>
              <a:gd name="connsiteX7" fmla="*/ 4620837 w 5104440"/>
              <a:gd name="connsiteY7" fmla="*/ 6238 h 5005554"/>
              <a:gd name="connsiteX8" fmla="*/ 4021689 w 5104440"/>
              <a:gd name="connsiteY8" fmla="*/ 2398 h 5005554"/>
              <a:gd name="connsiteX0" fmla="*/ 4021689 w 5104440"/>
              <a:gd name="connsiteY0" fmla="*/ 2398 h 4986943"/>
              <a:gd name="connsiteX1" fmla="*/ 1100270 w 5104440"/>
              <a:gd name="connsiteY1" fmla="*/ 0 h 4986943"/>
              <a:gd name="connsiteX2" fmla="*/ 561875 w 5104440"/>
              <a:gd name="connsiteY2" fmla="*/ 4317 h 4986943"/>
              <a:gd name="connsiteX3" fmla="*/ 15773 w 5104440"/>
              <a:gd name="connsiteY3" fmla="*/ 490976 h 4986943"/>
              <a:gd name="connsiteX4" fmla="*/ 8273 w 5104440"/>
              <a:gd name="connsiteY4" fmla="*/ 4986943 h 4986943"/>
              <a:gd name="connsiteX5" fmla="*/ 5104440 w 5104440"/>
              <a:gd name="connsiteY5" fmla="*/ 4985878 h 4986943"/>
              <a:gd name="connsiteX6" fmla="*/ 5093164 w 5104440"/>
              <a:gd name="connsiteY6" fmla="*/ 468108 h 4986943"/>
              <a:gd name="connsiteX7" fmla="*/ 4620837 w 5104440"/>
              <a:gd name="connsiteY7" fmla="*/ 6238 h 4986943"/>
              <a:gd name="connsiteX8" fmla="*/ 4021689 w 5104440"/>
              <a:gd name="connsiteY8" fmla="*/ 2398 h 4986943"/>
              <a:gd name="connsiteX0" fmla="*/ 4030435 w 5113186"/>
              <a:gd name="connsiteY0" fmla="*/ 2398 h 4992565"/>
              <a:gd name="connsiteX1" fmla="*/ 1109016 w 5113186"/>
              <a:gd name="connsiteY1" fmla="*/ 0 h 4992565"/>
              <a:gd name="connsiteX2" fmla="*/ 570621 w 5113186"/>
              <a:gd name="connsiteY2" fmla="*/ 4317 h 4992565"/>
              <a:gd name="connsiteX3" fmla="*/ 24519 w 5113186"/>
              <a:gd name="connsiteY3" fmla="*/ 490976 h 4992565"/>
              <a:gd name="connsiteX4" fmla="*/ 6740 w 5113186"/>
              <a:gd name="connsiteY4" fmla="*/ 4992565 h 4992565"/>
              <a:gd name="connsiteX5" fmla="*/ 5113186 w 5113186"/>
              <a:gd name="connsiteY5" fmla="*/ 4985878 h 4992565"/>
              <a:gd name="connsiteX6" fmla="*/ 5101910 w 5113186"/>
              <a:gd name="connsiteY6" fmla="*/ 468108 h 4992565"/>
              <a:gd name="connsiteX7" fmla="*/ 4629583 w 5113186"/>
              <a:gd name="connsiteY7" fmla="*/ 6238 h 4992565"/>
              <a:gd name="connsiteX8" fmla="*/ 4030435 w 5113186"/>
              <a:gd name="connsiteY8" fmla="*/ 2398 h 4992565"/>
              <a:gd name="connsiteX0" fmla="*/ 4030435 w 5113186"/>
              <a:gd name="connsiteY0" fmla="*/ 2398 h 4992565"/>
              <a:gd name="connsiteX1" fmla="*/ 1109016 w 5113186"/>
              <a:gd name="connsiteY1" fmla="*/ 0 h 4992565"/>
              <a:gd name="connsiteX2" fmla="*/ 570621 w 5113186"/>
              <a:gd name="connsiteY2" fmla="*/ 4317 h 4992565"/>
              <a:gd name="connsiteX3" fmla="*/ 24519 w 5113186"/>
              <a:gd name="connsiteY3" fmla="*/ 490976 h 4992565"/>
              <a:gd name="connsiteX4" fmla="*/ 6740 w 5113186"/>
              <a:gd name="connsiteY4" fmla="*/ 4992565 h 4992565"/>
              <a:gd name="connsiteX5" fmla="*/ 5113186 w 5113186"/>
              <a:gd name="connsiteY5" fmla="*/ 4991500 h 4992565"/>
              <a:gd name="connsiteX6" fmla="*/ 5101910 w 5113186"/>
              <a:gd name="connsiteY6" fmla="*/ 468108 h 4992565"/>
              <a:gd name="connsiteX7" fmla="*/ 4629583 w 5113186"/>
              <a:gd name="connsiteY7" fmla="*/ 6238 h 4992565"/>
              <a:gd name="connsiteX8" fmla="*/ 4030435 w 5113186"/>
              <a:gd name="connsiteY8" fmla="*/ 2398 h 49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3186" h="4992565">
                <a:moveTo>
                  <a:pt x="4030435" y="2398"/>
                </a:moveTo>
                <a:lnTo>
                  <a:pt x="1109016" y="0"/>
                </a:lnTo>
                <a:lnTo>
                  <a:pt x="570621" y="4317"/>
                </a:lnTo>
                <a:cubicBezTo>
                  <a:pt x="294069" y="2878"/>
                  <a:pt x="37354" y="161738"/>
                  <a:pt x="24519" y="490976"/>
                </a:cubicBezTo>
                <a:cubicBezTo>
                  <a:pt x="24410" y="1750787"/>
                  <a:pt x="-15501" y="3766907"/>
                  <a:pt x="6740" y="4992565"/>
                </a:cubicBezTo>
                <a:lnTo>
                  <a:pt x="5113186" y="4991500"/>
                </a:lnTo>
                <a:cubicBezTo>
                  <a:pt x="5107693" y="2614151"/>
                  <a:pt x="5110149" y="4034131"/>
                  <a:pt x="5101910" y="468108"/>
                </a:cubicBezTo>
                <a:cubicBezTo>
                  <a:pt x="5101223" y="174783"/>
                  <a:pt x="4823073" y="12069"/>
                  <a:pt x="4629583" y="6238"/>
                </a:cubicBezTo>
                <a:cubicBezTo>
                  <a:pt x="4442836" y="610"/>
                  <a:pt x="4213338" y="263"/>
                  <a:pt x="4030435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FF81B-80AC-424D-AE96-8B8D68CBBC74}"/>
              </a:ext>
            </a:extLst>
          </p:cNvPr>
          <p:cNvSpPr/>
          <p:nvPr userDrawn="1"/>
        </p:nvSpPr>
        <p:spPr>
          <a:xfrm>
            <a:off x="0" y="6427587"/>
            <a:ext cx="12146259" cy="4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5355368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787C25-E609-48AD-B2E5-404BD80EAA87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2C1FA3-5819-4514-9BEC-5C51330B0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966B6-5FAD-AF41-9179-9FD4E4F2CAFD}"/>
              </a:ext>
            </a:extLst>
          </p:cNvPr>
          <p:cNvSpPr txBox="1"/>
          <p:nvPr userDrawn="1"/>
        </p:nvSpPr>
        <p:spPr>
          <a:xfrm>
            <a:off x="11498893" y="3576181"/>
            <a:ext cx="0" cy="0"/>
          </a:xfrm>
          <a:prstGeom prst="rect">
            <a:avLst/>
          </a:prstGeom>
        </p:spPr>
        <p:txBody>
          <a:bodyPr vert="horz" wrap="none" lIns="72000" tIns="72000" rIns="72000" bIns="72000" rtlCol="0">
            <a:noAutofit/>
          </a:bodyPr>
          <a:lstStyle/>
          <a:p>
            <a:pPr algn="l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BAFB1-8532-AE4F-B1E2-5913DD2D5163}"/>
              </a:ext>
            </a:extLst>
          </p:cNvPr>
          <p:cNvSpPr txBox="1"/>
          <p:nvPr userDrawn="1"/>
        </p:nvSpPr>
        <p:spPr>
          <a:xfrm>
            <a:off x="15471648" y="3072384"/>
            <a:ext cx="0" cy="0"/>
          </a:xfrm>
          <a:prstGeom prst="rect">
            <a:avLst/>
          </a:prstGeom>
        </p:spPr>
        <p:txBody>
          <a:bodyPr vert="horz" wrap="none" lIns="72000" tIns="72000" rIns="72000" bIns="72000" rtlCol="0">
            <a:noAutofit/>
          </a:bodyPr>
          <a:lstStyle/>
          <a:p>
            <a:pPr algn="l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53461-FED3-EB4B-9062-2B989905CF51}"/>
              </a:ext>
            </a:extLst>
          </p:cNvPr>
          <p:cNvSpPr txBox="1"/>
          <p:nvPr userDrawn="1"/>
        </p:nvSpPr>
        <p:spPr>
          <a:xfrm>
            <a:off x="13301472" y="4120896"/>
            <a:ext cx="0" cy="0"/>
          </a:xfrm>
          <a:prstGeom prst="rect">
            <a:avLst/>
          </a:prstGeom>
        </p:spPr>
        <p:txBody>
          <a:bodyPr vert="horz" wrap="none" lIns="72000" tIns="72000" rIns="72000" bIns="72000" rtlCol="0">
            <a:noAutofit/>
          </a:bodyPr>
          <a:lstStyle/>
          <a:p>
            <a:pPr algn="l"/>
            <a:endParaRPr lang="en-US" sz="1600"/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154145C8-07F8-874B-B066-C7D3F9908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269999"/>
            <a:ext cx="5356884" cy="478117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7F4731-B984-E44E-8F60-C55B792C6BA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A2F436-5295-2547-9C32-C92A6149F3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C8C409-D068-744D-ABFB-0D9AF24C64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EC168E1-6487-F94E-BE21-14E3FC8AD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C8A010-BA76-DF45-81C8-EB01450E98EC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987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  iPhon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B11C63-406C-4BA2-9AB3-87C9D2E062FC}"/>
              </a:ext>
            </a:extLst>
          </p:cNvPr>
          <p:cNvSpPr/>
          <p:nvPr userDrawn="1"/>
        </p:nvSpPr>
        <p:spPr>
          <a:xfrm>
            <a:off x="4447490" y="679892"/>
            <a:ext cx="3277718" cy="6185063"/>
          </a:xfrm>
          <a:prstGeom prst="roundRect">
            <a:avLst>
              <a:gd name="adj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9DBD7E-D0CD-46CC-B941-BB13F454451B}"/>
              </a:ext>
            </a:extLst>
          </p:cNvPr>
          <p:cNvSpPr/>
          <p:nvPr userDrawn="1"/>
        </p:nvSpPr>
        <p:spPr>
          <a:xfrm>
            <a:off x="8293100" y="679892"/>
            <a:ext cx="3277718" cy="6185063"/>
          </a:xfrm>
          <a:prstGeom prst="roundRect">
            <a:avLst>
              <a:gd name="adj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00ED77EB-4CA3-4025-972A-FD43DDB84C1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16749" y="762841"/>
            <a:ext cx="3139200" cy="5688000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622" h="7553394">
                <a:moveTo>
                  <a:pt x="4005920" y="2398"/>
                </a:moveTo>
                <a:lnTo>
                  <a:pt x="1084501" y="0"/>
                </a:lnTo>
                <a:lnTo>
                  <a:pt x="546106" y="4317"/>
                </a:lnTo>
                <a:cubicBezTo>
                  <a:pt x="269554" y="2878"/>
                  <a:pt x="12839" y="161738"/>
                  <a:pt x="4" y="490976"/>
                </a:cubicBezTo>
                <a:cubicBezTo>
                  <a:pt x="-105" y="1750787"/>
                  <a:pt x="1590" y="6327736"/>
                  <a:pt x="23831" y="7553394"/>
                </a:cubicBezTo>
                <a:lnTo>
                  <a:pt x="5081622" y="7549760"/>
                </a:lnTo>
                <a:cubicBezTo>
                  <a:pt x="5076129" y="5172411"/>
                  <a:pt x="5085634" y="4034131"/>
                  <a:pt x="5077395" y="468108"/>
                </a:cubicBezTo>
                <a:cubicBezTo>
                  <a:pt x="5076708" y="174783"/>
                  <a:pt x="4798558" y="12069"/>
                  <a:pt x="4605068" y="6238"/>
                </a:cubicBezTo>
                <a:cubicBezTo>
                  <a:pt x="4418321" y="610"/>
                  <a:pt x="4188823" y="263"/>
                  <a:pt x="4005920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8E2AD9AE-CF9D-48EF-A41D-DC8DFF3E155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63348" y="762841"/>
            <a:ext cx="3137222" cy="5688000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622" h="7553394">
                <a:moveTo>
                  <a:pt x="4005920" y="2398"/>
                </a:moveTo>
                <a:lnTo>
                  <a:pt x="1084501" y="0"/>
                </a:lnTo>
                <a:lnTo>
                  <a:pt x="546106" y="4317"/>
                </a:lnTo>
                <a:cubicBezTo>
                  <a:pt x="269554" y="2878"/>
                  <a:pt x="12839" y="161738"/>
                  <a:pt x="4" y="490976"/>
                </a:cubicBezTo>
                <a:cubicBezTo>
                  <a:pt x="-105" y="1750787"/>
                  <a:pt x="1590" y="6327736"/>
                  <a:pt x="23831" y="7553394"/>
                </a:cubicBezTo>
                <a:lnTo>
                  <a:pt x="5081622" y="7549760"/>
                </a:lnTo>
                <a:cubicBezTo>
                  <a:pt x="5076129" y="5172411"/>
                  <a:pt x="5085634" y="4034131"/>
                  <a:pt x="5077395" y="468108"/>
                </a:cubicBezTo>
                <a:cubicBezTo>
                  <a:pt x="5076708" y="174783"/>
                  <a:pt x="4798558" y="12069"/>
                  <a:pt x="4605068" y="6238"/>
                </a:cubicBezTo>
                <a:cubicBezTo>
                  <a:pt x="4418321" y="610"/>
                  <a:pt x="4188823" y="263"/>
                  <a:pt x="4005920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5006C-2502-40A0-AB75-D9D822C852F8}"/>
              </a:ext>
            </a:extLst>
          </p:cNvPr>
          <p:cNvSpPr/>
          <p:nvPr userDrawn="1"/>
        </p:nvSpPr>
        <p:spPr>
          <a:xfrm>
            <a:off x="0" y="6427586"/>
            <a:ext cx="12146259" cy="43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3277718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269999"/>
            <a:ext cx="3280749" cy="478117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665BD-88EB-4274-9C45-DE69A28AEDCF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4799F-059B-4E2A-A423-CF57148E45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AD5F-7D92-2A4F-8167-5828C57DEE1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0A66-466C-D14D-9685-2950D10B8A4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104DE-FF27-3C4F-A315-35EF245192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7EAE735-9882-A949-927E-035BD5165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D86ABB-A770-8247-A4C5-A3407ED3C281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642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 iPhon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9F29EA-5DE3-42FE-B386-CB6C9FA65A32}"/>
              </a:ext>
            </a:extLst>
          </p:cNvPr>
          <p:cNvSpPr/>
          <p:nvPr userDrawn="1"/>
        </p:nvSpPr>
        <p:spPr>
          <a:xfrm>
            <a:off x="630976" y="674525"/>
            <a:ext cx="3277718" cy="6185063"/>
          </a:xfrm>
          <a:prstGeom prst="roundRect">
            <a:avLst>
              <a:gd name="adj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7390314-D6E1-4482-B3B4-C0AD7A72DBF3}"/>
              </a:ext>
            </a:extLst>
          </p:cNvPr>
          <p:cNvSpPr/>
          <p:nvPr userDrawn="1"/>
        </p:nvSpPr>
        <p:spPr>
          <a:xfrm>
            <a:off x="4447490" y="674525"/>
            <a:ext cx="3277718" cy="6185063"/>
          </a:xfrm>
          <a:prstGeom prst="roundRect">
            <a:avLst>
              <a:gd name="adj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DD0260-6EE0-4B35-AFB0-BDB5C7614434}"/>
              </a:ext>
            </a:extLst>
          </p:cNvPr>
          <p:cNvSpPr/>
          <p:nvPr userDrawn="1"/>
        </p:nvSpPr>
        <p:spPr>
          <a:xfrm>
            <a:off x="8293100" y="674525"/>
            <a:ext cx="3277718" cy="6185063"/>
          </a:xfrm>
          <a:prstGeom prst="roundRect">
            <a:avLst>
              <a:gd name="adj" fmla="val 12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CCA021F0-CDD4-4F7B-8E21-B1488763DFA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01224" y="757474"/>
            <a:ext cx="3137222" cy="5688000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622" h="7553394">
                <a:moveTo>
                  <a:pt x="4005920" y="2398"/>
                </a:moveTo>
                <a:lnTo>
                  <a:pt x="1084501" y="0"/>
                </a:lnTo>
                <a:lnTo>
                  <a:pt x="546106" y="4317"/>
                </a:lnTo>
                <a:cubicBezTo>
                  <a:pt x="269554" y="2878"/>
                  <a:pt x="12839" y="161738"/>
                  <a:pt x="4" y="490976"/>
                </a:cubicBezTo>
                <a:cubicBezTo>
                  <a:pt x="-105" y="1750787"/>
                  <a:pt x="1590" y="6327736"/>
                  <a:pt x="23831" y="7553394"/>
                </a:cubicBezTo>
                <a:lnTo>
                  <a:pt x="5081622" y="7549760"/>
                </a:lnTo>
                <a:cubicBezTo>
                  <a:pt x="5076129" y="5172411"/>
                  <a:pt x="5085634" y="4034131"/>
                  <a:pt x="5077395" y="468108"/>
                </a:cubicBezTo>
                <a:cubicBezTo>
                  <a:pt x="5076708" y="174783"/>
                  <a:pt x="4798558" y="12069"/>
                  <a:pt x="4605068" y="6238"/>
                </a:cubicBezTo>
                <a:cubicBezTo>
                  <a:pt x="4418321" y="610"/>
                  <a:pt x="4188823" y="263"/>
                  <a:pt x="4005920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AD96461-E372-46AF-B45A-8DAAFBA41B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17738" y="757474"/>
            <a:ext cx="3137222" cy="5688000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622" h="7553394">
                <a:moveTo>
                  <a:pt x="4005920" y="2398"/>
                </a:moveTo>
                <a:lnTo>
                  <a:pt x="1084501" y="0"/>
                </a:lnTo>
                <a:lnTo>
                  <a:pt x="546106" y="4317"/>
                </a:lnTo>
                <a:cubicBezTo>
                  <a:pt x="269554" y="2878"/>
                  <a:pt x="12839" y="161738"/>
                  <a:pt x="4" y="490976"/>
                </a:cubicBezTo>
                <a:cubicBezTo>
                  <a:pt x="-105" y="1750787"/>
                  <a:pt x="1590" y="6327736"/>
                  <a:pt x="23831" y="7553394"/>
                </a:cubicBezTo>
                <a:lnTo>
                  <a:pt x="5081622" y="7549760"/>
                </a:lnTo>
                <a:cubicBezTo>
                  <a:pt x="5076129" y="5172411"/>
                  <a:pt x="5085634" y="4034131"/>
                  <a:pt x="5077395" y="468108"/>
                </a:cubicBezTo>
                <a:cubicBezTo>
                  <a:pt x="5076708" y="174783"/>
                  <a:pt x="4798558" y="12069"/>
                  <a:pt x="4605068" y="6238"/>
                </a:cubicBezTo>
                <a:cubicBezTo>
                  <a:pt x="4418321" y="610"/>
                  <a:pt x="4188823" y="263"/>
                  <a:pt x="4005920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27B85BA0-076C-4613-8A58-8C9B0845EA1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63348" y="757474"/>
            <a:ext cx="3137222" cy="5688000"/>
          </a:xfrm>
          <a:custGeom>
            <a:avLst/>
            <a:gdLst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0 w 11623675"/>
              <a:gd name="connsiteY6" fmla="*/ 62997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59675"/>
              <a:gd name="connsiteX1" fmla="*/ 10363704 w 11623675"/>
              <a:gd name="connsiteY1" fmla="*/ 0 h 7559675"/>
              <a:gd name="connsiteX2" fmla="*/ 11623675 w 11623675"/>
              <a:gd name="connsiteY2" fmla="*/ 1259971 h 7559675"/>
              <a:gd name="connsiteX3" fmla="*/ 11623675 w 11623675"/>
              <a:gd name="connsiteY3" fmla="*/ 7559675 h 7559675"/>
              <a:gd name="connsiteX4" fmla="*/ 11623675 w 11623675"/>
              <a:gd name="connsiteY4" fmla="*/ 7559675 h 7559675"/>
              <a:gd name="connsiteX5" fmla="*/ 1259971 w 11623675"/>
              <a:gd name="connsiteY5" fmla="*/ 7559675 h 7559675"/>
              <a:gd name="connsiteX6" fmla="*/ 2220686 w 11623675"/>
              <a:gd name="connsiteY6" fmla="*/ 2845304 h 7559675"/>
              <a:gd name="connsiteX7" fmla="*/ 0 w 11623675"/>
              <a:gd name="connsiteY7" fmla="*/ 0 h 7559675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3060700 w 11623675"/>
              <a:gd name="connsiteY6" fmla="*/ 5471885 h 7588704"/>
              <a:gd name="connsiteX7" fmla="*/ 2220686 w 11623675"/>
              <a:gd name="connsiteY7" fmla="*/ 2845304 h 7588704"/>
              <a:gd name="connsiteX8" fmla="*/ 0 w 11623675"/>
              <a:gd name="connsiteY8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2220686 w 11623675"/>
              <a:gd name="connsiteY6" fmla="*/ 2845304 h 7588704"/>
              <a:gd name="connsiteX7" fmla="*/ 0 w 11623675"/>
              <a:gd name="connsiteY7" fmla="*/ 0 h 7588704"/>
              <a:gd name="connsiteX0" fmla="*/ 307140 w 11930815"/>
              <a:gd name="connsiteY0" fmla="*/ 0 h 7588704"/>
              <a:gd name="connsiteX1" fmla="*/ 10670844 w 11930815"/>
              <a:gd name="connsiteY1" fmla="*/ 0 h 7588704"/>
              <a:gd name="connsiteX2" fmla="*/ 11930815 w 11930815"/>
              <a:gd name="connsiteY2" fmla="*/ 1259971 h 7588704"/>
              <a:gd name="connsiteX3" fmla="*/ 11930815 w 11930815"/>
              <a:gd name="connsiteY3" fmla="*/ 7559675 h 7588704"/>
              <a:gd name="connsiteX4" fmla="*/ 11930815 w 11930815"/>
              <a:gd name="connsiteY4" fmla="*/ 7559675 h 7588704"/>
              <a:gd name="connsiteX5" fmla="*/ 3555568 w 11930815"/>
              <a:gd name="connsiteY5" fmla="*/ 7588704 h 7588704"/>
              <a:gd name="connsiteX6" fmla="*/ 307140 w 1193081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623675"/>
              <a:gd name="connsiteY0" fmla="*/ 0 h 7588704"/>
              <a:gd name="connsiteX1" fmla="*/ 10363704 w 11623675"/>
              <a:gd name="connsiteY1" fmla="*/ 0 h 7588704"/>
              <a:gd name="connsiteX2" fmla="*/ 11623675 w 11623675"/>
              <a:gd name="connsiteY2" fmla="*/ 1259971 h 7588704"/>
              <a:gd name="connsiteX3" fmla="*/ 11623675 w 11623675"/>
              <a:gd name="connsiteY3" fmla="*/ 7559675 h 7588704"/>
              <a:gd name="connsiteX4" fmla="*/ 11623675 w 11623675"/>
              <a:gd name="connsiteY4" fmla="*/ 7559675 h 7588704"/>
              <a:gd name="connsiteX5" fmla="*/ 3248428 w 11623675"/>
              <a:gd name="connsiteY5" fmla="*/ 7588704 h 7588704"/>
              <a:gd name="connsiteX6" fmla="*/ 0 w 11623675"/>
              <a:gd name="connsiteY6" fmla="*/ 0 h 7588704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017637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1263146 h 7591879"/>
              <a:gd name="connsiteX3" fmla="*/ 11436350 w 11436350"/>
              <a:gd name="connsiteY3" fmla="*/ 7562850 h 7591879"/>
              <a:gd name="connsiteX4" fmla="*/ 11436350 w 11436350"/>
              <a:gd name="connsiteY4" fmla="*/ 7562850 h 7591879"/>
              <a:gd name="connsiteX5" fmla="*/ 3061103 w 11436350"/>
              <a:gd name="connsiteY5" fmla="*/ 7591879 h 7591879"/>
              <a:gd name="connsiteX6" fmla="*/ 0 w 11436350"/>
              <a:gd name="connsiteY6" fmla="*/ 0 h 7591879"/>
              <a:gd name="connsiteX0" fmla="*/ 0 w 11436350"/>
              <a:gd name="connsiteY0" fmla="*/ 0 h 7591879"/>
              <a:gd name="connsiteX1" fmla="*/ 11413509 w 11436350"/>
              <a:gd name="connsiteY1" fmla="*/ 3175 h 7591879"/>
              <a:gd name="connsiteX2" fmla="*/ 11436350 w 11436350"/>
              <a:gd name="connsiteY2" fmla="*/ 7562850 h 7591879"/>
              <a:gd name="connsiteX3" fmla="*/ 11436350 w 11436350"/>
              <a:gd name="connsiteY3" fmla="*/ 7562850 h 7591879"/>
              <a:gd name="connsiteX4" fmla="*/ 3061103 w 11436350"/>
              <a:gd name="connsiteY4" fmla="*/ 7591879 h 7591879"/>
              <a:gd name="connsiteX5" fmla="*/ 0 w 11436350"/>
              <a:gd name="connsiteY5" fmla="*/ 0 h 7591879"/>
              <a:gd name="connsiteX0" fmla="*/ 0 w 11439413"/>
              <a:gd name="connsiteY0" fmla="*/ 0 h 7591879"/>
              <a:gd name="connsiteX1" fmla="*/ 11437322 w 11439413"/>
              <a:gd name="connsiteY1" fmla="*/ 3175 h 7591879"/>
              <a:gd name="connsiteX2" fmla="*/ 11436350 w 11439413"/>
              <a:gd name="connsiteY2" fmla="*/ 7562850 h 7591879"/>
              <a:gd name="connsiteX3" fmla="*/ 11436350 w 11439413"/>
              <a:gd name="connsiteY3" fmla="*/ 7562850 h 7591879"/>
              <a:gd name="connsiteX4" fmla="*/ 3061103 w 11439413"/>
              <a:gd name="connsiteY4" fmla="*/ 7591879 h 7591879"/>
              <a:gd name="connsiteX5" fmla="*/ 0 w 11439413"/>
              <a:gd name="connsiteY5" fmla="*/ 0 h 7591879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0 w 11439413"/>
              <a:gd name="connsiteY0" fmla="*/ 0 h 7565685"/>
              <a:gd name="connsiteX1" fmla="*/ 11437322 w 11439413"/>
              <a:gd name="connsiteY1" fmla="*/ 3175 h 7565685"/>
              <a:gd name="connsiteX2" fmla="*/ 11436350 w 11439413"/>
              <a:gd name="connsiteY2" fmla="*/ 7562850 h 7565685"/>
              <a:gd name="connsiteX3" fmla="*/ 11436350 w 11439413"/>
              <a:gd name="connsiteY3" fmla="*/ 7562850 h 7565685"/>
              <a:gd name="connsiteX4" fmla="*/ 3073010 w 11439413"/>
              <a:gd name="connsiteY4" fmla="*/ 7565685 h 7565685"/>
              <a:gd name="connsiteX5" fmla="*/ 0 w 11439413"/>
              <a:gd name="connsiteY5" fmla="*/ 0 h 7565685"/>
              <a:gd name="connsiteX0" fmla="*/ 2045725 w 13482075"/>
              <a:gd name="connsiteY0" fmla="*/ 0 h 7565685"/>
              <a:gd name="connsiteX1" fmla="*/ 0 w 13482075"/>
              <a:gd name="connsiteY1" fmla="*/ 9553 h 7565685"/>
              <a:gd name="connsiteX2" fmla="*/ 13482075 w 13482075"/>
              <a:gd name="connsiteY2" fmla="*/ 7562850 h 7565685"/>
              <a:gd name="connsiteX3" fmla="*/ 13482075 w 13482075"/>
              <a:gd name="connsiteY3" fmla="*/ 7562850 h 7565685"/>
              <a:gd name="connsiteX4" fmla="*/ 5118735 w 13482075"/>
              <a:gd name="connsiteY4" fmla="*/ 7565685 h 7565685"/>
              <a:gd name="connsiteX5" fmla="*/ 2045725 w 13482075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3482075 w 13482107"/>
              <a:gd name="connsiteY3" fmla="*/ 7562850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11919470 w 13482107"/>
              <a:gd name="connsiteY3" fmla="*/ 6025754 h 7565685"/>
              <a:gd name="connsiteX4" fmla="*/ 5118735 w 13482107"/>
              <a:gd name="connsiteY4" fmla="*/ 7565685 h 7565685"/>
              <a:gd name="connsiteX5" fmla="*/ 2045725 w 13482107"/>
              <a:gd name="connsiteY5" fmla="*/ 0 h 7565685"/>
              <a:gd name="connsiteX0" fmla="*/ 2045725 w 13482107"/>
              <a:gd name="connsiteY0" fmla="*/ 0 h 7565685"/>
              <a:gd name="connsiteX1" fmla="*/ 0 w 13482107"/>
              <a:gd name="connsiteY1" fmla="*/ 9553 h 7565685"/>
              <a:gd name="connsiteX2" fmla="*/ 13482075 w 13482107"/>
              <a:gd name="connsiteY2" fmla="*/ 7562850 h 7565685"/>
              <a:gd name="connsiteX3" fmla="*/ 5118735 w 13482107"/>
              <a:gd name="connsiteY3" fmla="*/ 7565685 h 7565685"/>
              <a:gd name="connsiteX4" fmla="*/ 2045725 w 13482107"/>
              <a:gd name="connsiteY4" fmla="*/ 0 h 7565685"/>
              <a:gd name="connsiteX0" fmla="*/ 2045725 w 5118735"/>
              <a:gd name="connsiteY0" fmla="*/ 0 h 7588362"/>
              <a:gd name="connsiteX1" fmla="*/ 0 w 5118735"/>
              <a:gd name="connsiteY1" fmla="*/ 9553 h 7588362"/>
              <a:gd name="connsiteX2" fmla="*/ 24539 w 5118735"/>
              <a:gd name="connsiteY2" fmla="*/ 7588362 h 7588362"/>
              <a:gd name="connsiteX3" fmla="*/ 5118735 w 5118735"/>
              <a:gd name="connsiteY3" fmla="*/ 7565685 h 7588362"/>
              <a:gd name="connsiteX4" fmla="*/ 2045725 w 5118735"/>
              <a:gd name="connsiteY4" fmla="*/ 0 h 7588362"/>
              <a:gd name="connsiteX0" fmla="*/ 2021186 w 5094196"/>
              <a:gd name="connsiteY0" fmla="*/ 0 h 7588362"/>
              <a:gd name="connsiteX1" fmla="*/ 223192 w 5094196"/>
              <a:gd name="connsiteY1" fmla="*/ 243639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21186 w 5094196"/>
              <a:gd name="connsiteY0" fmla="*/ 0 h 7588362"/>
              <a:gd name="connsiteX1" fmla="*/ 3802 w 5094196"/>
              <a:gd name="connsiteY1" fmla="*/ 3255 h 7588362"/>
              <a:gd name="connsiteX2" fmla="*/ 0 w 5094196"/>
              <a:gd name="connsiteY2" fmla="*/ 7588362 h 7588362"/>
              <a:gd name="connsiteX3" fmla="*/ 5094196 w 5094196"/>
              <a:gd name="connsiteY3" fmla="*/ 7565685 h 7588362"/>
              <a:gd name="connsiteX4" fmla="*/ 2021186 w 5094196"/>
              <a:gd name="connsiteY4" fmla="*/ 0 h 7588362"/>
              <a:gd name="connsiteX0" fmla="*/ 2017384 w 5090394"/>
              <a:gd name="connsiteY0" fmla="*/ 0 h 7565685"/>
              <a:gd name="connsiteX1" fmla="*/ 0 w 5090394"/>
              <a:gd name="connsiteY1" fmla="*/ 3255 h 7565685"/>
              <a:gd name="connsiteX2" fmla="*/ 387740 w 5090394"/>
              <a:gd name="connsiteY2" fmla="*/ 7320685 h 7565685"/>
              <a:gd name="connsiteX3" fmla="*/ 5090394 w 5090394"/>
              <a:gd name="connsiteY3" fmla="*/ 7565685 h 7565685"/>
              <a:gd name="connsiteX4" fmla="*/ 2017384 w 5090394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561 w 5091571"/>
              <a:gd name="connsiteY0" fmla="*/ 0 h 7565685"/>
              <a:gd name="connsiteX1" fmla="*/ 1177 w 5091571"/>
              <a:gd name="connsiteY1" fmla="*/ 3255 h 7565685"/>
              <a:gd name="connsiteX2" fmla="*/ 525 w 5091571"/>
              <a:gd name="connsiteY2" fmla="*/ 7562119 h 7565685"/>
              <a:gd name="connsiteX3" fmla="*/ 5091571 w 5091571"/>
              <a:gd name="connsiteY3" fmla="*/ 7565685 h 7565685"/>
              <a:gd name="connsiteX4" fmla="*/ 2018561 w 5091571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091046"/>
              <a:gd name="connsiteY0" fmla="*/ 0 h 7565685"/>
              <a:gd name="connsiteX1" fmla="*/ 652 w 5091046"/>
              <a:gd name="connsiteY1" fmla="*/ 3255 h 7565685"/>
              <a:gd name="connsiteX2" fmla="*/ 0 w 5091046"/>
              <a:gd name="connsiteY2" fmla="*/ 7562119 h 7565685"/>
              <a:gd name="connsiteX3" fmla="*/ 5091046 w 5091046"/>
              <a:gd name="connsiteY3" fmla="*/ 7565685 h 7565685"/>
              <a:gd name="connsiteX4" fmla="*/ 2018036 w 5091046"/>
              <a:gd name="connsiteY4" fmla="*/ 0 h 7565685"/>
              <a:gd name="connsiteX0" fmla="*/ 2018036 w 5359196"/>
              <a:gd name="connsiteY0" fmla="*/ 0 h 7565685"/>
              <a:gd name="connsiteX1" fmla="*/ 652 w 5359196"/>
              <a:gd name="connsiteY1" fmla="*/ 3255 h 7565685"/>
              <a:gd name="connsiteX2" fmla="*/ 0 w 5359196"/>
              <a:gd name="connsiteY2" fmla="*/ 7562119 h 7565685"/>
              <a:gd name="connsiteX3" fmla="*/ 5091046 w 5359196"/>
              <a:gd name="connsiteY3" fmla="*/ 7565685 h 7565685"/>
              <a:gd name="connsiteX4" fmla="*/ 4374437 w 5359196"/>
              <a:gd name="connsiteY4" fmla="*/ 3611399 h 7565685"/>
              <a:gd name="connsiteX5" fmla="*/ 2018036 w 5359196"/>
              <a:gd name="connsiteY5" fmla="*/ 0 h 7565685"/>
              <a:gd name="connsiteX0" fmla="*/ 2018036 w 5552904"/>
              <a:gd name="connsiteY0" fmla="*/ 105611 h 7671296"/>
              <a:gd name="connsiteX1" fmla="*/ 652 w 5552904"/>
              <a:gd name="connsiteY1" fmla="*/ 108866 h 7671296"/>
              <a:gd name="connsiteX2" fmla="*/ 0 w 5552904"/>
              <a:gd name="connsiteY2" fmla="*/ 7667730 h 7671296"/>
              <a:gd name="connsiteX3" fmla="*/ 5091046 w 5552904"/>
              <a:gd name="connsiteY3" fmla="*/ 7671296 h 7671296"/>
              <a:gd name="connsiteX4" fmla="*/ 5074568 w 5552904"/>
              <a:gd name="connsiteY4" fmla="*/ 539250 h 7671296"/>
              <a:gd name="connsiteX5" fmla="*/ 2018036 w 5552904"/>
              <a:gd name="connsiteY5" fmla="*/ 105611 h 7671296"/>
              <a:gd name="connsiteX0" fmla="*/ 2018036 w 5304670"/>
              <a:gd name="connsiteY0" fmla="*/ 105611 h 7671296"/>
              <a:gd name="connsiteX1" fmla="*/ 652 w 5304670"/>
              <a:gd name="connsiteY1" fmla="*/ 108866 h 7671296"/>
              <a:gd name="connsiteX2" fmla="*/ 0 w 5304670"/>
              <a:gd name="connsiteY2" fmla="*/ 7667730 h 7671296"/>
              <a:gd name="connsiteX3" fmla="*/ 5091046 w 5304670"/>
              <a:gd name="connsiteY3" fmla="*/ 7671296 h 7671296"/>
              <a:gd name="connsiteX4" fmla="*/ 5074568 w 5304670"/>
              <a:gd name="connsiteY4" fmla="*/ 539250 h 7671296"/>
              <a:gd name="connsiteX5" fmla="*/ 2018036 w 5304670"/>
              <a:gd name="connsiteY5" fmla="*/ 105611 h 7671296"/>
              <a:gd name="connsiteX0" fmla="*/ 2018036 w 5091046"/>
              <a:gd name="connsiteY0" fmla="*/ 105611 h 7671296"/>
              <a:gd name="connsiteX1" fmla="*/ 652 w 5091046"/>
              <a:gd name="connsiteY1" fmla="*/ 108866 h 7671296"/>
              <a:gd name="connsiteX2" fmla="*/ 0 w 5091046"/>
              <a:gd name="connsiteY2" fmla="*/ 7667730 h 7671296"/>
              <a:gd name="connsiteX3" fmla="*/ 5091046 w 5091046"/>
              <a:gd name="connsiteY3" fmla="*/ 7671296 h 7671296"/>
              <a:gd name="connsiteX4" fmla="*/ 5074568 w 5091046"/>
              <a:gd name="connsiteY4" fmla="*/ 539250 h 7671296"/>
              <a:gd name="connsiteX5" fmla="*/ 2018036 w 5091046"/>
              <a:gd name="connsiteY5" fmla="*/ 105611 h 7671296"/>
              <a:gd name="connsiteX0" fmla="*/ 2018036 w 5091046"/>
              <a:gd name="connsiteY0" fmla="*/ 282126 h 7847811"/>
              <a:gd name="connsiteX1" fmla="*/ 652 w 5091046"/>
              <a:gd name="connsiteY1" fmla="*/ 285381 h 7847811"/>
              <a:gd name="connsiteX2" fmla="*/ 0 w 5091046"/>
              <a:gd name="connsiteY2" fmla="*/ 7844245 h 7847811"/>
              <a:gd name="connsiteX3" fmla="*/ 5091046 w 5091046"/>
              <a:gd name="connsiteY3" fmla="*/ 7847811 h 7847811"/>
              <a:gd name="connsiteX4" fmla="*/ 5074568 w 5091046"/>
              <a:gd name="connsiteY4" fmla="*/ 715765 h 7847811"/>
              <a:gd name="connsiteX5" fmla="*/ 3998426 w 5091046"/>
              <a:gd name="connsiteY5" fmla="*/ 200142 h 7847811"/>
              <a:gd name="connsiteX6" fmla="*/ 2018036 w 5091046"/>
              <a:gd name="connsiteY6" fmla="*/ 282126 h 7847811"/>
              <a:gd name="connsiteX0" fmla="*/ 2018036 w 5091046"/>
              <a:gd name="connsiteY0" fmla="*/ 282126 h 7847811"/>
              <a:gd name="connsiteX1" fmla="*/ 511774 w 5091046"/>
              <a:gd name="connsiteY1" fmla="*/ 275012 h 7847811"/>
              <a:gd name="connsiteX2" fmla="*/ 652 w 5091046"/>
              <a:gd name="connsiteY2" fmla="*/ 285381 h 7847811"/>
              <a:gd name="connsiteX3" fmla="*/ 0 w 5091046"/>
              <a:gd name="connsiteY3" fmla="*/ 7844245 h 7847811"/>
              <a:gd name="connsiteX4" fmla="*/ 5091046 w 5091046"/>
              <a:gd name="connsiteY4" fmla="*/ 7847811 h 7847811"/>
              <a:gd name="connsiteX5" fmla="*/ 5074568 w 5091046"/>
              <a:gd name="connsiteY5" fmla="*/ 715765 h 7847811"/>
              <a:gd name="connsiteX6" fmla="*/ 3998426 w 5091046"/>
              <a:gd name="connsiteY6" fmla="*/ 200142 h 7847811"/>
              <a:gd name="connsiteX7" fmla="*/ 2018036 w 5091046"/>
              <a:gd name="connsiteY7" fmla="*/ 282126 h 7847811"/>
              <a:gd name="connsiteX0" fmla="*/ 2394947 w 5467957"/>
              <a:gd name="connsiteY0" fmla="*/ 282126 h 7847811"/>
              <a:gd name="connsiteX1" fmla="*/ 888685 w 5467957"/>
              <a:gd name="connsiteY1" fmla="*/ 275012 h 7847811"/>
              <a:gd name="connsiteX2" fmla="*/ 377563 w 5467957"/>
              <a:gd name="connsiteY2" fmla="*/ 285381 h 7847811"/>
              <a:gd name="connsiteX3" fmla="*/ 377589 w 5467957"/>
              <a:gd name="connsiteY3" fmla="*/ 770309 h 7847811"/>
              <a:gd name="connsiteX4" fmla="*/ 376911 w 5467957"/>
              <a:gd name="connsiteY4" fmla="*/ 7844245 h 7847811"/>
              <a:gd name="connsiteX5" fmla="*/ 5467957 w 5467957"/>
              <a:gd name="connsiteY5" fmla="*/ 7847811 h 7847811"/>
              <a:gd name="connsiteX6" fmla="*/ 5451479 w 5467957"/>
              <a:gd name="connsiteY6" fmla="*/ 715765 h 7847811"/>
              <a:gd name="connsiteX7" fmla="*/ 4375337 w 5467957"/>
              <a:gd name="connsiteY7" fmla="*/ 200142 h 7847811"/>
              <a:gd name="connsiteX8" fmla="*/ 2394947 w 5467957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394949 w 5467959"/>
              <a:gd name="connsiteY0" fmla="*/ 282126 h 7847811"/>
              <a:gd name="connsiteX1" fmla="*/ 888687 w 5467959"/>
              <a:gd name="connsiteY1" fmla="*/ 275012 h 7847811"/>
              <a:gd name="connsiteX2" fmla="*/ 377565 w 5467959"/>
              <a:gd name="connsiteY2" fmla="*/ 285381 h 7847811"/>
              <a:gd name="connsiteX3" fmla="*/ 377591 w 5467959"/>
              <a:gd name="connsiteY3" fmla="*/ 770309 h 7847811"/>
              <a:gd name="connsiteX4" fmla="*/ 376913 w 5467959"/>
              <a:gd name="connsiteY4" fmla="*/ 7844245 h 7847811"/>
              <a:gd name="connsiteX5" fmla="*/ 5467959 w 5467959"/>
              <a:gd name="connsiteY5" fmla="*/ 7847811 h 7847811"/>
              <a:gd name="connsiteX6" fmla="*/ 5451481 w 5467959"/>
              <a:gd name="connsiteY6" fmla="*/ 715765 h 7847811"/>
              <a:gd name="connsiteX7" fmla="*/ 4375339 w 5467959"/>
              <a:gd name="connsiteY7" fmla="*/ 200142 h 7847811"/>
              <a:gd name="connsiteX8" fmla="*/ 2394949 w 5467959"/>
              <a:gd name="connsiteY8" fmla="*/ 282126 h 7847811"/>
              <a:gd name="connsiteX0" fmla="*/ 2055213 w 5128223"/>
              <a:gd name="connsiteY0" fmla="*/ 282126 h 7847811"/>
              <a:gd name="connsiteX1" fmla="*/ 548951 w 5128223"/>
              <a:gd name="connsiteY1" fmla="*/ 275012 h 7847811"/>
              <a:gd name="connsiteX2" fmla="*/ 37829 w 5128223"/>
              <a:gd name="connsiteY2" fmla="*/ 285381 h 7847811"/>
              <a:gd name="connsiteX3" fmla="*/ 37855 w 5128223"/>
              <a:gd name="connsiteY3" fmla="*/ 770309 h 7847811"/>
              <a:gd name="connsiteX4" fmla="*/ 37177 w 5128223"/>
              <a:gd name="connsiteY4" fmla="*/ 7844245 h 7847811"/>
              <a:gd name="connsiteX5" fmla="*/ 5128223 w 5128223"/>
              <a:gd name="connsiteY5" fmla="*/ 7847811 h 7847811"/>
              <a:gd name="connsiteX6" fmla="*/ 5111745 w 5128223"/>
              <a:gd name="connsiteY6" fmla="*/ 715765 h 7847811"/>
              <a:gd name="connsiteX7" fmla="*/ 4035603 w 5128223"/>
              <a:gd name="connsiteY7" fmla="*/ 200142 h 7847811"/>
              <a:gd name="connsiteX8" fmla="*/ 2055213 w 5128223"/>
              <a:gd name="connsiteY8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282126 h 7847811"/>
              <a:gd name="connsiteX1" fmla="*/ 521510 w 5100782"/>
              <a:gd name="connsiteY1" fmla="*/ 275012 h 7847811"/>
              <a:gd name="connsiteX2" fmla="*/ 10414 w 5100782"/>
              <a:gd name="connsiteY2" fmla="*/ 770309 h 7847811"/>
              <a:gd name="connsiteX3" fmla="*/ 9736 w 5100782"/>
              <a:gd name="connsiteY3" fmla="*/ 7844245 h 7847811"/>
              <a:gd name="connsiteX4" fmla="*/ 5100782 w 5100782"/>
              <a:gd name="connsiteY4" fmla="*/ 7847811 h 7847811"/>
              <a:gd name="connsiteX5" fmla="*/ 5084304 w 5100782"/>
              <a:gd name="connsiteY5" fmla="*/ 715765 h 7847811"/>
              <a:gd name="connsiteX6" fmla="*/ 4008162 w 5100782"/>
              <a:gd name="connsiteY6" fmla="*/ 200142 h 7847811"/>
              <a:gd name="connsiteX7" fmla="*/ 2027772 w 5100782"/>
              <a:gd name="connsiteY7" fmla="*/ 282126 h 7847811"/>
              <a:gd name="connsiteX0" fmla="*/ 2027772 w 5100782"/>
              <a:gd name="connsiteY0" fmla="*/ 309089 h 7874774"/>
              <a:gd name="connsiteX1" fmla="*/ 521510 w 5100782"/>
              <a:gd name="connsiteY1" fmla="*/ 301975 h 7874774"/>
              <a:gd name="connsiteX2" fmla="*/ 10414 w 5100782"/>
              <a:gd name="connsiteY2" fmla="*/ 797272 h 7874774"/>
              <a:gd name="connsiteX3" fmla="*/ 9736 w 5100782"/>
              <a:gd name="connsiteY3" fmla="*/ 7871208 h 7874774"/>
              <a:gd name="connsiteX4" fmla="*/ 5100782 w 5100782"/>
              <a:gd name="connsiteY4" fmla="*/ 7874774 h 7874774"/>
              <a:gd name="connsiteX5" fmla="*/ 5084304 w 5100782"/>
              <a:gd name="connsiteY5" fmla="*/ 742728 h 7874774"/>
              <a:gd name="connsiteX6" fmla="*/ 4008162 w 5100782"/>
              <a:gd name="connsiteY6" fmla="*/ 227105 h 7874774"/>
              <a:gd name="connsiteX7" fmla="*/ 2027772 w 5100782"/>
              <a:gd name="connsiteY7" fmla="*/ 309089 h 7874774"/>
              <a:gd name="connsiteX0" fmla="*/ 2027772 w 5100782"/>
              <a:gd name="connsiteY0" fmla="*/ 284456 h 7850141"/>
              <a:gd name="connsiteX1" fmla="*/ 521510 w 5100782"/>
              <a:gd name="connsiteY1" fmla="*/ 277342 h 7850141"/>
              <a:gd name="connsiteX2" fmla="*/ 10414 w 5100782"/>
              <a:gd name="connsiteY2" fmla="*/ 772639 h 7850141"/>
              <a:gd name="connsiteX3" fmla="*/ 9736 w 5100782"/>
              <a:gd name="connsiteY3" fmla="*/ 7846575 h 7850141"/>
              <a:gd name="connsiteX4" fmla="*/ 5100782 w 5100782"/>
              <a:gd name="connsiteY4" fmla="*/ 7850141 h 7850141"/>
              <a:gd name="connsiteX5" fmla="*/ 5084304 w 5100782"/>
              <a:gd name="connsiteY5" fmla="*/ 718095 h 7850141"/>
              <a:gd name="connsiteX6" fmla="*/ 4008162 w 5100782"/>
              <a:gd name="connsiteY6" fmla="*/ 202472 h 7850141"/>
              <a:gd name="connsiteX7" fmla="*/ 2027772 w 5100782"/>
              <a:gd name="connsiteY7" fmla="*/ 284456 h 7850141"/>
              <a:gd name="connsiteX0" fmla="*/ 2027772 w 5100782"/>
              <a:gd name="connsiteY0" fmla="*/ 301081 h 7866766"/>
              <a:gd name="connsiteX1" fmla="*/ 521510 w 5100782"/>
              <a:gd name="connsiteY1" fmla="*/ 293967 h 7866766"/>
              <a:gd name="connsiteX2" fmla="*/ 10414 w 5100782"/>
              <a:gd name="connsiteY2" fmla="*/ 789264 h 7866766"/>
              <a:gd name="connsiteX3" fmla="*/ 9736 w 5100782"/>
              <a:gd name="connsiteY3" fmla="*/ 7863200 h 7866766"/>
              <a:gd name="connsiteX4" fmla="*/ 5100782 w 5100782"/>
              <a:gd name="connsiteY4" fmla="*/ 7866766 h 7866766"/>
              <a:gd name="connsiteX5" fmla="*/ 5084304 w 5100782"/>
              <a:gd name="connsiteY5" fmla="*/ 734720 h 7866766"/>
              <a:gd name="connsiteX6" fmla="*/ 4008162 w 5100782"/>
              <a:gd name="connsiteY6" fmla="*/ 219097 h 7866766"/>
              <a:gd name="connsiteX7" fmla="*/ 2027772 w 5100782"/>
              <a:gd name="connsiteY7" fmla="*/ 301081 h 7866766"/>
              <a:gd name="connsiteX0" fmla="*/ 2027772 w 5100782"/>
              <a:gd name="connsiteY0" fmla="*/ 83728 h 7649413"/>
              <a:gd name="connsiteX1" fmla="*/ 521510 w 5100782"/>
              <a:gd name="connsiteY1" fmla="*/ 76614 h 7649413"/>
              <a:gd name="connsiteX2" fmla="*/ 10414 w 5100782"/>
              <a:gd name="connsiteY2" fmla="*/ 571911 h 7649413"/>
              <a:gd name="connsiteX3" fmla="*/ 9736 w 5100782"/>
              <a:gd name="connsiteY3" fmla="*/ 7645847 h 7649413"/>
              <a:gd name="connsiteX4" fmla="*/ 5100782 w 5100782"/>
              <a:gd name="connsiteY4" fmla="*/ 7649413 h 7649413"/>
              <a:gd name="connsiteX5" fmla="*/ 5084304 w 5100782"/>
              <a:gd name="connsiteY5" fmla="*/ 517367 h 7649413"/>
              <a:gd name="connsiteX6" fmla="*/ 4008162 w 5100782"/>
              <a:gd name="connsiteY6" fmla="*/ 1744 h 7649413"/>
              <a:gd name="connsiteX7" fmla="*/ 2027772 w 5100782"/>
              <a:gd name="connsiteY7" fmla="*/ 83728 h 7649413"/>
              <a:gd name="connsiteX0" fmla="*/ 1775725 w 5100782"/>
              <a:gd name="connsiteY0" fmla="*/ 439334 h 7647944"/>
              <a:gd name="connsiteX1" fmla="*/ 521510 w 5100782"/>
              <a:gd name="connsiteY1" fmla="*/ 75145 h 7647944"/>
              <a:gd name="connsiteX2" fmla="*/ 10414 w 5100782"/>
              <a:gd name="connsiteY2" fmla="*/ 570442 h 7647944"/>
              <a:gd name="connsiteX3" fmla="*/ 9736 w 5100782"/>
              <a:gd name="connsiteY3" fmla="*/ 7644378 h 7647944"/>
              <a:gd name="connsiteX4" fmla="*/ 5100782 w 5100782"/>
              <a:gd name="connsiteY4" fmla="*/ 7647944 h 7647944"/>
              <a:gd name="connsiteX5" fmla="*/ 5084304 w 5100782"/>
              <a:gd name="connsiteY5" fmla="*/ 515898 h 7647944"/>
              <a:gd name="connsiteX6" fmla="*/ 4008162 w 5100782"/>
              <a:gd name="connsiteY6" fmla="*/ 275 h 7647944"/>
              <a:gd name="connsiteX7" fmla="*/ 1775725 w 5100782"/>
              <a:gd name="connsiteY7" fmla="*/ 439334 h 7647944"/>
              <a:gd name="connsiteX0" fmla="*/ 1350979 w 5100782"/>
              <a:gd name="connsiteY0" fmla="*/ 562370 h 7648116"/>
              <a:gd name="connsiteX1" fmla="*/ 521510 w 5100782"/>
              <a:gd name="connsiteY1" fmla="*/ 75317 h 7648116"/>
              <a:gd name="connsiteX2" fmla="*/ 10414 w 5100782"/>
              <a:gd name="connsiteY2" fmla="*/ 570614 h 7648116"/>
              <a:gd name="connsiteX3" fmla="*/ 9736 w 5100782"/>
              <a:gd name="connsiteY3" fmla="*/ 7644550 h 7648116"/>
              <a:gd name="connsiteX4" fmla="*/ 5100782 w 5100782"/>
              <a:gd name="connsiteY4" fmla="*/ 7648116 h 7648116"/>
              <a:gd name="connsiteX5" fmla="*/ 5084304 w 5100782"/>
              <a:gd name="connsiteY5" fmla="*/ 516070 h 7648116"/>
              <a:gd name="connsiteX6" fmla="*/ 4008162 w 5100782"/>
              <a:gd name="connsiteY6" fmla="*/ 447 h 7648116"/>
              <a:gd name="connsiteX7" fmla="*/ 1350979 w 5100782"/>
              <a:gd name="connsiteY7" fmla="*/ 562370 h 7648116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113 h 7648279"/>
              <a:gd name="connsiteX1" fmla="*/ 521510 w 5100782"/>
              <a:gd name="connsiteY1" fmla="*/ 75480 h 7648279"/>
              <a:gd name="connsiteX2" fmla="*/ 10414 w 5100782"/>
              <a:gd name="connsiteY2" fmla="*/ 570777 h 7648279"/>
              <a:gd name="connsiteX3" fmla="*/ 9736 w 5100782"/>
              <a:gd name="connsiteY3" fmla="*/ 7644713 h 7648279"/>
              <a:gd name="connsiteX4" fmla="*/ 5100782 w 5100782"/>
              <a:gd name="connsiteY4" fmla="*/ 7648279 h 7648279"/>
              <a:gd name="connsiteX5" fmla="*/ 5084304 w 5100782"/>
              <a:gd name="connsiteY5" fmla="*/ 516233 h 7648279"/>
              <a:gd name="connsiteX6" fmla="*/ 4008162 w 5100782"/>
              <a:gd name="connsiteY6" fmla="*/ 610 h 7648279"/>
              <a:gd name="connsiteX7" fmla="*/ 1523678 w 5100782"/>
              <a:gd name="connsiteY7" fmla="*/ 405113 h 7648279"/>
              <a:gd name="connsiteX0" fmla="*/ 1523678 w 5100782"/>
              <a:gd name="connsiteY0" fmla="*/ 405081 h 7648247"/>
              <a:gd name="connsiteX1" fmla="*/ 521510 w 5100782"/>
              <a:gd name="connsiteY1" fmla="*/ 75448 h 7648247"/>
              <a:gd name="connsiteX2" fmla="*/ 10414 w 5100782"/>
              <a:gd name="connsiteY2" fmla="*/ 570745 h 7648247"/>
              <a:gd name="connsiteX3" fmla="*/ 9736 w 5100782"/>
              <a:gd name="connsiteY3" fmla="*/ 7644681 h 7648247"/>
              <a:gd name="connsiteX4" fmla="*/ 5100782 w 5100782"/>
              <a:gd name="connsiteY4" fmla="*/ 7648247 h 7648247"/>
              <a:gd name="connsiteX5" fmla="*/ 5084304 w 5100782"/>
              <a:gd name="connsiteY5" fmla="*/ 516201 h 7648247"/>
              <a:gd name="connsiteX6" fmla="*/ 4008162 w 5100782"/>
              <a:gd name="connsiteY6" fmla="*/ 578 h 7648247"/>
              <a:gd name="connsiteX7" fmla="*/ 1523678 w 5100782"/>
              <a:gd name="connsiteY7" fmla="*/ 405081 h 7648247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966154 w 5100782"/>
              <a:gd name="connsiteY6" fmla="*/ 289883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704772 w 5100782"/>
              <a:gd name="connsiteY6" fmla="*/ 335957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83416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329633 h 7572799"/>
              <a:gd name="connsiteX1" fmla="*/ 521510 w 5100782"/>
              <a:gd name="connsiteY1" fmla="*/ 0 h 7572799"/>
              <a:gd name="connsiteX2" fmla="*/ 10414 w 5100782"/>
              <a:gd name="connsiteY2" fmla="*/ 495297 h 7572799"/>
              <a:gd name="connsiteX3" fmla="*/ 9736 w 5100782"/>
              <a:gd name="connsiteY3" fmla="*/ 7569233 h 7572799"/>
              <a:gd name="connsiteX4" fmla="*/ 5100782 w 5100782"/>
              <a:gd name="connsiteY4" fmla="*/ 7572799 h 7572799"/>
              <a:gd name="connsiteX5" fmla="*/ 5084304 w 5100782"/>
              <a:gd name="connsiteY5" fmla="*/ 440753 h 7572799"/>
              <a:gd name="connsiteX6" fmla="*/ 3569413 w 5100782"/>
              <a:gd name="connsiteY6" fmla="*/ 324439 h 7572799"/>
              <a:gd name="connsiteX7" fmla="*/ 1523678 w 5100782"/>
              <a:gd name="connsiteY7" fmla="*/ 329633 h 7572799"/>
              <a:gd name="connsiteX0" fmla="*/ 1523678 w 5100782"/>
              <a:gd name="connsiteY0" fmla="*/ 487375 h 7730541"/>
              <a:gd name="connsiteX1" fmla="*/ 521510 w 5100782"/>
              <a:gd name="connsiteY1" fmla="*/ 157742 h 7730541"/>
              <a:gd name="connsiteX2" fmla="*/ 10414 w 5100782"/>
              <a:gd name="connsiteY2" fmla="*/ 653039 h 7730541"/>
              <a:gd name="connsiteX3" fmla="*/ 9736 w 5100782"/>
              <a:gd name="connsiteY3" fmla="*/ 7726975 h 7730541"/>
              <a:gd name="connsiteX4" fmla="*/ 5100782 w 5100782"/>
              <a:gd name="connsiteY4" fmla="*/ 7730541 h 7730541"/>
              <a:gd name="connsiteX5" fmla="*/ 5084304 w 5100782"/>
              <a:gd name="connsiteY5" fmla="*/ 598495 h 7730541"/>
              <a:gd name="connsiteX6" fmla="*/ 4491253 w 5100782"/>
              <a:gd name="connsiteY6" fmla="*/ 390032 h 7730541"/>
              <a:gd name="connsiteX7" fmla="*/ 3569413 w 5100782"/>
              <a:gd name="connsiteY7" fmla="*/ 482181 h 7730541"/>
              <a:gd name="connsiteX8" fmla="*/ 1523678 w 5100782"/>
              <a:gd name="connsiteY8" fmla="*/ 487375 h 7730541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521510 w 5100782"/>
              <a:gd name="connsiteY1" fmla="*/ 236488 h 7809287"/>
              <a:gd name="connsiteX2" fmla="*/ 10414 w 5100782"/>
              <a:gd name="connsiteY2" fmla="*/ 731785 h 7809287"/>
              <a:gd name="connsiteX3" fmla="*/ 9736 w 5100782"/>
              <a:gd name="connsiteY3" fmla="*/ 7805721 h 7809287"/>
              <a:gd name="connsiteX4" fmla="*/ 5100782 w 5100782"/>
              <a:gd name="connsiteY4" fmla="*/ 7809287 h 7809287"/>
              <a:gd name="connsiteX5" fmla="*/ 5084304 w 5100782"/>
              <a:gd name="connsiteY5" fmla="*/ 677241 h 7809287"/>
              <a:gd name="connsiteX6" fmla="*/ 4033834 w 5100782"/>
              <a:gd name="connsiteY6" fmla="*/ 246087 h 7809287"/>
              <a:gd name="connsiteX7" fmla="*/ 3569413 w 5100782"/>
              <a:gd name="connsiteY7" fmla="*/ 560927 h 7809287"/>
              <a:gd name="connsiteX8" fmla="*/ 1523678 w 5100782"/>
              <a:gd name="connsiteY8" fmla="*/ 566121 h 7809287"/>
              <a:gd name="connsiteX0" fmla="*/ 1523678 w 5100782"/>
              <a:gd name="connsiteY0" fmla="*/ 566121 h 7809287"/>
              <a:gd name="connsiteX1" fmla="*/ 943922 w 5100782"/>
              <a:gd name="connsiteY1" fmla="*/ 422706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566121 h 7809287"/>
              <a:gd name="connsiteX1" fmla="*/ 1093283 w 5100782"/>
              <a:gd name="connsiteY1" fmla="*/ 242249 h 7809287"/>
              <a:gd name="connsiteX2" fmla="*/ 521510 w 5100782"/>
              <a:gd name="connsiteY2" fmla="*/ 236488 h 7809287"/>
              <a:gd name="connsiteX3" fmla="*/ 10414 w 5100782"/>
              <a:gd name="connsiteY3" fmla="*/ 731785 h 7809287"/>
              <a:gd name="connsiteX4" fmla="*/ 9736 w 5100782"/>
              <a:gd name="connsiteY4" fmla="*/ 7805721 h 7809287"/>
              <a:gd name="connsiteX5" fmla="*/ 5100782 w 5100782"/>
              <a:gd name="connsiteY5" fmla="*/ 7809287 h 7809287"/>
              <a:gd name="connsiteX6" fmla="*/ 5084304 w 5100782"/>
              <a:gd name="connsiteY6" fmla="*/ 677241 h 7809287"/>
              <a:gd name="connsiteX7" fmla="*/ 4033834 w 5100782"/>
              <a:gd name="connsiteY7" fmla="*/ 246087 h 7809287"/>
              <a:gd name="connsiteX8" fmla="*/ 3569413 w 5100782"/>
              <a:gd name="connsiteY8" fmla="*/ 560927 h 7809287"/>
              <a:gd name="connsiteX9" fmla="*/ 1523678 w 5100782"/>
              <a:gd name="connsiteY9" fmla="*/ 566121 h 7809287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033834 w 5100782"/>
              <a:gd name="connsiteY7" fmla="*/ 32826 h 7596026"/>
              <a:gd name="connsiteX8" fmla="*/ 3569413 w 5100782"/>
              <a:gd name="connsiteY8" fmla="*/ 347666 h 7596026"/>
              <a:gd name="connsiteX9" fmla="*/ 1523678 w 5100782"/>
              <a:gd name="connsiteY9" fmla="*/ 352860 h 7596026"/>
              <a:gd name="connsiteX0" fmla="*/ 1523678 w 5100782"/>
              <a:gd name="connsiteY0" fmla="*/ 553450 h 7796616"/>
              <a:gd name="connsiteX1" fmla="*/ 1093283 w 5100782"/>
              <a:gd name="connsiteY1" fmla="*/ 229578 h 7796616"/>
              <a:gd name="connsiteX2" fmla="*/ 521510 w 5100782"/>
              <a:gd name="connsiteY2" fmla="*/ 223817 h 7796616"/>
              <a:gd name="connsiteX3" fmla="*/ 10414 w 5100782"/>
              <a:gd name="connsiteY3" fmla="*/ 719114 h 7796616"/>
              <a:gd name="connsiteX4" fmla="*/ 9736 w 5100782"/>
              <a:gd name="connsiteY4" fmla="*/ 7793050 h 7796616"/>
              <a:gd name="connsiteX5" fmla="*/ 5100782 w 5100782"/>
              <a:gd name="connsiteY5" fmla="*/ 7796616 h 7796616"/>
              <a:gd name="connsiteX6" fmla="*/ 5084304 w 5100782"/>
              <a:gd name="connsiteY6" fmla="*/ 664570 h 7796616"/>
              <a:gd name="connsiteX7" fmla="*/ 4659284 w 5100782"/>
              <a:gd name="connsiteY7" fmla="*/ 260293 h 7796616"/>
              <a:gd name="connsiteX8" fmla="*/ 4033834 w 5100782"/>
              <a:gd name="connsiteY8" fmla="*/ 233416 h 7796616"/>
              <a:gd name="connsiteX9" fmla="*/ 3569413 w 5100782"/>
              <a:gd name="connsiteY9" fmla="*/ 548256 h 7796616"/>
              <a:gd name="connsiteX10" fmla="*/ 1523678 w 5100782"/>
              <a:gd name="connsiteY10" fmla="*/ 553450 h 779661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59284 w 5100782"/>
              <a:gd name="connsiteY7" fmla="*/ 59703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33834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4868 h 7608034"/>
              <a:gd name="connsiteX1" fmla="*/ 1093283 w 5100782"/>
              <a:gd name="connsiteY1" fmla="*/ 40996 h 7608034"/>
              <a:gd name="connsiteX2" fmla="*/ 521510 w 5100782"/>
              <a:gd name="connsiteY2" fmla="*/ 35235 h 7608034"/>
              <a:gd name="connsiteX3" fmla="*/ 10414 w 5100782"/>
              <a:gd name="connsiteY3" fmla="*/ 530532 h 7608034"/>
              <a:gd name="connsiteX4" fmla="*/ 9736 w 5100782"/>
              <a:gd name="connsiteY4" fmla="*/ 7604468 h 7608034"/>
              <a:gd name="connsiteX5" fmla="*/ 5100782 w 5100782"/>
              <a:gd name="connsiteY5" fmla="*/ 7608034 h 7608034"/>
              <a:gd name="connsiteX6" fmla="*/ 5084304 w 5100782"/>
              <a:gd name="connsiteY6" fmla="*/ 475988 h 7608034"/>
              <a:gd name="connsiteX7" fmla="*/ 4627778 w 5100782"/>
              <a:gd name="connsiteY7" fmla="*/ 45794 h 7608034"/>
              <a:gd name="connsiteX8" fmla="*/ 4005828 w 5100782"/>
              <a:gd name="connsiteY8" fmla="*/ 44834 h 7608034"/>
              <a:gd name="connsiteX9" fmla="*/ 3569413 w 5100782"/>
              <a:gd name="connsiteY9" fmla="*/ 359674 h 7608034"/>
              <a:gd name="connsiteX10" fmla="*/ 1523678 w 5100782"/>
              <a:gd name="connsiteY10" fmla="*/ 364868 h 7608034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65240 h 7608406"/>
              <a:gd name="connsiteX1" fmla="*/ 1093283 w 5100782"/>
              <a:gd name="connsiteY1" fmla="*/ 41368 h 7608406"/>
              <a:gd name="connsiteX2" fmla="*/ 521510 w 5100782"/>
              <a:gd name="connsiteY2" fmla="*/ 35607 h 7608406"/>
              <a:gd name="connsiteX3" fmla="*/ 10414 w 5100782"/>
              <a:gd name="connsiteY3" fmla="*/ 530904 h 7608406"/>
              <a:gd name="connsiteX4" fmla="*/ 9736 w 5100782"/>
              <a:gd name="connsiteY4" fmla="*/ 7604840 h 7608406"/>
              <a:gd name="connsiteX5" fmla="*/ 5100782 w 5100782"/>
              <a:gd name="connsiteY5" fmla="*/ 7608406 h 7608406"/>
              <a:gd name="connsiteX6" fmla="*/ 5084304 w 5100782"/>
              <a:gd name="connsiteY6" fmla="*/ 476360 h 7608406"/>
              <a:gd name="connsiteX7" fmla="*/ 4627778 w 5100782"/>
              <a:gd name="connsiteY7" fmla="*/ 46166 h 7608406"/>
              <a:gd name="connsiteX8" fmla="*/ 4005828 w 5100782"/>
              <a:gd name="connsiteY8" fmla="*/ 45206 h 7608406"/>
              <a:gd name="connsiteX9" fmla="*/ 3569413 w 5100782"/>
              <a:gd name="connsiteY9" fmla="*/ 360046 h 7608406"/>
              <a:gd name="connsiteX10" fmla="*/ 1523678 w 5100782"/>
              <a:gd name="connsiteY10" fmla="*/ 365240 h 760840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2860 h 7596026"/>
              <a:gd name="connsiteX1" fmla="*/ 1093283 w 5100782"/>
              <a:gd name="connsiteY1" fmla="*/ 28988 h 7596026"/>
              <a:gd name="connsiteX2" fmla="*/ 521510 w 5100782"/>
              <a:gd name="connsiteY2" fmla="*/ 23227 h 7596026"/>
              <a:gd name="connsiteX3" fmla="*/ 10414 w 5100782"/>
              <a:gd name="connsiteY3" fmla="*/ 518524 h 7596026"/>
              <a:gd name="connsiteX4" fmla="*/ 9736 w 5100782"/>
              <a:gd name="connsiteY4" fmla="*/ 7592460 h 7596026"/>
              <a:gd name="connsiteX5" fmla="*/ 5100782 w 5100782"/>
              <a:gd name="connsiteY5" fmla="*/ 7596026 h 7596026"/>
              <a:gd name="connsiteX6" fmla="*/ 5084304 w 5100782"/>
              <a:gd name="connsiteY6" fmla="*/ 463980 h 7596026"/>
              <a:gd name="connsiteX7" fmla="*/ 4627778 w 5100782"/>
              <a:gd name="connsiteY7" fmla="*/ 33786 h 7596026"/>
              <a:gd name="connsiteX8" fmla="*/ 4005828 w 5100782"/>
              <a:gd name="connsiteY8" fmla="*/ 32826 h 7596026"/>
              <a:gd name="connsiteX9" fmla="*/ 3569413 w 5100782"/>
              <a:gd name="connsiteY9" fmla="*/ 347666 h 7596026"/>
              <a:gd name="connsiteX10" fmla="*/ 1523678 w 5100782"/>
              <a:gd name="connsiteY10" fmla="*/ 352860 h 7596026"/>
              <a:gd name="connsiteX0" fmla="*/ 1523678 w 5100782"/>
              <a:gd name="connsiteY0" fmla="*/ 351227 h 7594393"/>
              <a:gd name="connsiteX1" fmla="*/ 1093283 w 5100782"/>
              <a:gd name="connsiteY1" fmla="*/ 27355 h 7594393"/>
              <a:gd name="connsiteX2" fmla="*/ 521510 w 5100782"/>
              <a:gd name="connsiteY2" fmla="*/ 21594 h 7594393"/>
              <a:gd name="connsiteX3" fmla="*/ 10414 w 5100782"/>
              <a:gd name="connsiteY3" fmla="*/ 516891 h 7594393"/>
              <a:gd name="connsiteX4" fmla="*/ 9736 w 5100782"/>
              <a:gd name="connsiteY4" fmla="*/ 7590827 h 7594393"/>
              <a:gd name="connsiteX5" fmla="*/ 5100782 w 5100782"/>
              <a:gd name="connsiteY5" fmla="*/ 7594393 h 7594393"/>
              <a:gd name="connsiteX6" fmla="*/ 5084304 w 5100782"/>
              <a:gd name="connsiteY6" fmla="*/ 462347 h 7594393"/>
              <a:gd name="connsiteX7" fmla="*/ 4627778 w 5100782"/>
              <a:gd name="connsiteY7" fmla="*/ 32153 h 7594393"/>
              <a:gd name="connsiteX8" fmla="*/ 4005828 w 5100782"/>
              <a:gd name="connsiteY8" fmla="*/ 31193 h 7594393"/>
              <a:gd name="connsiteX9" fmla="*/ 3569413 w 5100782"/>
              <a:gd name="connsiteY9" fmla="*/ 346033 h 7594393"/>
              <a:gd name="connsiteX10" fmla="*/ 1523678 w 5100782"/>
              <a:gd name="connsiteY10" fmla="*/ 351227 h 7594393"/>
              <a:gd name="connsiteX0" fmla="*/ 1523678 w 5100782"/>
              <a:gd name="connsiteY0" fmla="*/ 350006 h 7593172"/>
              <a:gd name="connsiteX1" fmla="*/ 1093283 w 5100782"/>
              <a:gd name="connsiteY1" fmla="*/ 26134 h 7593172"/>
              <a:gd name="connsiteX2" fmla="*/ 521510 w 5100782"/>
              <a:gd name="connsiteY2" fmla="*/ 20373 h 7593172"/>
              <a:gd name="connsiteX3" fmla="*/ 10414 w 5100782"/>
              <a:gd name="connsiteY3" fmla="*/ 515670 h 7593172"/>
              <a:gd name="connsiteX4" fmla="*/ 9736 w 5100782"/>
              <a:gd name="connsiteY4" fmla="*/ 7589606 h 7593172"/>
              <a:gd name="connsiteX5" fmla="*/ 5100782 w 5100782"/>
              <a:gd name="connsiteY5" fmla="*/ 7593172 h 7593172"/>
              <a:gd name="connsiteX6" fmla="*/ 5084304 w 5100782"/>
              <a:gd name="connsiteY6" fmla="*/ 461126 h 7593172"/>
              <a:gd name="connsiteX7" fmla="*/ 4627778 w 5100782"/>
              <a:gd name="connsiteY7" fmla="*/ 30932 h 7593172"/>
              <a:gd name="connsiteX8" fmla="*/ 4005828 w 5100782"/>
              <a:gd name="connsiteY8" fmla="*/ 29972 h 7593172"/>
              <a:gd name="connsiteX9" fmla="*/ 3569413 w 5100782"/>
              <a:gd name="connsiteY9" fmla="*/ 344812 h 7593172"/>
              <a:gd name="connsiteX10" fmla="*/ 1523678 w 5100782"/>
              <a:gd name="connsiteY10" fmla="*/ 350006 h 7593172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569413 w 5100782"/>
              <a:gd name="connsiteY9" fmla="*/ 373728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25424 w 5100782"/>
              <a:gd name="connsiteY9" fmla="*/ 391006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3283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78922 h 7622088"/>
              <a:gd name="connsiteX1" fmla="*/ 1098535 w 5100782"/>
              <a:gd name="connsiteY1" fmla="*/ 55050 h 7622088"/>
              <a:gd name="connsiteX2" fmla="*/ 521510 w 5100782"/>
              <a:gd name="connsiteY2" fmla="*/ 49289 h 7622088"/>
              <a:gd name="connsiteX3" fmla="*/ 10414 w 5100782"/>
              <a:gd name="connsiteY3" fmla="*/ 544586 h 7622088"/>
              <a:gd name="connsiteX4" fmla="*/ 9736 w 5100782"/>
              <a:gd name="connsiteY4" fmla="*/ 7618522 h 7622088"/>
              <a:gd name="connsiteX5" fmla="*/ 5100782 w 5100782"/>
              <a:gd name="connsiteY5" fmla="*/ 7622088 h 7622088"/>
              <a:gd name="connsiteX6" fmla="*/ 5084304 w 5100782"/>
              <a:gd name="connsiteY6" fmla="*/ 490042 h 7622088"/>
              <a:gd name="connsiteX7" fmla="*/ 4627778 w 5100782"/>
              <a:gd name="connsiteY7" fmla="*/ 59848 h 7622088"/>
              <a:gd name="connsiteX8" fmla="*/ 4005828 w 5100782"/>
              <a:gd name="connsiteY8" fmla="*/ 58888 h 7622088"/>
              <a:gd name="connsiteX9" fmla="*/ 3630674 w 5100782"/>
              <a:gd name="connsiteY9" fmla="*/ 372287 h 7622088"/>
              <a:gd name="connsiteX10" fmla="*/ 1523678 w 5100782"/>
              <a:gd name="connsiteY10" fmla="*/ 378922 h 7622088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66373 h 7609539"/>
              <a:gd name="connsiteX1" fmla="*/ 1098535 w 5100782"/>
              <a:gd name="connsiteY1" fmla="*/ 42501 h 7609539"/>
              <a:gd name="connsiteX2" fmla="*/ 521510 w 5100782"/>
              <a:gd name="connsiteY2" fmla="*/ 36740 h 7609539"/>
              <a:gd name="connsiteX3" fmla="*/ 10414 w 5100782"/>
              <a:gd name="connsiteY3" fmla="*/ 532037 h 7609539"/>
              <a:gd name="connsiteX4" fmla="*/ 9736 w 5100782"/>
              <a:gd name="connsiteY4" fmla="*/ 7605973 h 7609539"/>
              <a:gd name="connsiteX5" fmla="*/ 5100782 w 5100782"/>
              <a:gd name="connsiteY5" fmla="*/ 7609539 h 7609539"/>
              <a:gd name="connsiteX6" fmla="*/ 5084304 w 5100782"/>
              <a:gd name="connsiteY6" fmla="*/ 477493 h 7609539"/>
              <a:gd name="connsiteX7" fmla="*/ 4627778 w 5100782"/>
              <a:gd name="connsiteY7" fmla="*/ 47299 h 7609539"/>
              <a:gd name="connsiteX8" fmla="*/ 4005828 w 5100782"/>
              <a:gd name="connsiteY8" fmla="*/ 46339 h 7609539"/>
              <a:gd name="connsiteX9" fmla="*/ 3630674 w 5100782"/>
              <a:gd name="connsiteY9" fmla="*/ 359738 h 7609539"/>
              <a:gd name="connsiteX10" fmla="*/ 1523678 w 5100782"/>
              <a:gd name="connsiteY10" fmla="*/ 366373 h 7609539"/>
              <a:gd name="connsiteX0" fmla="*/ 1523678 w 5100782"/>
              <a:gd name="connsiteY0" fmla="*/ 344210 h 7587376"/>
              <a:gd name="connsiteX1" fmla="*/ 1098535 w 5100782"/>
              <a:gd name="connsiteY1" fmla="*/ 20338 h 7587376"/>
              <a:gd name="connsiteX2" fmla="*/ 521510 w 5100782"/>
              <a:gd name="connsiteY2" fmla="*/ 14577 h 7587376"/>
              <a:gd name="connsiteX3" fmla="*/ 10414 w 5100782"/>
              <a:gd name="connsiteY3" fmla="*/ 509874 h 7587376"/>
              <a:gd name="connsiteX4" fmla="*/ 9736 w 5100782"/>
              <a:gd name="connsiteY4" fmla="*/ 7583810 h 7587376"/>
              <a:gd name="connsiteX5" fmla="*/ 5100782 w 5100782"/>
              <a:gd name="connsiteY5" fmla="*/ 7587376 h 7587376"/>
              <a:gd name="connsiteX6" fmla="*/ 5084304 w 5100782"/>
              <a:gd name="connsiteY6" fmla="*/ 455330 h 7587376"/>
              <a:gd name="connsiteX7" fmla="*/ 4627778 w 5100782"/>
              <a:gd name="connsiteY7" fmla="*/ 25136 h 7587376"/>
              <a:gd name="connsiteX8" fmla="*/ 4005828 w 5100782"/>
              <a:gd name="connsiteY8" fmla="*/ 24176 h 7587376"/>
              <a:gd name="connsiteX9" fmla="*/ 3630674 w 5100782"/>
              <a:gd name="connsiteY9" fmla="*/ 337575 h 7587376"/>
              <a:gd name="connsiteX10" fmla="*/ 1523678 w 5100782"/>
              <a:gd name="connsiteY10" fmla="*/ 344210 h 758737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29650 h 7572816"/>
              <a:gd name="connsiteX1" fmla="*/ 1098535 w 5100782"/>
              <a:gd name="connsiteY1" fmla="*/ 5778 h 7572816"/>
              <a:gd name="connsiteX2" fmla="*/ 521510 w 5100782"/>
              <a:gd name="connsiteY2" fmla="*/ 17 h 7572816"/>
              <a:gd name="connsiteX3" fmla="*/ 10414 w 5100782"/>
              <a:gd name="connsiteY3" fmla="*/ 495314 h 7572816"/>
              <a:gd name="connsiteX4" fmla="*/ 9736 w 5100782"/>
              <a:gd name="connsiteY4" fmla="*/ 7569250 h 7572816"/>
              <a:gd name="connsiteX5" fmla="*/ 5100782 w 5100782"/>
              <a:gd name="connsiteY5" fmla="*/ 7572816 h 7572816"/>
              <a:gd name="connsiteX6" fmla="*/ 5084304 w 5100782"/>
              <a:gd name="connsiteY6" fmla="*/ 440770 h 7572816"/>
              <a:gd name="connsiteX7" fmla="*/ 4627778 w 5100782"/>
              <a:gd name="connsiteY7" fmla="*/ 10576 h 7572816"/>
              <a:gd name="connsiteX8" fmla="*/ 4005828 w 5100782"/>
              <a:gd name="connsiteY8" fmla="*/ 9616 h 7572816"/>
              <a:gd name="connsiteX9" fmla="*/ 3630674 w 5100782"/>
              <a:gd name="connsiteY9" fmla="*/ 323015 h 7572816"/>
              <a:gd name="connsiteX10" fmla="*/ 1523678 w 5100782"/>
              <a:gd name="connsiteY10" fmla="*/ 329650 h 7572816"/>
              <a:gd name="connsiteX0" fmla="*/ 1523678 w 5100782"/>
              <a:gd name="connsiteY0" fmla="*/ 364860 h 7608026"/>
              <a:gd name="connsiteX1" fmla="*/ 1081032 w 5100782"/>
              <a:gd name="connsiteY1" fmla="*/ 40987 h 7608026"/>
              <a:gd name="connsiteX2" fmla="*/ 521510 w 5100782"/>
              <a:gd name="connsiteY2" fmla="*/ 35227 h 7608026"/>
              <a:gd name="connsiteX3" fmla="*/ 10414 w 5100782"/>
              <a:gd name="connsiteY3" fmla="*/ 530524 h 7608026"/>
              <a:gd name="connsiteX4" fmla="*/ 9736 w 5100782"/>
              <a:gd name="connsiteY4" fmla="*/ 7604460 h 7608026"/>
              <a:gd name="connsiteX5" fmla="*/ 5100782 w 5100782"/>
              <a:gd name="connsiteY5" fmla="*/ 7608026 h 7608026"/>
              <a:gd name="connsiteX6" fmla="*/ 5084304 w 5100782"/>
              <a:gd name="connsiteY6" fmla="*/ 475980 h 7608026"/>
              <a:gd name="connsiteX7" fmla="*/ 4627778 w 5100782"/>
              <a:gd name="connsiteY7" fmla="*/ 45786 h 7608026"/>
              <a:gd name="connsiteX8" fmla="*/ 4005828 w 5100782"/>
              <a:gd name="connsiteY8" fmla="*/ 44826 h 7608026"/>
              <a:gd name="connsiteX9" fmla="*/ 3630674 w 5100782"/>
              <a:gd name="connsiteY9" fmla="*/ 358225 h 7608026"/>
              <a:gd name="connsiteX10" fmla="*/ 1523678 w 5100782"/>
              <a:gd name="connsiteY10" fmla="*/ 364860 h 7608026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9635 h 7572801"/>
              <a:gd name="connsiteX1" fmla="*/ 1081032 w 5100782"/>
              <a:gd name="connsiteY1" fmla="*/ 5762 h 7572801"/>
              <a:gd name="connsiteX2" fmla="*/ 521510 w 5100782"/>
              <a:gd name="connsiteY2" fmla="*/ 2 h 7572801"/>
              <a:gd name="connsiteX3" fmla="*/ 10414 w 5100782"/>
              <a:gd name="connsiteY3" fmla="*/ 495299 h 7572801"/>
              <a:gd name="connsiteX4" fmla="*/ 9736 w 5100782"/>
              <a:gd name="connsiteY4" fmla="*/ 7569235 h 7572801"/>
              <a:gd name="connsiteX5" fmla="*/ 5100782 w 5100782"/>
              <a:gd name="connsiteY5" fmla="*/ 7572801 h 7572801"/>
              <a:gd name="connsiteX6" fmla="*/ 5084304 w 5100782"/>
              <a:gd name="connsiteY6" fmla="*/ 440755 h 7572801"/>
              <a:gd name="connsiteX7" fmla="*/ 4627778 w 5100782"/>
              <a:gd name="connsiteY7" fmla="*/ 10561 h 7572801"/>
              <a:gd name="connsiteX8" fmla="*/ 4005828 w 5100782"/>
              <a:gd name="connsiteY8" fmla="*/ 9601 h 7572801"/>
              <a:gd name="connsiteX9" fmla="*/ 3630674 w 5100782"/>
              <a:gd name="connsiteY9" fmla="*/ 323000 h 7572801"/>
              <a:gd name="connsiteX10" fmla="*/ 1523678 w 5100782"/>
              <a:gd name="connsiteY10" fmla="*/ 329635 h 7572801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18009 w 5100782"/>
              <a:gd name="connsiteY2" fmla="*/ 113745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47129 h 7590295"/>
              <a:gd name="connsiteX1" fmla="*/ 1081032 w 5100782"/>
              <a:gd name="connsiteY1" fmla="*/ 23256 h 7590295"/>
              <a:gd name="connsiteX2" fmla="*/ 556516 w 5100782"/>
              <a:gd name="connsiteY2" fmla="*/ 26134 h 7590295"/>
              <a:gd name="connsiteX3" fmla="*/ 10414 w 5100782"/>
              <a:gd name="connsiteY3" fmla="*/ 512793 h 7590295"/>
              <a:gd name="connsiteX4" fmla="*/ 9736 w 5100782"/>
              <a:gd name="connsiteY4" fmla="*/ 7586729 h 7590295"/>
              <a:gd name="connsiteX5" fmla="*/ 5100782 w 5100782"/>
              <a:gd name="connsiteY5" fmla="*/ 7590295 h 7590295"/>
              <a:gd name="connsiteX6" fmla="*/ 5084304 w 5100782"/>
              <a:gd name="connsiteY6" fmla="*/ 458249 h 7590295"/>
              <a:gd name="connsiteX7" fmla="*/ 4627778 w 5100782"/>
              <a:gd name="connsiteY7" fmla="*/ 28055 h 7590295"/>
              <a:gd name="connsiteX8" fmla="*/ 4005828 w 5100782"/>
              <a:gd name="connsiteY8" fmla="*/ 27095 h 7590295"/>
              <a:gd name="connsiteX9" fmla="*/ 3630674 w 5100782"/>
              <a:gd name="connsiteY9" fmla="*/ 340494 h 7590295"/>
              <a:gd name="connsiteX10" fmla="*/ 1523678 w 5100782"/>
              <a:gd name="connsiteY10" fmla="*/ 347129 h 7590295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23678 w 5100782"/>
              <a:gd name="connsiteY0" fmla="*/ 323873 h 7567039"/>
              <a:gd name="connsiteX1" fmla="*/ 1081032 w 5100782"/>
              <a:gd name="connsiteY1" fmla="*/ 0 h 7567039"/>
              <a:gd name="connsiteX2" fmla="*/ 556516 w 5100782"/>
              <a:gd name="connsiteY2" fmla="*/ 2878 h 7567039"/>
              <a:gd name="connsiteX3" fmla="*/ 10414 w 5100782"/>
              <a:gd name="connsiteY3" fmla="*/ 489537 h 7567039"/>
              <a:gd name="connsiteX4" fmla="*/ 9736 w 5100782"/>
              <a:gd name="connsiteY4" fmla="*/ 7563473 h 7567039"/>
              <a:gd name="connsiteX5" fmla="*/ 5100782 w 5100782"/>
              <a:gd name="connsiteY5" fmla="*/ 7567039 h 7567039"/>
              <a:gd name="connsiteX6" fmla="*/ 5084304 w 5100782"/>
              <a:gd name="connsiteY6" fmla="*/ 434993 h 7567039"/>
              <a:gd name="connsiteX7" fmla="*/ 4627778 w 5100782"/>
              <a:gd name="connsiteY7" fmla="*/ 4799 h 7567039"/>
              <a:gd name="connsiteX8" fmla="*/ 4005828 w 5100782"/>
              <a:gd name="connsiteY8" fmla="*/ 3839 h 7567039"/>
              <a:gd name="connsiteX9" fmla="*/ 3630674 w 5100782"/>
              <a:gd name="connsiteY9" fmla="*/ 317238 h 7567039"/>
              <a:gd name="connsiteX10" fmla="*/ 1523678 w 5100782"/>
              <a:gd name="connsiteY10" fmla="*/ 323873 h 7567039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48678 h 7590403"/>
              <a:gd name="connsiteX1" fmla="*/ 1081032 w 5100782"/>
              <a:gd name="connsiteY1" fmla="*/ 23364 h 7590403"/>
              <a:gd name="connsiteX2" fmla="*/ 556516 w 5100782"/>
              <a:gd name="connsiteY2" fmla="*/ 26242 h 7590403"/>
              <a:gd name="connsiteX3" fmla="*/ 10414 w 5100782"/>
              <a:gd name="connsiteY3" fmla="*/ 512901 h 7590403"/>
              <a:gd name="connsiteX4" fmla="*/ 9736 w 5100782"/>
              <a:gd name="connsiteY4" fmla="*/ 7586837 h 7590403"/>
              <a:gd name="connsiteX5" fmla="*/ 5100782 w 5100782"/>
              <a:gd name="connsiteY5" fmla="*/ 7590403 h 7590403"/>
              <a:gd name="connsiteX6" fmla="*/ 5084304 w 5100782"/>
              <a:gd name="connsiteY6" fmla="*/ 458357 h 7590403"/>
              <a:gd name="connsiteX7" fmla="*/ 4627778 w 5100782"/>
              <a:gd name="connsiteY7" fmla="*/ 28163 h 7590403"/>
              <a:gd name="connsiteX8" fmla="*/ 4005828 w 5100782"/>
              <a:gd name="connsiteY8" fmla="*/ 27203 h 7590403"/>
              <a:gd name="connsiteX9" fmla="*/ 3630674 w 5100782"/>
              <a:gd name="connsiteY9" fmla="*/ 340602 h 7590403"/>
              <a:gd name="connsiteX10" fmla="*/ 1537681 w 5100782"/>
              <a:gd name="connsiteY10" fmla="*/ 348678 h 7590403"/>
              <a:gd name="connsiteX0" fmla="*/ 1537681 w 5100782"/>
              <a:gd name="connsiteY0" fmla="*/ 327639 h 7569364"/>
              <a:gd name="connsiteX1" fmla="*/ 1081032 w 5100782"/>
              <a:gd name="connsiteY1" fmla="*/ 2325 h 7569364"/>
              <a:gd name="connsiteX2" fmla="*/ 556516 w 5100782"/>
              <a:gd name="connsiteY2" fmla="*/ 5203 h 7569364"/>
              <a:gd name="connsiteX3" fmla="*/ 10414 w 5100782"/>
              <a:gd name="connsiteY3" fmla="*/ 491862 h 7569364"/>
              <a:gd name="connsiteX4" fmla="*/ 9736 w 5100782"/>
              <a:gd name="connsiteY4" fmla="*/ 7565798 h 7569364"/>
              <a:gd name="connsiteX5" fmla="*/ 5100782 w 5100782"/>
              <a:gd name="connsiteY5" fmla="*/ 7569364 h 7569364"/>
              <a:gd name="connsiteX6" fmla="*/ 5084304 w 5100782"/>
              <a:gd name="connsiteY6" fmla="*/ 437318 h 7569364"/>
              <a:gd name="connsiteX7" fmla="*/ 4627778 w 5100782"/>
              <a:gd name="connsiteY7" fmla="*/ 7124 h 7569364"/>
              <a:gd name="connsiteX8" fmla="*/ 4005828 w 5100782"/>
              <a:gd name="connsiteY8" fmla="*/ 6164 h 7569364"/>
              <a:gd name="connsiteX9" fmla="*/ 3630674 w 5100782"/>
              <a:gd name="connsiteY9" fmla="*/ 319563 h 7569364"/>
              <a:gd name="connsiteX10" fmla="*/ 1537681 w 5100782"/>
              <a:gd name="connsiteY10" fmla="*/ 327639 h 7569364"/>
              <a:gd name="connsiteX0" fmla="*/ 1537681 w 5100782"/>
              <a:gd name="connsiteY0" fmla="*/ 363086 h 7604811"/>
              <a:gd name="connsiteX1" fmla="*/ 1123040 w 5100782"/>
              <a:gd name="connsiteY1" fmla="*/ 32013 h 7604811"/>
              <a:gd name="connsiteX2" fmla="*/ 556516 w 5100782"/>
              <a:gd name="connsiteY2" fmla="*/ 40650 h 7604811"/>
              <a:gd name="connsiteX3" fmla="*/ 10414 w 5100782"/>
              <a:gd name="connsiteY3" fmla="*/ 527309 h 7604811"/>
              <a:gd name="connsiteX4" fmla="*/ 9736 w 5100782"/>
              <a:gd name="connsiteY4" fmla="*/ 7601245 h 7604811"/>
              <a:gd name="connsiteX5" fmla="*/ 5100782 w 5100782"/>
              <a:gd name="connsiteY5" fmla="*/ 7604811 h 7604811"/>
              <a:gd name="connsiteX6" fmla="*/ 5084304 w 5100782"/>
              <a:gd name="connsiteY6" fmla="*/ 472765 h 7604811"/>
              <a:gd name="connsiteX7" fmla="*/ 4627778 w 5100782"/>
              <a:gd name="connsiteY7" fmla="*/ 42571 h 7604811"/>
              <a:gd name="connsiteX8" fmla="*/ 4005828 w 5100782"/>
              <a:gd name="connsiteY8" fmla="*/ 41611 h 7604811"/>
              <a:gd name="connsiteX9" fmla="*/ 3630674 w 5100782"/>
              <a:gd name="connsiteY9" fmla="*/ 355010 h 7604811"/>
              <a:gd name="connsiteX10" fmla="*/ 1537681 w 5100782"/>
              <a:gd name="connsiteY10" fmla="*/ 363086 h 7604811"/>
              <a:gd name="connsiteX0" fmla="*/ 1537681 w 5100782"/>
              <a:gd name="connsiteY0" fmla="*/ 333919 h 7575644"/>
              <a:gd name="connsiteX1" fmla="*/ 1123040 w 5100782"/>
              <a:gd name="connsiteY1" fmla="*/ 2846 h 7575644"/>
              <a:gd name="connsiteX2" fmla="*/ 556516 w 5100782"/>
              <a:gd name="connsiteY2" fmla="*/ 11483 h 7575644"/>
              <a:gd name="connsiteX3" fmla="*/ 10414 w 5100782"/>
              <a:gd name="connsiteY3" fmla="*/ 498142 h 7575644"/>
              <a:gd name="connsiteX4" fmla="*/ 9736 w 5100782"/>
              <a:gd name="connsiteY4" fmla="*/ 7572078 h 7575644"/>
              <a:gd name="connsiteX5" fmla="*/ 5100782 w 5100782"/>
              <a:gd name="connsiteY5" fmla="*/ 7575644 h 7575644"/>
              <a:gd name="connsiteX6" fmla="*/ 5084304 w 5100782"/>
              <a:gd name="connsiteY6" fmla="*/ 443598 h 7575644"/>
              <a:gd name="connsiteX7" fmla="*/ 4627778 w 5100782"/>
              <a:gd name="connsiteY7" fmla="*/ 13404 h 7575644"/>
              <a:gd name="connsiteX8" fmla="*/ 4005828 w 5100782"/>
              <a:gd name="connsiteY8" fmla="*/ 12444 h 7575644"/>
              <a:gd name="connsiteX9" fmla="*/ 3630674 w 5100782"/>
              <a:gd name="connsiteY9" fmla="*/ 325843 h 7575644"/>
              <a:gd name="connsiteX10" fmla="*/ 1537681 w 5100782"/>
              <a:gd name="connsiteY10" fmla="*/ 333919 h 7575644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737 h 7574462"/>
              <a:gd name="connsiteX1" fmla="*/ 1123040 w 5100782"/>
              <a:gd name="connsiteY1" fmla="*/ 1664 h 7574462"/>
              <a:gd name="connsiteX2" fmla="*/ 556516 w 5100782"/>
              <a:gd name="connsiteY2" fmla="*/ 10301 h 7574462"/>
              <a:gd name="connsiteX3" fmla="*/ 10414 w 5100782"/>
              <a:gd name="connsiteY3" fmla="*/ 496960 h 7574462"/>
              <a:gd name="connsiteX4" fmla="*/ 9736 w 5100782"/>
              <a:gd name="connsiteY4" fmla="*/ 7570896 h 7574462"/>
              <a:gd name="connsiteX5" fmla="*/ 5100782 w 5100782"/>
              <a:gd name="connsiteY5" fmla="*/ 7574462 h 7574462"/>
              <a:gd name="connsiteX6" fmla="*/ 5084304 w 5100782"/>
              <a:gd name="connsiteY6" fmla="*/ 442416 h 7574462"/>
              <a:gd name="connsiteX7" fmla="*/ 4627778 w 5100782"/>
              <a:gd name="connsiteY7" fmla="*/ 12222 h 7574462"/>
              <a:gd name="connsiteX8" fmla="*/ 4005828 w 5100782"/>
              <a:gd name="connsiteY8" fmla="*/ 11262 h 7574462"/>
              <a:gd name="connsiteX9" fmla="*/ 3630674 w 5100782"/>
              <a:gd name="connsiteY9" fmla="*/ 324661 h 7574462"/>
              <a:gd name="connsiteX10" fmla="*/ 1537681 w 5100782"/>
              <a:gd name="connsiteY10" fmla="*/ 332737 h 7574462"/>
              <a:gd name="connsiteX0" fmla="*/ 1537681 w 5100782"/>
              <a:gd name="connsiteY0" fmla="*/ 332525 h 7574250"/>
              <a:gd name="connsiteX1" fmla="*/ 1123040 w 5100782"/>
              <a:gd name="connsiteY1" fmla="*/ 1452 h 7574250"/>
              <a:gd name="connsiteX2" fmla="*/ 556516 w 5100782"/>
              <a:gd name="connsiteY2" fmla="*/ 10089 h 7574250"/>
              <a:gd name="connsiteX3" fmla="*/ 10414 w 5100782"/>
              <a:gd name="connsiteY3" fmla="*/ 496748 h 7574250"/>
              <a:gd name="connsiteX4" fmla="*/ 9736 w 5100782"/>
              <a:gd name="connsiteY4" fmla="*/ 7570684 h 7574250"/>
              <a:gd name="connsiteX5" fmla="*/ 5100782 w 5100782"/>
              <a:gd name="connsiteY5" fmla="*/ 7574250 h 7574250"/>
              <a:gd name="connsiteX6" fmla="*/ 5084304 w 5100782"/>
              <a:gd name="connsiteY6" fmla="*/ 442204 h 7574250"/>
              <a:gd name="connsiteX7" fmla="*/ 4627778 w 5100782"/>
              <a:gd name="connsiteY7" fmla="*/ 12010 h 7574250"/>
              <a:gd name="connsiteX8" fmla="*/ 4005828 w 5100782"/>
              <a:gd name="connsiteY8" fmla="*/ 11050 h 7574250"/>
              <a:gd name="connsiteX9" fmla="*/ 3630674 w 5100782"/>
              <a:gd name="connsiteY9" fmla="*/ 324449 h 7574250"/>
              <a:gd name="connsiteX10" fmla="*/ 1537681 w 5100782"/>
              <a:gd name="connsiteY10" fmla="*/ 332525 h 7574250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31072 h 7572797"/>
              <a:gd name="connsiteX1" fmla="*/ 1123040 w 5100782"/>
              <a:gd name="connsiteY1" fmla="*/ -1 h 7572797"/>
              <a:gd name="connsiteX2" fmla="*/ 556516 w 5100782"/>
              <a:gd name="connsiteY2" fmla="*/ 8636 h 7572797"/>
              <a:gd name="connsiteX3" fmla="*/ 10414 w 5100782"/>
              <a:gd name="connsiteY3" fmla="*/ 495295 h 7572797"/>
              <a:gd name="connsiteX4" fmla="*/ 9736 w 5100782"/>
              <a:gd name="connsiteY4" fmla="*/ 7569231 h 7572797"/>
              <a:gd name="connsiteX5" fmla="*/ 5100782 w 5100782"/>
              <a:gd name="connsiteY5" fmla="*/ 7572797 h 7572797"/>
              <a:gd name="connsiteX6" fmla="*/ 5084304 w 5100782"/>
              <a:gd name="connsiteY6" fmla="*/ 440751 h 7572797"/>
              <a:gd name="connsiteX7" fmla="*/ 4627778 w 5100782"/>
              <a:gd name="connsiteY7" fmla="*/ 10557 h 7572797"/>
              <a:gd name="connsiteX8" fmla="*/ 4005828 w 5100782"/>
              <a:gd name="connsiteY8" fmla="*/ 9597 h 7572797"/>
              <a:gd name="connsiteX9" fmla="*/ 3630674 w 5100782"/>
              <a:gd name="connsiteY9" fmla="*/ 322996 h 7572797"/>
              <a:gd name="connsiteX10" fmla="*/ 1537681 w 5100782"/>
              <a:gd name="connsiteY10" fmla="*/ 331072 h 7572797"/>
              <a:gd name="connsiteX0" fmla="*/ 1537681 w 5100782"/>
              <a:gd name="connsiteY0" fmla="*/ 331074 h 7572799"/>
              <a:gd name="connsiteX1" fmla="*/ 1123040 w 5100782"/>
              <a:gd name="connsiteY1" fmla="*/ 1 h 7572799"/>
              <a:gd name="connsiteX2" fmla="*/ 556516 w 5100782"/>
              <a:gd name="connsiteY2" fmla="*/ 8638 h 7572799"/>
              <a:gd name="connsiteX3" fmla="*/ 10414 w 5100782"/>
              <a:gd name="connsiteY3" fmla="*/ 495297 h 7572799"/>
              <a:gd name="connsiteX4" fmla="*/ 9736 w 5100782"/>
              <a:gd name="connsiteY4" fmla="*/ 7569233 h 7572799"/>
              <a:gd name="connsiteX5" fmla="*/ 5100782 w 5100782"/>
              <a:gd name="connsiteY5" fmla="*/ 7572799 h 7572799"/>
              <a:gd name="connsiteX6" fmla="*/ 5084304 w 5100782"/>
              <a:gd name="connsiteY6" fmla="*/ 440753 h 7572799"/>
              <a:gd name="connsiteX7" fmla="*/ 4627778 w 5100782"/>
              <a:gd name="connsiteY7" fmla="*/ 10559 h 7572799"/>
              <a:gd name="connsiteX8" fmla="*/ 4005828 w 5100782"/>
              <a:gd name="connsiteY8" fmla="*/ 9599 h 7572799"/>
              <a:gd name="connsiteX9" fmla="*/ 3630674 w 5100782"/>
              <a:gd name="connsiteY9" fmla="*/ 322998 h 7572799"/>
              <a:gd name="connsiteX10" fmla="*/ 1537681 w 5100782"/>
              <a:gd name="connsiteY10" fmla="*/ 331074 h 7572799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193 h 7569918"/>
              <a:gd name="connsiteX1" fmla="*/ 1124789 w 5100782"/>
              <a:gd name="connsiteY1" fmla="*/ 0 h 7569918"/>
              <a:gd name="connsiteX2" fmla="*/ 556516 w 5100782"/>
              <a:gd name="connsiteY2" fmla="*/ 5757 h 7569918"/>
              <a:gd name="connsiteX3" fmla="*/ 10414 w 5100782"/>
              <a:gd name="connsiteY3" fmla="*/ 492416 h 7569918"/>
              <a:gd name="connsiteX4" fmla="*/ 9736 w 5100782"/>
              <a:gd name="connsiteY4" fmla="*/ 7566352 h 7569918"/>
              <a:gd name="connsiteX5" fmla="*/ 5100782 w 5100782"/>
              <a:gd name="connsiteY5" fmla="*/ 7569918 h 7569918"/>
              <a:gd name="connsiteX6" fmla="*/ 5084304 w 5100782"/>
              <a:gd name="connsiteY6" fmla="*/ 437872 h 7569918"/>
              <a:gd name="connsiteX7" fmla="*/ 4627778 w 5100782"/>
              <a:gd name="connsiteY7" fmla="*/ 7678 h 7569918"/>
              <a:gd name="connsiteX8" fmla="*/ 4005828 w 5100782"/>
              <a:gd name="connsiteY8" fmla="*/ 6718 h 7569918"/>
              <a:gd name="connsiteX9" fmla="*/ 3630674 w 5100782"/>
              <a:gd name="connsiteY9" fmla="*/ 320117 h 7569918"/>
              <a:gd name="connsiteX10" fmla="*/ 1537681 w 5100782"/>
              <a:gd name="connsiteY10" fmla="*/ 328193 h 7569918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05828 w 5100782"/>
              <a:gd name="connsiteY8" fmla="*/ 679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7681 w 5100782"/>
              <a:gd name="connsiteY0" fmla="*/ 328267 h 7569992"/>
              <a:gd name="connsiteX1" fmla="*/ 1124789 w 5100782"/>
              <a:gd name="connsiteY1" fmla="*/ 74 h 7569992"/>
              <a:gd name="connsiteX2" fmla="*/ 556516 w 5100782"/>
              <a:gd name="connsiteY2" fmla="*/ 5831 h 7569992"/>
              <a:gd name="connsiteX3" fmla="*/ 10414 w 5100782"/>
              <a:gd name="connsiteY3" fmla="*/ 492490 h 7569992"/>
              <a:gd name="connsiteX4" fmla="*/ 9736 w 5100782"/>
              <a:gd name="connsiteY4" fmla="*/ 7566426 h 7569992"/>
              <a:gd name="connsiteX5" fmla="*/ 5100782 w 5100782"/>
              <a:gd name="connsiteY5" fmla="*/ 7569992 h 7569992"/>
              <a:gd name="connsiteX6" fmla="*/ 5084304 w 5100782"/>
              <a:gd name="connsiteY6" fmla="*/ 437946 h 7569992"/>
              <a:gd name="connsiteX7" fmla="*/ 4627778 w 5100782"/>
              <a:gd name="connsiteY7" fmla="*/ 7752 h 7569992"/>
              <a:gd name="connsiteX8" fmla="*/ 4016330 w 5100782"/>
              <a:gd name="connsiteY8" fmla="*/ 3912 h 7569992"/>
              <a:gd name="connsiteX9" fmla="*/ 3630674 w 5100782"/>
              <a:gd name="connsiteY9" fmla="*/ 320191 h 7569992"/>
              <a:gd name="connsiteX10" fmla="*/ 1537681 w 5100782"/>
              <a:gd name="connsiteY10" fmla="*/ 328267 h 7569992"/>
              <a:gd name="connsiteX0" fmla="*/ 1534180 w 5100782"/>
              <a:gd name="connsiteY0" fmla="*/ 446314 h 7569974"/>
              <a:gd name="connsiteX1" fmla="*/ 1124789 w 5100782"/>
              <a:gd name="connsiteY1" fmla="*/ 56 h 7569974"/>
              <a:gd name="connsiteX2" fmla="*/ 556516 w 5100782"/>
              <a:gd name="connsiteY2" fmla="*/ 5813 h 7569974"/>
              <a:gd name="connsiteX3" fmla="*/ 10414 w 5100782"/>
              <a:gd name="connsiteY3" fmla="*/ 492472 h 7569974"/>
              <a:gd name="connsiteX4" fmla="*/ 9736 w 5100782"/>
              <a:gd name="connsiteY4" fmla="*/ 7566408 h 7569974"/>
              <a:gd name="connsiteX5" fmla="*/ 5100782 w 5100782"/>
              <a:gd name="connsiteY5" fmla="*/ 7569974 h 7569974"/>
              <a:gd name="connsiteX6" fmla="*/ 5084304 w 5100782"/>
              <a:gd name="connsiteY6" fmla="*/ 437928 h 7569974"/>
              <a:gd name="connsiteX7" fmla="*/ 4627778 w 5100782"/>
              <a:gd name="connsiteY7" fmla="*/ 7734 h 7569974"/>
              <a:gd name="connsiteX8" fmla="*/ 4016330 w 5100782"/>
              <a:gd name="connsiteY8" fmla="*/ 3894 h 7569974"/>
              <a:gd name="connsiteX9" fmla="*/ 3630674 w 5100782"/>
              <a:gd name="connsiteY9" fmla="*/ 320173 h 7569974"/>
              <a:gd name="connsiteX10" fmla="*/ 1534180 w 5100782"/>
              <a:gd name="connsiteY10" fmla="*/ 446314 h 756997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27179 w 5100782"/>
              <a:gd name="connsiteY0" fmla="*/ 323949 h 7569994"/>
              <a:gd name="connsiteX1" fmla="*/ 1124789 w 5100782"/>
              <a:gd name="connsiteY1" fmla="*/ 76 h 7569994"/>
              <a:gd name="connsiteX2" fmla="*/ 556516 w 5100782"/>
              <a:gd name="connsiteY2" fmla="*/ 5833 h 7569994"/>
              <a:gd name="connsiteX3" fmla="*/ 10414 w 5100782"/>
              <a:gd name="connsiteY3" fmla="*/ 492492 h 7569994"/>
              <a:gd name="connsiteX4" fmla="*/ 9736 w 5100782"/>
              <a:gd name="connsiteY4" fmla="*/ 7566428 h 7569994"/>
              <a:gd name="connsiteX5" fmla="*/ 5100782 w 5100782"/>
              <a:gd name="connsiteY5" fmla="*/ 7569994 h 7569994"/>
              <a:gd name="connsiteX6" fmla="*/ 5084304 w 5100782"/>
              <a:gd name="connsiteY6" fmla="*/ 437948 h 7569994"/>
              <a:gd name="connsiteX7" fmla="*/ 4627778 w 5100782"/>
              <a:gd name="connsiteY7" fmla="*/ 7754 h 7569994"/>
              <a:gd name="connsiteX8" fmla="*/ 4016330 w 5100782"/>
              <a:gd name="connsiteY8" fmla="*/ 3914 h 7569994"/>
              <a:gd name="connsiteX9" fmla="*/ 3630674 w 5100782"/>
              <a:gd name="connsiteY9" fmla="*/ 320193 h 7569994"/>
              <a:gd name="connsiteX10" fmla="*/ 1527179 w 5100782"/>
              <a:gd name="connsiteY10" fmla="*/ 323949 h 7569994"/>
              <a:gd name="connsiteX0" fmla="*/ 1516765 w 5090368"/>
              <a:gd name="connsiteY0" fmla="*/ 323949 h 7569994"/>
              <a:gd name="connsiteX1" fmla="*/ 1114375 w 5090368"/>
              <a:gd name="connsiteY1" fmla="*/ 76 h 7569994"/>
              <a:gd name="connsiteX2" fmla="*/ 546102 w 5090368"/>
              <a:gd name="connsiteY2" fmla="*/ 5833 h 7569994"/>
              <a:gd name="connsiteX3" fmla="*/ 0 w 5090368"/>
              <a:gd name="connsiteY3" fmla="*/ 492492 h 7569994"/>
              <a:gd name="connsiteX4" fmla="*/ 324883 w 5090368"/>
              <a:gd name="connsiteY4" fmla="*/ 7458441 h 7569994"/>
              <a:gd name="connsiteX5" fmla="*/ 5090368 w 5090368"/>
              <a:gd name="connsiteY5" fmla="*/ 7569994 h 7569994"/>
              <a:gd name="connsiteX6" fmla="*/ 5073890 w 5090368"/>
              <a:gd name="connsiteY6" fmla="*/ 437948 h 7569994"/>
              <a:gd name="connsiteX7" fmla="*/ 4617364 w 5090368"/>
              <a:gd name="connsiteY7" fmla="*/ 7754 h 7569994"/>
              <a:gd name="connsiteX8" fmla="*/ 4005916 w 5090368"/>
              <a:gd name="connsiteY8" fmla="*/ 3914 h 7569994"/>
              <a:gd name="connsiteX9" fmla="*/ 3620260 w 5090368"/>
              <a:gd name="connsiteY9" fmla="*/ 320193 h 7569994"/>
              <a:gd name="connsiteX10" fmla="*/ 1516765 w 5090368"/>
              <a:gd name="connsiteY10" fmla="*/ 323949 h 7569994"/>
              <a:gd name="connsiteX0" fmla="*/ 1516769 w 5090372"/>
              <a:gd name="connsiteY0" fmla="*/ 323949 h 7569994"/>
              <a:gd name="connsiteX1" fmla="*/ 1114379 w 5090372"/>
              <a:gd name="connsiteY1" fmla="*/ 76 h 7569994"/>
              <a:gd name="connsiteX2" fmla="*/ 546106 w 5090372"/>
              <a:gd name="connsiteY2" fmla="*/ 5833 h 7569994"/>
              <a:gd name="connsiteX3" fmla="*/ 4 w 5090372"/>
              <a:gd name="connsiteY3" fmla="*/ 492492 h 7569994"/>
              <a:gd name="connsiteX4" fmla="*/ 23831 w 5090372"/>
              <a:gd name="connsiteY4" fmla="*/ 7554910 h 7569994"/>
              <a:gd name="connsiteX5" fmla="*/ 5090372 w 5090372"/>
              <a:gd name="connsiteY5" fmla="*/ 7569994 h 7569994"/>
              <a:gd name="connsiteX6" fmla="*/ 5073894 w 5090372"/>
              <a:gd name="connsiteY6" fmla="*/ 437948 h 7569994"/>
              <a:gd name="connsiteX7" fmla="*/ 4617368 w 5090372"/>
              <a:gd name="connsiteY7" fmla="*/ 7754 h 7569994"/>
              <a:gd name="connsiteX8" fmla="*/ 4005920 w 5090372"/>
              <a:gd name="connsiteY8" fmla="*/ 3914 h 7569994"/>
              <a:gd name="connsiteX9" fmla="*/ 3620264 w 5090372"/>
              <a:gd name="connsiteY9" fmla="*/ 320193 h 7569994"/>
              <a:gd name="connsiteX10" fmla="*/ 1516769 w 5090372"/>
              <a:gd name="connsiteY10" fmla="*/ 323949 h 7569994"/>
              <a:gd name="connsiteX0" fmla="*/ 1516769 w 5074133"/>
              <a:gd name="connsiteY0" fmla="*/ 323949 h 7554910"/>
              <a:gd name="connsiteX1" fmla="*/ 1114379 w 5074133"/>
              <a:gd name="connsiteY1" fmla="*/ 76 h 7554910"/>
              <a:gd name="connsiteX2" fmla="*/ 546106 w 5074133"/>
              <a:gd name="connsiteY2" fmla="*/ 5833 h 7554910"/>
              <a:gd name="connsiteX3" fmla="*/ 4 w 5074133"/>
              <a:gd name="connsiteY3" fmla="*/ 492492 h 7554910"/>
              <a:gd name="connsiteX4" fmla="*/ 23831 w 5074133"/>
              <a:gd name="connsiteY4" fmla="*/ 7554910 h 7554910"/>
              <a:gd name="connsiteX5" fmla="*/ 4880333 w 5074133"/>
              <a:gd name="connsiteY5" fmla="*/ 7509522 h 7554910"/>
              <a:gd name="connsiteX6" fmla="*/ 5073894 w 5074133"/>
              <a:gd name="connsiteY6" fmla="*/ 437948 h 7554910"/>
              <a:gd name="connsiteX7" fmla="*/ 4617368 w 5074133"/>
              <a:gd name="connsiteY7" fmla="*/ 7754 h 7554910"/>
              <a:gd name="connsiteX8" fmla="*/ 4005920 w 5074133"/>
              <a:gd name="connsiteY8" fmla="*/ 3914 h 7554910"/>
              <a:gd name="connsiteX9" fmla="*/ 3620264 w 5074133"/>
              <a:gd name="connsiteY9" fmla="*/ 320193 h 7554910"/>
              <a:gd name="connsiteX10" fmla="*/ 1516769 w 5074133"/>
              <a:gd name="connsiteY10" fmla="*/ 323949 h 7554910"/>
              <a:gd name="connsiteX0" fmla="*/ 1516769 w 5079870"/>
              <a:gd name="connsiteY0" fmla="*/ 323949 h 7554910"/>
              <a:gd name="connsiteX1" fmla="*/ 1114379 w 5079870"/>
              <a:gd name="connsiteY1" fmla="*/ 76 h 7554910"/>
              <a:gd name="connsiteX2" fmla="*/ 546106 w 5079870"/>
              <a:gd name="connsiteY2" fmla="*/ 5833 h 7554910"/>
              <a:gd name="connsiteX3" fmla="*/ 4 w 5079870"/>
              <a:gd name="connsiteY3" fmla="*/ 492492 h 7554910"/>
              <a:gd name="connsiteX4" fmla="*/ 23831 w 5079870"/>
              <a:gd name="connsiteY4" fmla="*/ 7554910 h 7554910"/>
              <a:gd name="connsiteX5" fmla="*/ 5079870 w 5079870"/>
              <a:gd name="connsiteY5" fmla="*/ 7551276 h 7554910"/>
              <a:gd name="connsiteX6" fmla="*/ 5073894 w 5079870"/>
              <a:gd name="connsiteY6" fmla="*/ 437948 h 7554910"/>
              <a:gd name="connsiteX7" fmla="*/ 4617368 w 5079870"/>
              <a:gd name="connsiteY7" fmla="*/ 7754 h 7554910"/>
              <a:gd name="connsiteX8" fmla="*/ 4005920 w 5079870"/>
              <a:gd name="connsiteY8" fmla="*/ 3914 h 7554910"/>
              <a:gd name="connsiteX9" fmla="*/ 3620264 w 5079870"/>
              <a:gd name="connsiteY9" fmla="*/ 320193 h 7554910"/>
              <a:gd name="connsiteX10" fmla="*/ 1516769 w 5079870"/>
              <a:gd name="connsiteY10" fmla="*/ 323949 h 7554910"/>
              <a:gd name="connsiteX0" fmla="*/ 1516769 w 5074091"/>
              <a:gd name="connsiteY0" fmla="*/ 323949 h 7554910"/>
              <a:gd name="connsiteX1" fmla="*/ 1114379 w 5074091"/>
              <a:gd name="connsiteY1" fmla="*/ 76 h 7554910"/>
              <a:gd name="connsiteX2" fmla="*/ 546106 w 5074091"/>
              <a:gd name="connsiteY2" fmla="*/ 5833 h 7554910"/>
              <a:gd name="connsiteX3" fmla="*/ 4 w 5074091"/>
              <a:gd name="connsiteY3" fmla="*/ 492492 h 7554910"/>
              <a:gd name="connsiteX4" fmla="*/ 23831 w 5074091"/>
              <a:gd name="connsiteY4" fmla="*/ 7554910 h 7554910"/>
              <a:gd name="connsiteX5" fmla="*/ 4834824 w 5074091"/>
              <a:gd name="connsiteY5" fmla="*/ 7387137 h 7554910"/>
              <a:gd name="connsiteX6" fmla="*/ 5073894 w 5074091"/>
              <a:gd name="connsiteY6" fmla="*/ 437948 h 7554910"/>
              <a:gd name="connsiteX7" fmla="*/ 4617368 w 5074091"/>
              <a:gd name="connsiteY7" fmla="*/ 7754 h 7554910"/>
              <a:gd name="connsiteX8" fmla="*/ 4005920 w 5074091"/>
              <a:gd name="connsiteY8" fmla="*/ 3914 h 7554910"/>
              <a:gd name="connsiteX9" fmla="*/ 3620264 w 5074091"/>
              <a:gd name="connsiteY9" fmla="*/ 320193 h 7554910"/>
              <a:gd name="connsiteX10" fmla="*/ 1516769 w 5074091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3894 w 5081622"/>
              <a:gd name="connsiteY6" fmla="*/ 437948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4947871 w 5081622"/>
              <a:gd name="connsiteY6" fmla="*/ 46674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8 w 5081622"/>
              <a:gd name="connsiteY7" fmla="*/ 7754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3949 h 7554910"/>
              <a:gd name="connsiteX1" fmla="*/ 1114379 w 5081622"/>
              <a:gd name="connsiteY1" fmla="*/ 76 h 7554910"/>
              <a:gd name="connsiteX2" fmla="*/ 546106 w 5081622"/>
              <a:gd name="connsiteY2" fmla="*/ 5833 h 7554910"/>
              <a:gd name="connsiteX3" fmla="*/ 4 w 5081622"/>
              <a:gd name="connsiteY3" fmla="*/ 492492 h 7554910"/>
              <a:gd name="connsiteX4" fmla="*/ 23831 w 5081622"/>
              <a:gd name="connsiteY4" fmla="*/ 7554910 h 7554910"/>
              <a:gd name="connsiteX5" fmla="*/ 5081622 w 5081622"/>
              <a:gd name="connsiteY5" fmla="*/ 7551276 h 7554910"/>
              <a:gd name="connsiteX6" fmla="*/ 5077395 w 5081622"/>
              <a:gd name="connsiteY6" fmla="*/ 469624 h 7554910"/>
              <a:gd name="connsiteX7" fmla="*/ 4617369 w 5081622"/>
              <a:gd name="connsiteY7" fmla="*/ 7755 h 7554910"/>
              <a:gd name="connsiteX8" fmla="*/ 4005920 w 5081622"/>
              <a:gd name="connsiteY8" fmla="*/ 3914 h 7554910"/>
              <a:gd name="connsiteX9" fmla="*/ 3620264 w 5081622"/>
              <a:gd name="connsiteY9" fmla="*/ 320193 h 7554910"/>
              <a:gd name="connsiteX10" fmla="*/ 1516769 w 5081622"/>
              <a:gd name="connsiteY10" fmla="*/ 323949 h 7554910"/>
              <a:gd name="connsiteX0" fmla="*/ 1516769 w 5081622"/>
              <a:gd name="connsiteY0" fmla="*/ 322510 h 7553471"/>
              <a:gd name="connsiteX1" fmla="*/ 1084501 w 5081622"/>
              <a:gd name="connsiteY1" fmla="*/ 77 h 7553471"/>
              <a:gd name="connsiteX2" fmla="*/ 546106 w 5081622"/>
              <a:gd name="connsiteY2" fmla="*/ 4394 h 7553471"/>
              <a:gd name="connsiteX3" fmla="*/ 4 w 5081622"/>
              <a:gd name="connsiteY3" fmla="*/ 491053 h 7553471"/>
              <a:gd name="connsiteX4" fmla="*/ 23831 w 5081622"/>
              <a:gd name="connsiteY4" fmla="*/ 7553471 h 7553471"/>
              <a:gd name="connsiteX5" fmla="*/ 5081622 w 5081622"/>
              <a:gd name="connsiteY5" fmla="*/ 7549837 h 7553471"/>
              <a:gd name="connsiteX6" fmla="*/ 5077395 w 5081622"/>
              <a:gd name="connsiteY6" fmla="*/ 468185 h 7553471"/>
              <a:gd name="connsiteX7" fmla="*/ 4617369 w 5081622"/>
              <a:gd name="connsiteY7" fmla="*/ 6316 h 7553471"/>
              <a:gd name="connsiteX8" fmla="*/ 4005920 w 5081622"/>
              <a:gd name="connsiteY8" fmla="*/ 2475 h 7553471"/>
              <a:gd name="connsiteX9" fmla="*/ 3620264 w 5081622"/>
              <a:gd name="connsiteY9" fmla="*/ 318754 h 7553471"/>
              <a:gd name="connsiteX10" fmla="*/ 1516769 w 5081622"/>
              <a:gd name="connsiteY10" fmla="*/ 322510 h 7553471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17369 w 5081622"/>
              <a:gd name="connsiteY7" fmla="*/ 6239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3620264 w 5081622"/>
              <a:gd name="connsiteY9" fmla="*/ 318677 h 7553394"/>
              <a:gd name="connsiteX10" fmla="*/ 1516769 w 5081622"/>
              <a:gd name="connsiteY10" fmla="*/ 322433 h 7553394"/>
              <a:gd name="connsiteX0" fmla="*/ 1516769 w 5081622"/>
              <a:gd name="connsiteY0" fmla="*/ 322433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  <a:gd name="connsiteX9" fmla="*/ 1516769 w 5081622"/>
              <a:gd name="connsiteY9" fmla="*/ 322433 h 7553394"/>
              <a:gd name="connsiteX0" fmla="*/ 4005920 w 5081622"/>
              <a:gd name="connsiteY0" fmla="*/ 2398 h 7553394"/>
              <a:gd name="connsiteX1" fmla="*/ 1084501 w 5081622"/>
              <a:gd name="connsiteY1" fmla="*/ 0 h 7553394"/>
              <a:gd name="connsiteX2" fmla="*/ 546106 w 5081622"/>
              <a:gd name="connsiteY2" fmla="*/ 4317 h 7553394"/>
              <a:gd name="connsiteX3" fmla="*/ 4 w 5081622"/>
              <a:gd name="connsiteY3" fmla="*/ 490976 h 7553394"/>
              <a:gd name="connsiteX4" fmla="*/ 23831 w 5081622"/>
              <a:gd name="connsiteY4" fmla="*/ 7553394 h 7553394"/>
              <a:gd name="connsiteX5" fmla="*/ 5081622 w 5081622"/>
              <a:gd name="connsiteY5" fmla="*/ 7549760 h 7553394"/>
              <a:gd name="connsiteX6" fmla="*/ 5077395 w 5081622"/>
              <a:gd name="connsiteY6" fmla="*/ 468108 h 7553394"/>
              <a:gd name="connsiteX7" fmla="*/ 4605068 w 5081622"/>
              <a:gd name="connsiteY7" fmla="*/ 6238 h 7553394"/>
              <a:gd name="connsiteX8" fmla="*/ 4005920 w 5081622"/>
              <a:gd name="connsiteY8" fmla="*/ 2398 h 75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622" h="7553394">
                <a:moveTo>
                  <a:pt x="4005920" y="2398"/>
                </a:moveTo>
                <a:lnTo>
                  <a:pt x="1084501" y="0"/>
                </a:lnTo>
                <a:lnTo>
                  <a:pt x="546106" y="4317"/>
                </a:lnTo>
                <a:cubicBezTo>
                  <a:pt x="269554" y="2878"/>
                  <a:pt x="12839" y="161738"/>
                  <a:pt x="4" y="490976"/>
                </a:cubicBezTo>
                <a:cubicBezTo>
                  <a:pt x="-105" y="1750787"/>
                  <a:pt x="1590" y="6327736"/>
                  <a:pt x="23831" y="7553394"/>
                </a:cubicBezTo>
                <a:lnTo>
                  <a:pt x="5081622" y="7549760"/>
                </a:lnTo>
                <a:cubicBezTo>
                  <a:pt x="5076129" y="5172411"/>
                  <a:pt x="5085634" y="4034131"/>
                  <a:pt x="5077395" y="468108"/>
                </a:cubicBezTo>
                <a:cubicBezTo>
                  <a:pt x="5076708" y="174783"/>
                  <a:pt x="4798558" y="12069"/>
                  <a:pt x="4605068" y="6238"/>
                </a:cubicBezTo>
                <a:cubicBezTo>
                  <a:pt x="4418321" y="610"/>
                  <a:pt x="4188823" y="263"/>
                  <a:pt x="4005920" y="23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4C3EC-C61A-480A-89DA-2DFD3C62E685}"/>
              </a:ext>
            </a:extLst>
          </p:cNvPr>
          <p:cNvSpPr/>
          <p:nvPr userDrawn="1"/>
        </p:nvSpPr>
        <p:spPr>
          <a:xfrm>
            <a:off x="0" y="6427586"/>
            <a:ext cx="12146259" cy="462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F8680-BB58-E34A-A8C6-343695E6A7F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8967-9FD2-624D-ABAB-7E5C83F1CBD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EAE6-5E8B-5F44-8D85-1FE0F30CE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11CE960-769E-1248-856B-5DED00CB6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33B235-BAD9-D445-BFD5-1C2D37B1A17B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49735"/>
      </p:ext>
    </p:extLst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1  iPhon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E1E880FF-96B8-46BB-B9F1-BDEEF0EDED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flipH="1">
            <a:off x="4447490" y="810746"/>
            <a:ext cx="7123328" cy="56060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lIns="648000" tIns="684000" rIns="648000" bIns="0" anchor="t"/>
          <a:lstStyle>
            <a:lvl1pPr marL="0" marR="0" indent="0" algn="ctr" defTabSz="895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2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Resize or adjust placement of image via &lt;Crop Tool&gt;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0CDCE42-2932-421D-8D83-EE2FC2F85665}"/>
              </a:ext>
            </a:extLst>
          </p:cNvPr>
          <p:cNvSpPr/>
          <p:nvPr userDrawn="1"/>
        </p:nvSpPr>
        <p:spPr>
          <a:xfrm>
            <a:off x="4447490" y="657441"/>
            <a:ext cx="7128000" cy="153305"/>
          </a:xfrm>
          <a:custGeom>
            <a:avLst/>
            <a:gdLst>
              <a:gd name="connsiteX0" fmla="*/ 100381 w 7128000"/>
              <a:gd name="connsiteY0" fmla="*/ 0 h 153305"/>
              <a:gd name="connsiteX1" fmla="*/ 7027619 w 7128000"/>
              <a:gd name="connsiteY1" fmla="*/ 0 h 153305"/>
              <a:gd name="connsiteX2" fmla="*/ 7128000 w 7128000"/>
              <a:gd name="connsiteY2" fmla="*/ 100381 h 153305"/>
              <a:gd name="connsiteX3" fmla="*/ 7128000 w 7128000"/>
              <a:gd name="connsiteY3" fmla="*/ 153305 h 153305"/>
              <a:gd name="connsiteX4" fmla="*/ 0 w 7128000"/>
              <a:gd name="connsiteY4" fmla="*/ 153305 h 153305"/>
              <a:gd name="connsiteX5" fmla="*/ 0 w 7128000"/>
              <a:gd name="connsiteY5" fmla="*/ 100381 h 153305"/>
              <a:gd name="connsiteX6" fmla="*/ 100381 w 7128000"/>
              <a:gd name="connsiteY6" fmla="*/ 0 h 15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8000" h="153305">
                <a:moveTo>
                  <a:pt x="100381" y="0"/>
                </a:moveTo>
                <a:lnTo>
                  <a:pt x="7027619" y="0"/>
                </a:lnTo>
                <a:cubicBezTo>
                  <a:pt x="7083058" y="0"/>
                  <a:pt x="7128000" y="44942"/>
                  <a:pt x="7128000" y="100381"/>
                </a:cubicBezTo>
                <a:lnTo>
                  <a:pt x="7128000" y="153305"/>
                </a:lnTo>
                <a:lnTo>
                  <a:pt x="0" y="153305"/>
                </a:lnTo>
                <a:lnTo>
                  <a:pt x="0" y="100381"/>
                </a:lnTo>
                <a:cubicBezTo>
                  <a:pt x="0" y="44942"/>
                  <a:pt x="44942" y="0"/>
                  <a:pt x="100381" y="0"/>
                </a:cubicBezTo>
                <a:close/>
              </a:path>
            </a:pathLst>
          </a:cu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5006C-2502-40A0-AB75-D9D822C852F8}"/>
              </a:ext>
            </a:extLst>
          </p:cNvPr>
          <p:cNvSpPr/>
          <p:nvPr userDrawn="1"/>
        </p:nvSpPr>
        <p:spPr>
          <a:xfrm>
            <a:off x="0" y="6427586"/>
            <a:ext cx="12146259" cy="4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273"/>
            <a:ext cx="3277718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511929"/>
            <a:ext cx="3280749" cy="452579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71460E39-3992-4465-9E48-CC4FD076A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665BD-88EB-4274-9C45-DE69A28AEDCF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4799F-059B-4E2A-A423-CF57148E45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7929C-111A-AB43-A368-913306E7A2F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97FD-69A4-F24C-A3B8-5AC65F0454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F4C7-024A-ED4E-A442-643E78AAFE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E965678-6A1D-EC47-8D2E-51BC73B36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D6790A-8586-8E4C-9C4B-12A7A07970E5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0675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D77DA-F41E-4D58-9C96-DCE08C5E33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5175" cy="6859588"/>
          </a:xfrm>
          <a:solidFill>
            <a:schemeClr val="bg1">
              <a:lumMod val="95000"/>
            </a:schemeClr>
          </a:solidFill>
        </p:spPr>
        <p:txBody>
          <a:bodyPr lIns="4320000" tIns="720000" rIns="4320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&lt;From the menu bar  |  insert  |  picture&gt;. Resize image via ‘Crop Tool’&gt;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78991C-5E4D-4CA2-AA09-6FA33372284C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E704-563B-4BFD-8D1B-FE1D4F77E9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3ECD0D-B3DA-404D-A73F-03107689E0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21A44B-F88F-FA4F-8FB4-F79349CB32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89ADF-C8D1-3D47-A853-CD43A14900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6CAD72E-2ECF-194E-B287-90E1E00CE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881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 Full Image+Text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D77DA-F41E-4D58-9C96-DCE08C5E33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5175" cy="6859588"/>
          </a:xfrm>
          <a:solidFill>
            <a:schemeClr val="bg1">
              <a:lumMod val="95000"/>
            </a:schemeClr>
          </a:solidFill>
        </p:spPr>
        <p:txBody>
          <a:bodyPr lIns="4320000" tIns="720000" rIns="4320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&lt;From the menu bar  |  insert  |  picture&gt;. Resize image via ‘Crop Tool’&gt;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78991C-5E4D-4CA2-AA09-6FA33372284C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E704-563B-4BFD-8D1B-FE1D4F77E9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3F9746A-E8A4-4D74-B6FB-E73B767C91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8F1BADB-BB5E-49BB-AA3F-E13BAA0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5" y="261440"/>
            <a:ext cx="3279775" cy="1287325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B75FC9-7D19-0440-A854-325E60371C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1F9501-9BEC-5F4C-8085-DAA71DC41E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1B40A-74F4-A143-9B05-76EE8207E6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682160B-C81F-C84F-84B3-8AF32A3F4E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658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 Full Image+Text 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D77DA-F41E-4D58-9C96-DCE08C5E33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959600" cy="6859588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&lt;From the menu bar  |  insert  |  picture&gt;. Resize image via ‘Crop Tool’&gt;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8FE80-E598-994A-90C4-6C3629D8B9AF}"/>
              </a:ext>
            </a:extLst>
          </p:cNvPr>
          <p:cNvSpPr/>
          <p:nvPr userDrawn="1"/>
        </p:nvSpPr>
        <p:spPr>
          <a:xfrm>
            <a:off x="7959081" y="-1"/>
            <a:ext cx="4235301" cy="685958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78991C-5E4D-4CA2-AA09-6FA33372284C}"/>
              </a:ext>
            </a:extLst>
          </p:cNvPr>
          <p:cNvCxnSpPr/>
          <p:nvPr userDrawn="1"/>
        </p:nvCxnSpPr>
        <p:spPr>
          <a:xfrm>
            <a:off x="-681682" y="36440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E704-563B-4BFD-8D1B-FE1D4F77E9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3501802"/>
            <a:ext cx="216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Send image to back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3F9746A-E8A4-4D74-B6FB-E73B767C91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2125" y="1846263"/>
            <a:ext cx="328075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5DAF800-B303-4B0F-98EC-AA0C1659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099" y="261440"/>
            <a:ext cx="3279775" cy="1287325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66A60F-F356-1C4A-B5D6-F28D5415B6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8409914-39BC-EB4A-B41C-0E94F9B7F18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8BC0808-3105-7548-9E6B-88E2FBC1BE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167E994-3426-624B-8654-3E9B7A0A5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405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 Image 1/3-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F769B67-FA61-46B9-BCDF-00051D19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099" y="261440"/>
            <a:ext cx="3279775" cy="1287325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7D93C75E-E2D8-4A6B-8EB8-513A9E4060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93099" y="1846263"/>
            <a:ext cx="3279775" cy="4103811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 sz="1600" baseline="0">
                <a:solidFill>
                  <a:schemeClr val="tx1"/>
                </a:solidFill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>
              <a:defRPr sz="1600" baseline="0">
                <a:solidFill>
                  <a:schemeClr val="tx1"/>
                </a:solidFill>
              </a:defRPr>
            </a:lvl4pPr>
            <a:lvl5pPr>
              <a:defRPr sz="16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1" name="Picture 3" descr="C:\Users\aajetunm\Pictures\Indent.png">
            <a:extLst>
              <a:ext uri="{FF2B5EF4-FFF2-40B4-BE49-F238E27FC236}">
                <a16:creationId xmlns:a16="http://schemas.microsoft.com/office/drawing/2014/main" id="{5D8A3D4C-A147-463D-B7C5-AC1A75276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C3949-2DB3-4045-B344-A6EEAFBF4859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0A820-F98D-4BD2-B668-AB728D742B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8B5BE26E-6DDC-4BC1-AF76-26339268C8BF}"/>
              </a:ext>
            </a:extLst>
          </p:cNvPr>
          <p:cNvGrpSpPr/>
          <p:nvPr/>
        </p:nvGrpSpPr>
        <p:grpSpPr>
          <a:xfrm>
            <a:off x="1" y="0"/>
            <a:ext cx="8358252" cy="5085977"/>
            <a:chOff x="1" y="0"/>
            <a:chExt cx="8358252" cy="50859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E3DB57-578C-41B2-897D-332B9702D9F1}"/>
                </a:ext>
              </a:extLst>
            </p:cNvPr>
            <p:cNvSpPr/>
            <p:nvPr/>
          </p:nvSpPr>
          <p:spPr>
            <a:xfrm>
              <a:off x="1" y="2556623"/>
              <a:ext cx="3703505" cy="2523964"/>
            </a:xfrm>
            <a:custGeom>
              <a:avLst/>
              <a:gdLst>
                <a:gd name="connsiteX0" fmla="*/ 3307471 w 3703504"/>
                <a:gd name="connsiteY0" fmla="*/ 2529291 h 2523963"/>
                <a:gd name="connsiteX1" fmla="*/ 3704202 w 3703504"/>
                <a:gd name="connsiteY1" fmla="*/ 2138647 h 2523963"/>
                <a:gd name="connsiteX2" fmla="*/ 0 w 3703504"/>
                <a:gd name="connsiteY2" fmla="*/ 0 h 2523963"/>
                <a:gd name="connsiteX3" fmla="*/ 0 w 3703504"/>
                <a:gd name="connsiteY3" fmla="*/ 619703 h 252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3504" h="2523963">
                  <a:moveTo>
                    <a:pt x="3307471" y="2529291"/>
                  </a:moveTo>
                  <a:lnTo>
                    <a:pt x="3704202" y="2138647"/>
                  </a:lnTo>
                  <a:lnTo>
                    <a:pt x="0" y="0"/>
                  </a:lnTo>
                  <a:lnTo>
                    <a:pt x="0" y="619703"/>
                  </a:lnTo>
                  <a:close/>
                </a:path>
              </a:pathLst>
            </a:custGeom>
            <a:solidFill>
              <a:schemeClr val="accent1"/>
            </a:solidFill>
            <a:ln w="6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4C94D51-E145-4FC3-9A27-B71C9867DB25}"/>
                </a:ext>
              </a:extLst>
            </p:cNvPr>
            <p:cNvSpPr/>
            <p:nvPr/>
          </p:nvSpPr>
          <p:spPr>
            <a:xfrm>
              <a:off x="1" y="1268641"/>
              <a:ext cx="4819629" cy="3170809"/>
            </a:xfrm>
            <a:custGeom>
              <a:avLst/>
              <a:gdLst>
                <a:gd name="connsiteX0" fmla="*/ 4821025 w 4819629"/>
                <a:gd name="connsiteY0" fmla="*/ 2783463 h 3170808"/>
                <a:gd name="connsiteX1" fmla="*/ 0 w 4819629"/>
                <a:gd name="connsiteY1" fmla="*/ 0 h 3170808"/>
                <a:gd name="connsiteX2" fmla="*/ 0 w 4819629"/>
                <a:gd name="connsiteY2" fmla="*/ 619703 h 3170808"/>
                <a:gd name="connsiteX3" fmla="*/ 4422962 w 4819629"/>
                <a:gd name="connsiteY3" fmla="*/ 3173282 h 317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29" h="3170808">
                  <a:moveTo>
                    <a:pt x="4821025" y="2783463"/>
                  </a:moveTo>
                  <a:lnTo>
                    <a:pt x="0" y="0"/>
                  </a:lnTo>
                  <a:lnTo>
                    <a:pt x="0" y="619703"/>
                  </a:lnTo>
                  <a:lnTo>
                    <a:pt x="4422962" y="3173282"/>
                  </a:lnTo>
                  <a:close/>
                </a:path>
              </a:pathLst>
            </a:custGeom>
            <a:solidFill>
              <a:schemeClr val="accent1"/>
            </a:solidFill>
            <a:ln w="6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580139-282D-4A13-9934-1DFBD19DBD49}"/>
                </a:ext>
              </a:extLst>
            </p:cNvPr>
            <p:cNvSpPr/>
            <p:nvPr/>
          </p:nvSpPr>
          <p:spPr>
            <a:xfrm>
              <a:off x="2744742" y="0"/>
              <a:ext cx="3037635" cy="5085977"/>
            </a:xfrm>
            <a:custGeom>
              <a:avLst/>
              <a:gdLst>
                <a:gd name="connsiteX0" fmla="*/ 1917869 w 3037634"/>
                <a:gd name="connsiteY0" fmla="*/ 27649 h 5085977"/>
                <a:gd name="connsiteX1" fmla="*/ 795530 w 3037634"/>
                <a:gd name="connsiteY1" fmla="*/ 954033 h 5085977"/>
                <a:gd name="connsiteX2" fmla="*/ 112601 w 3037634"/>
                <a:gd name="connsiteY2" fmla="*/ 2254699 h 5085977"/>
                <a:gd name="connsiteX3" fmla="*/ 53751 w 3037634"/>
                <a:gd name="connsiteY3" fmla="*/ 3722593 h 5085977"/>
                <a:gd name="connsiteX4" fmla="*/ 562476 w 3037634"/>
                <a:gd name="connsiteY4" fmla="*/ 5085977 h 5085977"/>
                <a:gd name="connsiteX5" fmla="*/ 959080 w 3037634"/>
                <a:gd name="connsiteY5" fmla="*/ 4695397 h 5085977"/>
                <a:gd name="connsiteX6" fmla="*/ 959461 w 3037634"/>
                <a:gd name="connsiteY6" fmla="*/ 4695397 h 5085977"/>
                <a:gd name="connsiteX7" fmla="*/ 582325 w 3037634"/>
                <a:gd name="connsiteY7" fmla="*/ 3629878 h 5085977"/>
                <a:gd name="connsiteX8" fmla="*/ 630965 w 3037634"/>
                <a:gd name="connsiteY8" fmla="*/ 2393580 h 5085977"/>
                <a:gd name="connsiteX9" fmla="*/ 1206974 w 3037634"/>
                <a:gd name="connsiteY9" fmla="*/ 1298573 h 5085977"/>
                <a:gd name="connsiteX10" fmla="*/ 2186183 w 3037634"/>
                <a:gd name="connsiteY10" fmla="*/ 492363 h 5085977"/>
                <a:gd name="connsiteX11" fmla="*/ 3039067 w 3037634"/>
                <a:gd name="connsiteY11" fmla="*/ 0 h 5085977"/>
                <a:gd name="connsiteX12" fmla="*/ 1965749 w 3037634"/>
                <a:gd name="connsiteY12" fmla="*/ 0 h 5085977"/>
                <a:gd name="connsiteX13" fmla="*/ 1917869 w 3037634"/>
                <a:gd name="connsiteY13" fmla="*/ 27649 h 508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634" h="5085977">
                  <a:moveTo>
                    <a:pt x="1917869" y="27649"/>
                  </a:moveTo>
                  <a:cubicBezTo>
                    <a:pt x="1472688" y="284675"/>
                    <a:pt x="1095108" y="596366"/>
                    <a:pt x="795530" y="954033"/>
                  </a:cubicBezTo>
                  <a:cubicBezTo>
                    <a:pt x="469190" y="1343725"/>
                    <a:pt x="239434" y="1781297"/>
                    <a:pt x="112601" y="2254699"/>
                  </a:cubicBezTo>
                  <a:cubicBezTo>
                    <a:pt x="-14231" y="2728037"/>
                    <a:pt x="-34017" y="3221922"/>
                    <a:pt x="53751" y="3722593"/>
                  </a:cubicBezTo>
                  <a:cubicBezTo>
                    <a:pt x="134289" y="4182106"/>
                    <a:pt x="305450" y="4640859"/>
                    <a:pt x="562476" y="5085977"/>
                  </a:cubicBezTo>
                  <a:lnTo>
                    <a:pt x="959080" y="4695397"/>
                  </a:lnTo>
                  <a:lnTo>
                    <a:pt x="959461" y="4695397"/>
                  </a:lnTo>
                  <a:cubicBezTo>
                    <a:pt x="771559" y="4343881"/>
                    <a:pt x="644726" y="3986024"/>
                    <a:pt x="582325" y="3629878"/>
                  </a:cubicBezTo>
                  <a:cubicBezTo>
                    <a:pt x="508128" y="3206766"/>
                    <a:pt x="524553" y="2790819"/>
                    <a:pt x="630965" y="2393580"/>
                  </a:cubicBezTo>
                  <a:cubicBezTo>
                    <a:pt x="737441" y="1996278"/>
                    <a:pt x="931240" y="1627893"/>
                    <a:pt x="1206974" y="1298573"/>
                  </a:cubicBezTo>
                  <a:cubicBezTo>
                    <a:pt x="1466093" y="989165"/>
                    <a:pt x="1795540" y="717935"/>
                    <a:pt x="2186183" y="492363"/>
                  </a:cubicBezTo>
                  <a:lnTo>
                    <a:pt x="3039067" y="0"/>
                  </a:lnTo>
                  <a:lnTo>
                    <a:pt x="1965749" y="0"/>
                  </a:lnTo>
                  <a:lnTo>
                    <a:pt x="1917869" y="27649"/>
                  </a:lnTo>
                  <a:close/>
                </a:path>
              </a:pathLst>
            </a:custGeom>
            <a:solidFill>
              <a:schemeClr val="tx2"/>
            </a:solidFill>
            <a:ln w="6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37B6EE-40C8-4A18-8C87-A31BE78A9280}"/>
                </a:ext>
              </a:extLst>
            </p:cNvPr>
            <p:cNvSpPr/>
            <p:nvPr/>
          </p:nvSpPr>
          <p:spPr>
            <a:xfrm>
              <a:off x="4033122" y="0"/>
              <a:ext cx="4324983" cy="4439132"/>
            </a:xfrm>
            <a:custGeom>
              <a:avLst/>
              <a:gdLst>
                <a:gd name="connsiteX0" fmla="*/ 1273481 w 4324983"/>
                <a:gd name="connsiteY0" fmla="*/ 1143077 h 4439132"/>
                <a:gd name="connsiteX1" fmla="*/ 389523 w 4324983"/>
                <a:gd name="connsiteY1" fmla="*/ 4441986 h 4439132"/>
                <a:gd name="connsiteX2" fmla="*/ 787523 w 4324983"/>
                <a:gd name="connsiteY2" fmla="*/ 4052230 h 4439132"/>
                <a:gd name="connsiteX3" fmla="*/ 787903 w 4324983"/>
                <a:gd name="connsiteY3" fmla="*/ 4052103 h 4439132"/>
                <a:gd name="connsiteX4" fmla="*/ 1541795 w 4324983"/>
                <a:gd name="connsiteY4" fmla="*/ 1607854 h 4439132"/>
                <a:gd name="connsiteX5" fmla="*/ 4326653 w 4324983"/>
                <a:gd name="connsiteY5" fmla="*/ 0 h 4439132"/>
                <a:gd name="connsiteX6" fmla="*/ 3253334 w 4324983"/>
                <a:gd name="connsiteY6" fmla="*/ 0 h 4439132"/>
                <a:gd name="connsiteX7" fmla="*/ 1273481 w 4324983"/>
                <a:gd name="connsiteY7" fmla="*/ 1143077 h 443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4983" h="4439132">
                  <a:moveTo>
                    <a:pt x="1273481" y="1143077"/>
                  </a:moveTo>
                  <a:cubicBezTo>
                    <a:pt x="-16531" y="1887900"/>
                    <a:pt x="-355300" y="3151911"/>
                    <a:pt x="389523" y="4441986"/>
                  </a:cubicBezTo>
                  <a:lnTo>
                    <a:pt x="787523" y="4052230"/>
                  </a:lnTo>
                  <a:lnTo>
                    <a:pt x="787903" y="4052103"/>
                  </a:lnTo>
                  <a:cubicBezTo>
                    <a:pt x="278545" y="3066806"/>
                    <a:pt x="548761" y="2181199"/>
                    <a:pt x="1541795" y="1607854"/>
                  </a:cubicBezTo>
                  <a:lnTo>
                    <a:pt x="4326653" y="0"/>
                  </a:lnTo>
                  <a:lnTo>
                    <a:pt x="3253334" y="0"/>
                  </a:lnTo>
                  <a:lnTo>
                    <a:pt x="1273481" y="1143077"/>
                  </a:lnTo>
                  <a:close/>
                </a:path>
              </a:pathLst>
            </a:custGeom>
            <a:solidFill>
              <a:schemeClr val="tx2"/>
            </a:solidFill>
            <a:ln w="6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CDB15D-601A-EA4E-B5F8-D899106B6C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D98E5C-9A1F-7C43-A4B0-2AA52204D5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76AF26-4846-3447-BE8A-B02AC3AB02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30D1320-C915-5541-9D77-3F05223DC0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B3D7E9-47B8-BA46-9A7E-B36B97337BFE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569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wo Column +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846263"/>
            <a:ext cx="5204799" cy="419769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0E55293-5A62-4F04-A2A8-0ABA2B6B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536" y="1846263"/>
            <a:ext cx="5204800" cy="419769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412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5" name="Header Placeholder 2">
            <a:extLst>
              <a:ext uri="{FF2B5EF4-FFF2-40B4-BE49-F238E27FC236}">
                <a16:creationId xmlns:a16="http://schemas.microsoft.com/office/drawing/2014/main" id="{E5601454-F976-45D9-BAF2-25F103649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5874" y="1269999"/>
            <a:ext cx="5206275" cy="468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A3034010-E635-42B7-82A8-60BF565A2D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AD8AF-44FB-45BC-AAA7-8F31223BD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903413" y="1362597"/>
            <a:ext cx="2209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b="0">
                <a:solidFill>
                  <a:schemeClr val="bg1">
                    <a:lumMod val="50000"/>
                  </a:schemeClr>
                </a:solidFill>
                <a:latin typeface="+mn-lt"/>
              </a:rPr>
              <a:t>Single line sub-head box</a:t>
            </a:r>
            <a:endParaRPr lang="en-US" altLang="en-US" sz="1200" b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AC549-EFD7-4C3B-BD5E-133D3456CF0A}"/>
              </a:ext>
            </a:extLst>
          </p:cNvPr>
          <p:cNvCxnSpPr/>
          <p:nvPr userDrawn="1"/>
        </p:nvCxnSpPr>
        <p:spPr>
          <a:xfrm>
            <a:off x="-681682" y="1506167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07B56-9C9B-4BBE-80D0-12632AA7087A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9DE-CC68-4C4F-A983-322D4BFB0F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BE9FC-FC15-524B-9505-37D1BB0785B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19B9-6CEF-7B4E-B4E6-A27A902A12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E25FBC-E5B0-F44A-9BDD-55D06F7F0B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765C049-C877-F84A-AE21-FCEDDEE34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7EA14F-CA3C-6044-BC2E-17EC0938CB29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2322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 Three Column - 1/3 green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1B2C52-91E3-4325-A869-20DADBF0A36D}"/>
              </a:ext>
            </a:extLst>
          </p:cNvPr>
          <p:cNvSpPr>
            <a:spLocks/>
          </p:cNvSpPr>
          <p:nvPr userDrawn="1"/>
        </p:nvSpPr>
        <p:spPr bwMode="auto">
          <a:xfrm>
            <a:off x="7960668" y="-1588"/>
            <a:ext cx="4234507" cy="6861175"/>
          </a:xfrm>
          <a:custGeom>
            <a:avLst/>
            <a:gdLst>
              <a:gd name="T0" fmla="*/ 2656 w 2656"/>
              <a:gd name="T1" fmla="*/ 0 h 4320"/>
              <a:gd name="T2" fmla="*/ 1059 w 2656"/>
              <a:gd name="T3" fmla="*/ 0 h 4320"/>
              <a:gd name="T4" fmla="*/ 0 w 2656"/>
              <a:gd name="T5" fmla="*/ 1060 h 4320"/>
              <a:gd name="T6" fmla="*/ 0 w 2656"/>
              <a:gd name="T7" fmla="*/ 4320 h 4320"/>
              <a:gd name="T8" fmla="*/ 2656 w 2656"/>
              <a:gd name="T9" fmla="*/ 4320 h 4320"/>
              <a:gd name="T10" fmla="*/ 2656 w 2656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6" h="4320">
                <a:moveTo>
                  <a:pt x="2656" y="0"/>
                </a:moveTo>
                <a:cubicBezTo>
                  <a:pt x="1059" y="0"/>
                  <a:pt x="1059" y="0"/>
                  <a:pt x="1059" y="0"/>
                </a:cubicBezTo>
                <a:cubicBezTo>
                  <a:pt x="397" y="0"/>
                  <a:pt x="0" y="397"/>
                  <a:pt x="0" y="106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2656" y="4320"/>
                  <a:pt x="2656" y="4320"/>
                  <a:pt x="2656" y="4320"/>
                </a:cubicBezTo>
                <a:lnTo>
                  <a:pt x="2656" y="0"/>
                </a:lnTo>
                <a:close/>
              </a:path>
            </a:pathLst>
          </a:custGeom>
          <a:solidFill>
            <a:srgbClr val="00A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7113605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E6C0D13-6D8C-C84E-B344-94A55DEBA9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5BE703D-6CE5-9A43-B31A-CB0350EEA3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F415F6-4CB1-0D44-B020-BD38B0A370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5423506-9463-0A4F-8911-D370215711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869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 Three Column - 1/3 green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1B2C52-91E3-4325-A869-20DADBF0A3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-1588"/>
            <a:ext cx="4234506" cy="6861175"/>
          </a:xfrm>
          <a:custGeom>
            <a:avLst/>
            <a:gdLst>
              <a:gd name="T0" fmla="*/ 2656 w 2656"/>
              <a:gd name="T1" fmla="*/ 0 h 4320"/>
              <a:gd name="T2" fmla="*/ 1059 w 2656"/>
              <a:gd name="T3" fmla="*/ 0 h 4320"/>
              <a:gd name="T4" fmla="*/ 0 w 2656"/>
              <a:gd name="T5" fmla="*/ 1060 h 4320"/>
              <a:gd name="T6" fmla="*/ 0 w 2656"/>
              <a:gd name="T7" fmla="*/ 4320 h 4320"/>
              <a:gd name="T8" fmla="*/ 2656 w 2656"/>
              <a:gd name="T9" fmla="*/ 4320 h 4320"/>
              <a:gd name="T10" fmla="*/ 2656 w 2656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6" h="4320">
                <a:moveTo>
                  <a:pt x="2656" y="0"/>
                </a:moveTo>
                <a:cubicBezTo>
                  <a:pt x="1059" y="0"/>
                  <a:pt x="1059" y="0"/>
                  <a:pt x="1059" y="0"/>
                </a:cubicBezTo>
                <a:cubicBezTo>
                  <a:pt x="397" y="0"/>
                  <a:pt x="0" y="397"/>
                  <a:pt x="0" y="106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2656" y="4320"/>
                  <a:pt x="2656" y="4320"/>
                  <a:pt x="2656" y="4320"/>
                </a:cubicBezTo>
                <a:lnTo>
                  <a:pt x="2656" y="0"/>
                </a:lnTo>
                <a:close/>
              </a:path>
            </a:pathLst>
          </a:custGeom>
          <a:solidFill>
            <a:srgbClr val="00A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3062477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E48EC6-7462-FC44-9971-AAF892CE95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71E8C0-01EC-854E-B518-4B9C759F8B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041374-894B-F849-836B-E156AD9215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CE67875-1459-094B-8D63-8AD8B91F1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9294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 Two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4EF9C2-18C5-42EE-924F-4B94746E6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655" y="0"/>
            <a:ext cx="6135520" cy="685958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842" y="549590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520480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9B08C-B059-4498-B6E1-01E200D78C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5" y="1846263"/>
            <a:ext cx="5204943" cy="44637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8FFA4-6D4E-7648-AA6C-4911B61985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AE4-5815-A04C-B5D5-BBC236B873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AA0CCB1-DC75-EF48-9A19-B2D2D72F0A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386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 Three Column - 2/3 green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0122CB2-593C-41CD-8516-28CBA39BF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105" y="0"/>
            <a:ext cx="8079070" cy="685958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327923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6A6F9D-469E-1B40-A0F6-16490B9C2F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D952E9-3447-084A-8BD1-045056003E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71B43-F26C-244B-9117-A838B556EA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2798012-C5AF-7248-994C-17CA9F406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482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 Three Column All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7113605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836D-ED7A-704F-8419-54A597CF51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D3F6A-D8B6-C345-A389-9BE43619C4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DC380-AC3B-6C47-9502-7C39EEEC07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1EB4FEB-EB11-A944-AE05-85FCC6F52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955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 Three Column - 1/3 blu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1B2C52-91E3-4325-A869-20DADBF0A36D}"/>
              </a:ext>
            </a:extLst>
          </p:cNvPr>
          <p:cNvSpPr>
            <a:spLocks/>
          </p:cNvSpPr>
          <p:nvPr userDrawn="1"/>
        </p:nvSpPr>
        <p:spPr bwMode="auto">
          <a:xfrm>
            <a:off x="7960668" y="-1588"/>
            <a:ext cx="4234507" cy="6861175"/>
          </a:xfrm>
          <a:custGeom>
            <a:avLst/>
            <a:gdLst>
              <a:gd name="T0" fmla="*/ 2656 w 2656"/>
              <a:gd name="T1" fmla="*/ 0 h 4320"/>
              <a:gd name="T2" fmla="*/ 1059 w 2656"/>
              <a:gd name="T3" fmla="*/ 0 h 4320"/>
              <a:gd name="T4" fmla="*/ 0 w 2656"/>
              <a:gd name="T5" fmla="*/ 1060 h 4320"/>
              <a:gd name="T6" fmla="*/ 0 w 2656"/>
              <a:gd name="T7" fmla="*/ 4320 h 4320"/>
              <a:gd name="T8" fmla="*/ 2656 w 2656"/>
              <a:gd name="T9" fmla="*/ 4320 h 4320"/>
              <a:gd name="T10" fmla="*/ 2656 w 2656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6" h="4320">
                <a:moveTo>
                  <a:pt x="2656" y="0"/>
                </a:moveTo>
                <a:cubicBezTo>
                  <a:pt x="1059" y="0"/>
                  <a:pt x="1059" y="0"/>
                  <a:pt x="1059" y="0"/>
                </a:cubicBezTo>
                <a:cubicBezTo>
                  <a:pt x="397" y="0"/>
                  <a:pt x="0" y="397"/>
                  <a:pt x="0" y="106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2656" y="4320"/>
                  <a:pt x="2656" y="4320"/>
                  <a:pt x="2656" y="4320"/>
                </a:cubicBezTo>
                <a:lnTo>
                  <a:pt x="265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7113605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78D69-6AB5-AD4D-9F5B-FBBA774D53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995C-0A60-6E47-9FF8-4000DB1A4A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40FE-E319-CE42-A339-064C0AE8B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C26E54F-DA15-754C-ADCD-C85D63DE23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2646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 Three Column - 1/3 blu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1B2C52-91E3-4325-A869-20DADBF0A3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-1588"/>
            <a:ext cx="4234506" cy="6861175"/>
          </a:xfrm>
          <a:custGeom>
            <a:avLst/>
            <a:gdLst>
              <a:gd name="T0" fmla="*/ 2656 w 2656"/>
              <a:gd name="T1" fmla="*/ 0 h 4320"/>
              <a:gd name="T2" fmla="*/ 1059 w 2656"/>
              <a:gd name="T3" fmla="*/ 0 h 4320"/>
              <a:gd name="T4" fmla="*/ 0 w 2656"/>
              <a:gd name="T5" fmla="*/ 1060 h 4320"/>
              <a:gd name="T6" fmla="*/ 0 w 2656"/>
              <a:gd name="T7" fmla="*/ 4320 h 4320"/>
              <a:gd name="T8" fmla="*/ 2656 w 2656"/>
              <a:gd name="T9" fmla="*/ 4320 h 4320"/>
              <a:gd name="T10" fmla="*/ 2656 w 2656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6" h="4320">
                <a:moveTo>
                  <a:pt x="2656" y="0"/>
                </a:moveTo>
                <a:cubicBezTo>
                  <a:pt x="1059" y="0"/>
                  <a:pt x="1059" y="0"/>
                  <a:pt x="1059" y="0"/>
                </a:cubicBezTo>
                <a:cubicBezTo>
                  <a:pt x="397" y="0"/>
                  <a:pt x="0" y="397"/>
                  <a:pt x="0" y="106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2656" y="4320"/>
                  <a:pt x="2656" y="4320"/>
                  <a:pt x="2656" y="4320"/>
                </a:cubicBezTo>
                <a:lnTo>
                  <a:pt x="265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26338"/>
            <a:ext cx="3062477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9D2F-4B41-F54E-9CD7-9206D97649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495C2-BEE1-1F43-958C-310EAB319A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4D5C-DBE6-0444-BD0A-C88B890417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2472C9E-089D-B744-985B-E585963CCC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246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0 Two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4EF9C2-18C5-42EE-924F-4B94746E6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655" y="0"/>
            <a:ext cx="6135520" cy="685958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842" y="549590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520480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4FD6F6D-1E50-4DFC-8FD6-719CAA4D70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5" y="1846263"/>
            <a:ext cx="5204943" cy="44637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FA7CA-51D4-4340-A0A9-C5648CF856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160D4-A604-3C46-A098-C7DD4E189D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36FAB8F-DE3A-C343-8CFE-726E48BEA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858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 Three Column - 2/3 blu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0122CB2-593C-41CD-8516-28CBA39BF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105" y="0"/>
            <a:ext cx="8079070" cy="685958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327923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C338F9-330C-AA46-A9CA-6981E34601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96DF2D-DB76-E54C-A94F-DE4777A33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87DFC7-7ED9-BA4C-8C0D-F155B1E905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39F4DEF-002D-3440-AB15-58E90B03A6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077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 Three Column All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7113605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238B8-740A-954D-B522-253BE661B4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A1136-4828-F943-8159-5C2EF41E5F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A5CB9-57DD-2944-8F44-A161279586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F2C8120-AC55-8D4D-AB76-BE54BADE42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96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wo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2062012"/>
            <a:ext cx="5205600" cy="390336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0E55293-5A62-4F04-A2A8-0ABA2B6B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876" y="2062012"/>
            <a:ext cx="5206460" cy="390336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1269999"/>
            <a:ext cx="520560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sp>
        <p:nvSpPr>
          <p:cNvPr id="5" name="Header Placeholder 2">
            <a:extLst>
              <a:ext uri="{FF2B5EF4-FFF2-40B4-BE49-F238E27FC236}">
                <a16:creationId xmlns:a16="http://schemas.microsoft.com/office/drawing/2014/main" id="{E5601454-F976-45D9-BAF2-25F103649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5690" y="1269999"/>
            <a:ext cx="5206460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466769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610339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9E55A-63A2-4541-ABC1-CBD33A3A4D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8B208-EBB9-F645-8225-BB451A75C7A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B631-1827-9B47-899F-F184D2A61A7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BA4BACA-AC8E-3740-A187-3AD7E915EB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7ECA73-4298-D74D-82AF-891E1A0123CB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42489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 Three Column - 1/3 pink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1B2C52-91E3-4325-A869-20DADBF0A36D}"/>
              </a:ext>
            </a:extLst>
          </p:cNvPr>
          <p:cNvSpPr>
            <a:spLocks/>
          </p:cNvSpPr>
          <p:nvPr userDrawn="1"/>
        </p:nvSpPr>
        <p:spPr bwMode="auto">
          <a:xfrm>
            <a:off x="7959949" y="-1588"/>
            <a:ext cx="4234507" cy="6861175"/>
          </a:xfrm>
          <a:custGeom>
            <a:avLst/>
            <a:gdLst>
              <a:gd name="T0" fmla="*/ 2656 w 2656"/>
              <a:gd name="T1" fmla="*/ 0 h 4320"/>
              <a:gd name="T2" fmla="*/ 1059 w 2656"/>
              <a:gd name="T3" fmla="*/ 0 h 4320"/>
              <a:gd name="T4" fmla="*/ 0 w 2656"/>
              <a:gd name="T5" fmla="*/ 1060 h 4320"/>
              <a:gd name="T6" fmla="*/ 0 w 2656"/>
              <a:gd name="T7" fmla="*/ 4320 h 4320"/>
              <a:gd name="T8" fmla="*/ 2656 w 2656"/>
              <a:gd name="T9" fmla="*/ 4320 h 4320"/>
              <a:gd name="T10" fmla="*/ 2656 w 2656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6" h="4320">
                <a:moveTo>
                  <a:pt x="2656" y="0"/>
                </a:moveTo>
                <a:cubicBezTo>
                  <a:pt x="1059" y="0"/>
                  <a:pt x="1059" y="0"/>
                  <a:pt x="1059" y="0"/>
                </a:cubicBezTo>
                <a:cubicBezTo>
                  <a:pt x="397" y="0"/>
                  <a:pt x="0" y="397"/>
                  <a:pt x="0" y="106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2656" y="4320"/>
                  <a:pt x="2656" y="4320"/>
                  <a:pt x="2656" y="4320"/>
                </a:cubicBezTo>
                <a:lnTo>
                  <a:pt x="26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7113605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7DE9EA-EF87-EC49-BD2A-7E3F719823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A23E9D-4FB4-6141-AFE9-65E5DC0B4F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D2FA1F-2876-CE4D-9ED5-8B1C69A114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D304A2F-22F9-CE48-B3E1-C0474B98A5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24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 Three Column - 1/3 pink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81B2C52-91E3-4325-A869-20DADBF0A3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-1588"/>
            <a:ext cx="4234506" cy="6861175"/>
          </a:xfrm>
          <a:custGeom>
            <a:avLst/>
            <a:gdLst>
              <a:gd name="T0" fmla="*/ 2656 w 2656"/>
              <a:gd name="T1" fmla="*/ 0 h 4320"/>
              <a:gd name="T2" fmla="*/ 1059 w 2656"/>
              <a:gd name="T3" fmla="*/ 0 h 4320"/>
              <a:gd name="T4" fmla="*/ 0 w 2656"/>
              <a:gd name="T5" fmla="*/ 1060 h 4320"/>
              <a:gd name="T6" fmla="*/ 0 w 2656"/>
              <a:gd name="T7" fmla="*/ 4320 h 4320"/>
              <a:gd name="T8" fmla="*/ 2656 w 2656"/>
              <a:gd name="T9" fmla="*/ 4320 h 4320"/>
              <a:gd name="T10" fmla="*/ 2656 w 2656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6" h="4320">
                <a:moveTo>
                  <a:pt x="2656" y="0"/>
                </a:moveTo>
                <a:cubicBezTo>
                  <a:pt x="1059" y="0"/>
                  <a:pt x="1059" y="0"/>
                  <a:pt x="1059" y="0"/>
                </a:cubicBezTo>
                <a:cubicBezTo>
                  <a:pt x="397" y="0"/>
                  <a:pt x="0" y="397"/>
                  <a:pt x="0" y="1060"/>
                </a:cubicBezTo>
                <a:cubicBezTo>
                  <a:pt x="0" y="4320"/>
                  <a:pt x="0" y="4320"/>
                  <a:pt x="0" y="4320"/>
                </a:cubicBezTo>
                <a:cubicBezTo>
                  <a:pt x="2656" y="4320"/>
                  <a:pt x="2656" y="4320"/>
                  <a:pt x="2656" y="4320"/>
                </a:cubicBezTo>
                <a:lnTo>
                  <a:pt x="26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3062477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D097A-B9F2-8D45-A6DF-55B5AA4F0A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99D55-A7A1-8541-9333-6760C402E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04EB6-17A9-494C-87AF-F137E9B31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50FFD-D177-644E-AB46-854C9274F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01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 Two Column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4EF9C2-18C5-42EE-924F-4B94746E6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655" y="0"/>
            <a:ext cx="6135520" cy="685958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842" y="549590"/>
            <a:ext cx="520328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5204800" cy="446373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267B38-FCDF-4E4A-9759-EBC93BE56C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65875" y="1846263"/>
            <a:ext cx="5204943" cy="44637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2A425-EC0A-8F49-9AB7-AEA1645187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21EAD-D403-324A-9CBF-4861D2B1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A70A6F2-3A62-1D48-83BD-4CD4DFF8EE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26044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 Three Column - 2/3 pink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0122CB2-593C-41CD-8516-28CBA39BF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105" y="0"/>
            <a:ext cx="8079070" cy="685958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3279233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EAB943-68BA-094C-829B-DF26B7B914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45A7E7-57EC-8343-B934-4FA331F46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949537-0566-DE4D-9629-279DCCD1E8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A21D5BE-C538-1F4B-9572-E1AB521B8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797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 Three Column All Pip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549590"/>
            <a:ext cx="7113605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3280750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BD925C1-A322-4F0D-AD7A-8B3B87978C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8728" y="1846263"/>
            <a:ext cx="3277719" cy="446373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FC09B63B-A641-4524-A60C-9CD026E8D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3100" y="1846263"/>
            <a:ext cx="3277718" cy="4463735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" name="Picture 3" descr="C:\Users\aajetunm\Pictures\Indent.png">
            <a:extLst>
              <a:ext uri="{FF2B5EF4-FFF2-40B4-BE49-F238E27FC236}">
                <a16:creationId xmlns:a16="http://schemas.microsoft.com/office/drawing/2014/main" id="{BED6490F-3ABB-4B9D-B655-F7E22FD12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1B98B-529B-4DD8-AF6B-72F135FFA6E8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B50BFA-24C1-45CA-943B-2961A639B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D7D1F-EC6F-CD42-AE45-7974DD884F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FC015-E64C-4D42-8940-5DAB1CF724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69C5-1A32-F346-8C94-22C538DE8B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29989F6-6908-7943-B0D2-750443B30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17220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 Image 1/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4D2FD39-2454-4745-82AC-B3EF5CB886D6}"/>
              </a:ext>
            </a:extLst>
          </p:cNvPr>
          <p:cNvGrpSpPr/>
          <p:nvPr userDrawn="1"/>
        </p:nvGrpSpPr>
        <p:grpSpPr>
          <a:xfrm flipH="1">
            <a:off x="823312" y="0"/>
            <a:ext cx="4405399" cy="6859588"/>
            <a:chOff x="7525468" y="0"/>
            <a:chExt cx="4289526" cy="685958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E3A1E0-23A3-4D21-B88B-EE60B22BE761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389A47-82B8-4A09-AACF-3EBCAFAF8167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3C537E-34D9-4503-AA83-C0653BE919CC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accent2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423FE8-D1A5-4535-99CA-64E64501EC8F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219B0BDC-73DA-4590-AAC9-D13C40C7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75" y="666726"/>
            <a:ext cx="52070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D96E0FD0-3C28-4758-8B46-E84A22C0FD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5875" y="1846263"/>
            <a:ext cx="5207000" cy="4463736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5" name="Picture 3" descr="C:\Users\aajetunm\Pictures\Indent.png">
            <a:extLst>
              <a:ext uri="{FF2B5EF4-FFF2-40B4-BE49-F238E27FC236}">
                <a16:creationId xmlns:a16="http://schemas.microsoft.com/office/drawing/2014/main" id="{4340562A-1890-418C-89E8-AF9EA5366C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22D86B-1626-4D05-9D47-EBC85C27555C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04EC3E-B75F-469B-9614-B4A2A950EA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3677A-CE18-1440-9EDC-C42F8A3DE0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59D54-DEA8-A543-929E-9E9E84B5CA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79FC-96DB-6D43-A8AD-ABBCE0B0C9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1DE42D2-9DB7-6144-A6D0-8237422A5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778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 Image 1/3-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C01C200-BC58-452D-A8B9-D92B18BE57DB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E0D1AA-9D90-4513-BFEC-00ECA5631ABC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644B48-90C9-46C9-9C94-7D12CB7946C5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E2CE8DF-0FE7-48EF-8223-B8981CBA15C9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bg1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F8093A-46C1-4EC1-B1AD-EED590A22D1A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B001694-2EBB-481B-9AF5-FA6FF6EA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1" y="653329"/>
            <a:ext cx="66600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D09C8EC2-3C43-4C90-A3E8-79569A634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6660000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9" name="Picture 3" descr="C:\Users\aajetunm\Pictures\Indent.png">
            <a:extLst>
              <a:ext uri="{FF2B5EF4-FFF2-40B4-BE49-F238E27FC236}">
                <a16:creationId xmlns:a16="http://schemas.microsoft.com/office/drawing/2014/main" id="{3F7CC01F-6991-42FB-A603-674E1C26F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466125-EA09-4B83-A30F-2A601BD41534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4E177A-E7D5-4D66-96F0-F2CE23BD1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F53F-C9DC-994A-9335-EB45667D83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8C558-1979-D741-862B-C7B879933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C09E-C4FB-F641-BD78-8B1D2644D5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D42103-0A38-C44B-8496-84245F9E5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66160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 Image 3/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A150176-D3B3-4A9E-A714-D718D94FAA0B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D90CC9-4096-49D8-A7D8-E1FE0B3074AC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bg1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05683B5-40DF-40A0-AA78-532A91CCFA98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BECA91-670C-41E3-BDF4-A04DFD55A4A5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F3914E-D161-42A9-8E9B-8A2B5A4AEEC0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9E11BB0-34CD-471A-9D5B-1465CD15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659586"/>
            <a:ext cx="66600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581599F-D199-4D21-967A-3ADCC89CE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1846263"/>
            <a:ext cx="6660000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6" name="Picture 3" descr="C:\Users\aajetunm\Pictures\Indent.png">
            <a:extLst>
              <a:ext uri="{FF2B5EF4-FFF2-40B4-BE49-F238E27FC236}">
                <a16:creationId xmlns:a16="http://schemas.microsoft.com/office/drawing/2014/main" id="{B9F39EEC-1FC7-4118-B295-A75749110A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0D4249-71D3-4AFC-8C64-D195B953EC1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E25B12-2F81-4026-A1C6-A0AC21C6B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94432-B9E2-0A4A-832B-EFBE22C9D3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239D0-D94D-4946-B874-5173A81ABE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C3B10-063E-4748-A406-24B378B8E9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D4C7F35-583F-8841-8D33-2B3FB8DF12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050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 Image slith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9E11BB0-34CD-471A-9D5B-1465CD15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1" y="657225"/>
            <a:ext cx="6660000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581599F-D199-4D21-967A-3ADCC89CE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5" y="1846263"/>
            <a:ext cx="6660000" cy="446373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3" name="Picture 3" descr="C:\Users\aajetunm\Pictures\Indent.png">
            <a:extLst>
              <a:ext uri="{FF2B5EF4-FFF2-40B4-BE49-F238E27FC236}">
                <a16:creationId xmlns:a16="http://schemas.microsoft.com/office/drawing/2014/main" id="{48AEB16A-892A-4F48-A436-6764DF565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50383C-1867-4130-875A-245634A8C91C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5D0C7F-4C73-4107-BFF8-7F59416B69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ADC412-E0CE-4AF5-A19C-9722E476ACA0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9701F4-F90F-4F7D-9360-055265A16ACD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bg1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404C8A-9FD8-4D78-ABCB-7AD656D86066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D8D09F-8A13-40E6-834C-6CBDB51756F4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95B642-B0BA-4C1A-B231-95DB40D65683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40A54-9EEF-994C-A083-B7325B1DB3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C6E42-635D-5544-8107-647D0615BE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4975-CE77-C944-B2D8-43CBB9D821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85E3118-0825-364A-A342-22651B444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0850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581599F-D199-4D21-967A-3ADCC89CEA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324" y="1374131"/>
            <a:ext cx="7132025" cy="3167707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+mj-lt"/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  <a:endParaRPr lang="en-GB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0234BBD-6257-4305-8995-36F4BC6AF88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886" y="715764"/>
            <a:ext cx="685398" cy="469162"/>
          </a:xfrm>
          <a:custGeom>
            <a:avLst/>
            <a:gdLst>
              <a:gd name="T0" fmla="*/ 360 w 1640"/>
              <a:gd name="T1" fmla="*/ 410 h 1126"/>
              <a:gd name="T2" fmla="*/ 718 w 1640"/>
              <a:gd name="T3" fmla="*/ 768 h 1126"/>
              <a:gd name="T4" fmla="*/ 360 w 1640"/>
              <a:gd name="T5" fmla="*/ 1126 h 1126"/>
              <a:gd name="T6" fmla="*/ 2 w 1640"/>
              <a:gd name="T7" fmla="*/ 768 h 1126"/>
              <a:gd name="T8" fmla="*/ 0 w 1640"/>
              <a:gd name="T9" fmla="*/ 717 h 1126"/>
              <a:gd name="T10" fmla="*/ 717 w 1640"/>
              <a:gd name="T11" fmla="*/ 0 h 1126"/>
              <a:gd name="T12" fmla="*/ 717 w 1640"/>
              <a:gd name="T13" fmla="*/ 205 h 1126"/>
              <a:gd name="T14" fmla="*/ 355 w 1640"/>
              <a:gd name="T15" fmla="*/ 355 h 1126"/>
              <a:gd name="T16" fmla="*/ 304 w 1640"/>
              <a:gd name="T17" fmla="*/ 414 h 1126"/>
              <a:gd name="T18" fmla="*/ 360 w 1640"/>
              <a:gd name="T19" fmla="*/ 410 h 1126"/>
              <a:gd name="T20" fmla="*/ 1282 w 1640"/>
              <a:gd name="T21" fmla="*/ 410 h 1126"/>
              <a:gd name="T22" fmla="*/ 1640 w 1640"/>
              <a:gd name="T23" fmla="*/ 768 h 1126"/>
              <a:gd name="T24" fmla="*/ 1282 w 1640"/>
              <a:gd name="T25" fmla="*/ 1126 h 1126"/>
              <a:gd name="T26" fmla="*/ 923 w 1640"/>
              <a:gd name="T27" fmla="*/ 768 h 1126"/>
              <a:gd name="T28" fmla="*/ 922 w 1640"/>
              <a:gd name="T29" fmla="*/ 717 h 1126"/>
              <a:gd name="T30" fmla="*/ 1638 w 1640"/>
              <a:gd name="T31" fmla="*/ 0 h 1126"/>
              <a:gd name="T32" fmla="*/ 1638 w 1640"/>
              <a:gd name="T33" fmla="*/ 205 h 1126"/>
              <a:gd name="T34" fmla="*/ 1276 w 1640"/>
              <a:gd name="T35" fmla="*/ 355 h 1126"/>
              <a:gd name="T36" fmla="*/ 1225 w 1640"/>
              <a:gd name="T37" fmla="*/ 414 h 1126"/>
              <a:gd name="T38" fmla="*/ 1282 w 1640"/>
              <a:gd name="T39" fmla="*/ 410 h 1126"/>
              <a:gd name="T40" fmla="*/ 1282 w 1640"/>
              <a:gd name="T41" fmla="*/ 410 h 1126"/>
              <a:gd name="T42" fmla="*/ 1282 w 1640"/>
              <a:gd name="T43" fmla="*/ 41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0" h="1126">
                <a:moveTo>
                  <a:pt x="360" y="410"/>
                </a:moveTo>
                <a:cubicBezTo>
                  <a:pt x="558" y="410"/>
                  <a:pt x="718" y="570"/>
                  <a:pt x="718" y="768"/>
                </a:cubicBezTo>
                <a:cubicBezTo>
                  <a:pt x="718" y="966"/>
                  <a:pt x="558" y="1126"/>
                  <a:pt x="360" y="1126"/>
                </a:cubicBezTo>
                <a:cubicBezTo>
                  <a:pt x="162" y="1126"/>
                  <a:pt x="2" y="966"/>
                  <a:pt x="2" y="768"/>
                </a:cubicBezTo>
                <a:cubicBezTo>
                  <a:pt x="0" y="717"/>
                  <a:pt x="0" y="717"/>
                  <a:pt x="0" y="717"/>
                </a:cubicBezTo>
                <a:cubicBezTo>
                  <a:pt x="0" y="321"/>
                  <a:pt x="321" y="0"/>
                  <a:pt x="717" y="0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580" y="205"/>
                  <a:pt x="451" y="258"/>
                  <a:pt x="355" y="355"/>
                </a:cubicBezTo>
                <a:cubicBezTo>
                  <a:pt x="336" y="373"/>
                  <a:pt x="319" y="393"/>
                  <a:pt x="304" y="414"/>
                </a:cubicBezTo>
                <a:cubicBezTo>
                  <a:pt x="322" y="411"/>
                  <a:pt x="341" y="410"/>
                  <a:pt x="360" y="410"/>
                </a:cubicBezTo>
                <a:close/>
                <a:moveTo>
                  <a:pt x="1282" y="410"/>
                </a:moveTo>
                <a:cubicBezTo>
                  <a:pt x="1480" y="410"/>
                  <a:pt x="1640" y="570"/>
                  <a:pt x="1640" y="768"/>
                </a:cubicBezTo>
                <a:cubicBezTo>
                  <a:pt x="1640" y="966"/>
                  <a:pt x="1480" y="1126"/>
                  <a:pt x="1282" y="1126"/>
                </a:cubicBezTo>
                <a:cubicBezTo>
                  <a:pt x="1084" y="1126"/>
                  <a:pt x="923" y="966"/>
                  <a:pt x="923" y="768"/>
                </a:cubicBezTo>
                <a:cubicBezTo>
                  <a:pt x="922" y="717"/>
                  <a:pt x="922" y="717"/>
                  <a:pt x="922" y="717"/>
                </a:cubicBezTo>
                <a:cubicBezTo>
                  <a:pt x="922" y="321"/>
                  <a:pt x="1243" y="0"/>
                  <a:pt x="1638" y="0"/>
                </a:cubicBezTo>
                <a:cubicBezTo>
                  <a:pt x="1638" y="205"/>
                  <a:pt x="1638" y="205"/>
                  <a:pt x="1638" y="205"/>
                </a:cubicBezTo>
                <a:cubicBezTo>
                  <a:pt x="1502" y="205"/>
                  <a:pt x="1373" y="258"/>
                  <a:pt x="1276" y="355"/>
                </a:cubicBezTo>
                <a:cubicBezTo>
                  <a:pt x="1258" y="373"/>
                  <a:pt x="1241" y="393"/>
                  <a:pt x="1225" y="414"/>
                </a:cubicBezTo>
                <a:cubicBezTo>
                  <a:pt x="1244" y="411"/>
                  <a:pt x="1262" y="410"/>
                  <a:pt x="1282" y="410"/>
                </a:cubicBezTo>
                <a:close/>
                <a:moveTo>
                  <a:pt x="1282" y="410"/>
                </a:moveTo>
                <a:cubicBezTo>
                  <a:pt x="1282" y="410"/>
                  <a:pt x="1282" y="410"/>
                  <a:pt x="1282" y="4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5098810-FEF1-473B-BCB7-7ACAA5C958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326" y="4613847"/>
            <a:ext cx="5476262" cy="720000"/>
          </a:xfrm>
        </p:spPr>
        <p:txBody>
          <a:bodyPr anchor="b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3A6BEC-3508-48CF-A7DB-C9289BD80EE1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6FD8BAF-34CA-4DCB-88B3-798D082CD5DA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bg1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ED42C1-A526-43A2-9126-FD12DD1B4469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94E49D-E295-4F71-9987-80F551B3AC17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C76221-6DB2-4C25-B313-D053E3A3F4C5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620DE4B2-3FE4-0A4F-80BD-1B7E3A426F69}"/>
              </a:ext>
            </a:extLst>
          </p:cNvPr>
          <p:cNvSpPr>
            <a:spLocks noEditPoints="1"/>
          </p:cNvSpPr>
          <p:nvPr userDrawn="1"/>
        </p:nvSpPr>
        <p:spPr bwMode="auto">
          <a:xfrm rot="10800000">
            <a:off x="7064232" y="4904848"/>
            <a:ext cx="685398" cy="469162"/>
          </a:xfrm>
          <a:custGeom>
            <a:avLst/>
            <a:gdLst>
              <a:gd name="T0" fmla="*/ 360 w 1640"/>
              <a:gd name="T1" fmla="*/ 410 h 1126"/>
              <a:gd name="T2" fmla="*/ 718 w 1640"/>
              <a:gd name="T3" fmla="*/ 768 h 1126"/>
              <a:gd name="T4" fmla="*/ 360 w 1640"/>
              <a:gd name="T5" fmla="*/ 1126 h 1126"/>
              <a:gd name="T6" fmla="*/ 2 w 1640"/>
              <a:gd name="T7" fmla="*/ 768 h 1126"/>
              <a:gd name="T8" fmla="*/ 0 w 1640"/>
              <a:gd name="T9" fmla="*/ 717 h 1126"/>
              <a:gd name="T10" fmla="*/ 717 w 1640"/>
              <a:gd name="T11" fmla="*/ 0 h 1126"/>
              <a:gd name="T12" fmla="*/ 717 w 1640"/>
              <a:gd name="T13" fmla="*/ 205 h 1126"/>
              <a:gd name="T14" fmla="*/ 355 w 1640"/>
              <a:gd name="T15" fmla="*/ 355 h 1126"/>
              <a:gd name="T16" fmla="*/ 304 w 1640"/>
              <a:gd name="T17" fmla="*/ 414 h 1126"/>
              <a:gd name="T18" fmla="*/ 360 w 1640"/>
              <a:gd name="T19" fmla="*/ 410 h 1126"/>
              <a:gd name="T20" fmla="*/ 1282 w 1640"/>
              <a:gd name="T21" fmla="*/ 410 h 1126"/>
              <a:gd name="T22" fmla="*/ 1640 w 1640"/>
              <a:gd name="T23" fmla="*/ 768 h 1126"/>
              <a:gd name="T24" fmla="*/ 1282 w 1640"/>
              <a:gd name="T25" fmla="*/ 1126 h 1126"/>
              <a:gd name="T26" fmla="*/ 923 w 1640"/>
              <a:gd name="T27" fmla="*/ 768 h 1126"/>
              <a:gd name="T28" fmla="*/ 922 w 1640"/>
              <a:gd name="T29" fmla="*/ 717 h 1126"/>
              <a:gd name="T30" fmla="*/ 1638 w 1640"/>
              <a:gd name="T31" fmla="*/ 0 h 1126"/>
              <a:gd name="T32" fmla="*/ 1638 w 1640"/>
              <a:gd name="T33" fmla="*/ 205 h 1126"/>
              <a:gd name="T34" fmla="*/ 1276 w 1640"/>
              <a:gd name="T35" fmla="*/ 355 h 1126"/>
              <a:gd name="T36" fmla="*/ 1225 w 1640"/>
              <a:gd name="T37" fmla="*/ 414 h 1126"/>
              <a:gd name="T38" fmla="*/ 1282 w 1640"/>
              <a:gd name="T39" fmla="*/ 410 h 1126"/>
              <a:gd name="T40" fmla="*/ 1282 w 1640"/>
              <a:gd name="T41" fmla="*/ 410 h 1126"/>
              <a:gd name="T42" fmla="*/ 1282 w 1640"/>
              <a:gd name="T43" fmla="*/ 41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0" h="1126">
                <a:moveTo>
                  <a:pt x="360" y="410"/>
                </a:moveTo>
                <a:cubicBezTo>
                  <a:pt x="558" y="410"/>
                  <a:pt x="718" y="570"/>
                  <a:pt x="718" y="768"/>
                </a:cubicBezTo>
                <a:cubicBezTo>
                  <a:pt x="718" y="966"/>
                  <a:pt x="558" y="1126"/>
                  <a:pt x="360" y="1126"/>
                </a:cubicBezTo>
                <a:cubicBezTo>
                  <a:pt x="162" y="1126"/>
                  <a:pt x="2" y="966"/>
                  <a:pt x="2" y="768"/>
                </a:cubicBezTo>
                <a:cubicBezTo>
                  <a:pt x="0" y="717"/>
                  <a:pt x="0" y="717"/>
                  <a:pt x="0" y="717"/>
                </a:cubicBezTo>
                <a:cubicBezTo>
                  <a:pt x="0" y="321"/>
                  <a:pt x="321" y="0"/>
                  <a:pt x="717" y="0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580" y="205"/>
                  <a:pt x="451" y="258"/>
                  <a:pt x="355" y="355"/>
                </a:cubicBezTo>
                <a:cubicBezTo>
                  <a:pt x="336" y="373"/>
                  <a:pt x="319" y="393"/>
                  <a:pt x="304" y="414"/>
                </a:cubicBezTo>
                <a:cubicBezTo>
                  <a:pt x="322" y="411"/>
                  <a:pt x="341" y="410"/>
                  <a:pt x="360" y="410"/>
                </a:cubicBezTo>
                <a:close/>
                <a:moveTo>
                  <a:pt x="1282" y="410"/>
                </a:moveTo>
                <a:cubicBezTo>
                  <a:pt x="1480" y="410"/>
                  <a:pt x="1640" y="570"/>
                  <a:pt x="1640" y="768"/>
                </a:cubicBezTo>
                <a:cubicBezTo>
                  <a:pt x="1640" y="966"/>
                  <a:pt x="1480" y="1126"/>
                  <a:pt x="1282" y="1126"/>
                </a:cubicBezTo>
                <a:cubicBezTo>
                  <a:pt x="1084" y="1126"/>
                  <a:pt x="923" y="966"/>
                  <a:pt x="923" y="768"/>
                </a:cubicBezTo>
                <a:cubicBezTo>
                  <a:pt x="922" y="717"/>
                  <a:pt x="922" y="717"/>
                  <a:pt x="922" y="717"/>
                </a:cubicBezTo>
                <a:cubicBezTo>
                  <a:pt x="922" y="321"/>
                  <a:pt x="1243" y="0"/>
                  <a:pt x="1638" y="0"/>
                </a:cubicBezTo>
                <a:cubicBezTo>
                  <a:pt x="1638" y="205"/>
                  <a:pt x="1638" y="205"/>
                  <a:pt x="1638" y="205"/>
                </a:cubicBezTo>
                <a:cubicBezTo>
                  <a:pt x="1502" y="205"/>
                  <a:pt x="1373" y="258"/>
                  <a:pt x="1276" y="355"/>
                </a:cubicBezTo>
                <a:cubicBezTo>
                  <a:pt x="1258" y="373"/>
                  <a:pt x="1241" y="393"/>
                  <a:pt x="1225" y="414"/>
                </a:cubicBezTo>
                <a:cubicBezTo>
                  <a:pt x="1244" y="411"/>
                  <a:pt x="1262" y="410"/>
                  <a:pt x="1282" y="410"/>
                </a:cubicBezTo>
                <a:close/>
                <a:moveTo>
                  <a:pt x="1282" y="410"/>
                </a:moveTo>
                <a:cubicBezTo>
                  <a:pt x="1282" y="410"/>
                  <a:pt x="1282" y="410"/>
                  <a:pt x="1282" y="4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D6998-397E-044F-AB8A-5DDDB058B1E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1D400-3F30-EA43-98AD-0DDE58DCD8F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45CAC-59FE-4C44-B47E-612899CCC91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CAFFCF6-7C0C-DE46-BDA3-18A323468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3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6 Two Column + 2line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54A17494-E13E-47CB-91D6-D44BE1C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2" y="261441"/>
            <a:ext cx="10949494" cy="792000"/>
          </a:xfrm>
          <a:prstGeom prst="rect">
            <a:avLst/>
          </a:prstGeom>
        </p:spPr>
        <p:txBody>
          <a:bodyPr vert="horz" lIns="72000" tIns="72000" rIns="72000" bIns="7200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B2B54-950E-47E2-A111-0A694C905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326" y="2062011"/>
            <a:ext cx="5205600" cy="400133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0E55293-5A62-4F04-A2A8-0ABA2B6B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876" y="2062011"/>
            <a:ext cx="5206460" cy="400133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Header Placeholder 1">
            <a:extLst>
              <a:ext uri="{FF2B5EF4-FFF2-40B4-BE49-F238E27FC236}">
                <a16:creationId xmlns:a16="http://schemas.microsoft.com/office/drawing/2014/main" id="{3ADEDC34-9E94-4661-8BB5-873AFBF9FE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2" y="1269999"/>
            <a:ext cx="10948275" cy="684000"/>
          </a:xfrm>
          <a:solidFill>
            <a:schemeClr val="accent1"/>
          </a:solidFill>
        </p:spPr>
        <p:txBody>
          <a:bodyPr lIns="180000" tIns="180000" rIns="180000" bIns="180000" anchor="ctr"/>
          <a:lstStyle>
            <a:lvl1pPr>
              <a:lnSpc>
                <a:spcPct val="90000"/>
              </a:lnSpc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  <a:endParaRPr lang="en-GB"/>
          </a:p>
        </p:txBody>
      </p:sp>
      <p:pic>
        <p:nvPicPr>
          <p:cNvPr id="17" name="Picture 3" descr="C:\Users\aajetunm\Pictures\Indent.png">
            <a:extLst>
              <a:ext uri="{FF2B5EF4-FFF2-40B4-BE49-F238E27FC236}">
                <a16:creationId xmlns:a16="http://schemas.microsoft.com/office/drawing/2014/main" id="{EBF089C0-8397-4735-AFC3-3AD71DA8D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00820" y="2652567"/>
            <a:ext cx="59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FA090-E088-4EB8-993E-4D1C6D7C15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5" y="1443620"/>
            <a:ext cx="2163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Double line sub-head box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B469F2-CDA3-46B7-9582-A7C530CF3FB8}"/>
              </a:ext>
            </a:extLst>
          </p:cNvPr>
          <p:cNvCxnSpPr/>
          <p:nvPr userDrawn="1"/>
        </p:nvCxnSpPr>
        <p:spPr>
          <a:xfrm>
            <a:off x="-681682" y="1587190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2429-5286-4EEE-99C0-B5AB7F88B981}"/>
              </a:ext>
            </a:extLst>
          </p:cNvPr>
          <p:cNvCxnSpPr/>
          <p:nvPr userDrawn="1"/>
        </p:nvCxnSpPr>
        <p:spPr>
          <a:xfrm>
            <a:off x="-681682" y="2349674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FD1389-0D16-448C-AC63-54601DDC3E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8076" y="2133650"/>
            <a:ext cx="21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Use “increase list level” </a:t>
            </a:r>
            <a:b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to toggle font style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00890-BF9F-2C43-9387-41872F170D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0A64-77C9-D744-B99F-D45D2B259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10191-A2D7-D840-A282-B8D46990A4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8498A602-D20E-034B-9702-30823C775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29020A-98EE-D249-9C74-440C3475A788}"/>
              </a:ext>
            </a:extLst>
          </p:cNvPr>
          <p:cNvCxnSpPr>
            <a:cxnSpLocks/>
          </p:cNvCxnSpPr>
          <p:nvPr userDrawn="1"/>
        </p:nvCxnSpPr>
        <p:spPr>
          <a:xfrm>
            <a:off x="621325" y="6429699"/>
            <a:ext cx="10948275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8230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2358AAF-D199-4D9D-90E2-9AC8A51C47E8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7A9446-7FD7-434E-B708-478B7B7F1E60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bg1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F72659-A9B4-45BD-B6ED-89836A64E596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98870C-ACD6-48F0-8EF8-7B0DB092CA82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00E8A0-787D-410B-80B9-BA2C23043940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EC8D80D2-3B77-2E4B-A915-A54619D146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324" y="1374131"/>
            <a:ext cx="7132025" cy="3167707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+mj-lt"/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  <a:endParaRPr lang="en-GB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8EB20A0-4F99-3746-8D1F-9C70192AAE7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886" y="715764"/>
            <a:ext cx="685398" cy="469162"/>
          </a:xfrm>
          <a:custGeom>
            <a:avLst/>
            <a:gdLst>
              <a:gd name="T0" fmla="*/ 360 w 1640"/>
              <a:gd name="T1" fmla="*/ 410 h 1126"/>
              <a:gd name="T2" fmla="*/ 718 w 1640"/>
              <a:gd name="T3" fmla="*/ 768 h 1126"/>
              <a:gd name="T4" fmla="*/ 360 w 1640"/>
              <a:gd name="T5" fmla="*/ 1126 h 1126"/>
              <a:gd name="T6" fmla="*/ 2 w 1640"/>
              <a:gd name="T7" fmla="*/ 768 h 1126"/>
              <a:gd name="T8" fmla="*/ 0 w 1640"/>
              <a:gd name="T9" fmla="*/ 717 h 1126"/>
              <a:gd name="T10" fmla="*/ 717 w 1640"/>
              <a:gd name="T11" fmla="*/ 0 h 1126"/>
              <a:gd name="T12" fmla="*/ 717 w 1640"/>
              <a:gd name="T13" fmla="*/ 205 h 1126"/>
              <a:gd name="T14" fmla="*/ 355 w 1640"/>
              <a:gd name="T15" fmla="*/ 355 h 1126"/>
              <a:gd name="T16" fmla="*/ 304 w 1640"/>
              <a:gd name="T17" fmla="*/ 414 h 1126"/>
              <a:gd name="T18" fmla="*/ 360 w 1640"/>
              <a:gd name="T19" fmla="*/ 410 h 1126"/>
              <a:gd name="T20" fmla="*/ 1282 w 1640"/>
              <a:gd name="T21" fmla="*/ 410 h 1126"/>
              <a:gd name="T22" fmla="*/ 1640 w 1640"/>
              <a:gd name="T23" fmla="*/ 768 h 1126"/>
              <a:gd name="T24" fmla="*/ 1282 w 1640"/>
              <a:gd name="T25" fmla="*/ 1126 h 1126"/>
              <a:gd name="T26" fmla="*/ 923 w 1640"/>
              <a:gd name="T27" fmla="*/ 768 h 1126"/>
              <a:gd name="T28" fmla="*/ 922 w 1640"/>
              <a:gd name="T29" fmla="*/ 717 h 1126"/>
              <a:gd name="T30" fmla="*/ 1638 w 1640"/>
              <a:gd name="T31" fmla="*/ 0 h 1126"/>
              <a:gd name="T32" fmla="*/ 1638 w 1640"/>
              <a:gd name="T33" fmla="*/ 205 h 1126"/>
              <a:gd name="T34" fmla="*/ 1276 w 1640"/>
              <a:gd name="T35" fmla="*/ 355 h 1126"/>
              <a:gd name="T36" fmla="*/ 1225 w 1640"/>
              <a:gd name="T37" fmla="*/ 414 h 1126"/>
              <a:gd name="T38" fmla="*/ 1282 w 1640"/>
              <a:gd name="T39" fmla="*/ 410 h 1126"/>
              <a:gd name="T40" fmla="*/ 1282 w 1640"/>
              <a:gd name="T41" fmla="*/ 410 h 1126"/>
              <a:gd name="T42" fmla="*/ 1282 w 1640"/>
              <a:gd name="T43" fmla="*/ 41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0" h="1126">
                <a:moveTo>
                  <a:pt x="360" y="410"/>
                </a:moveTo>
                <a:cubicBezTo>
                  <a:pt x="558" y="410"/>
                  <a:pt x="718" y="570"/>
                  <a:pt x="718" y="768"/>
                </a:cubicBezTo>
                <a:cubicBezTo>
                  <a:pt x="718" y="966"/>
                  <a:pt x="558" y="1126"/>
                  <a:pt x="360" y="1126"/>
                </a:cubicBezTo>
                <a:cubicBezTo>
                  <a:pt x="162" y="1126"/>
                  <a:pt x="2" y="966"/>
                  <a:pt x="2" y="768"/>
                </a:cubicBezTo>
                <a:cubicBezTo>
                  <a:pt x="0" y="717"/>
                  <a:pt x="0" y="717"/>
                  <a:pt x="0" y="717"/>
                </a:cubicBezTo>
                <a:cubicBezTo>
                  <a:pt x="0" y="321"/>
                  <a:pt x="321" y="0"/>
                  <a:pt x="717" y="0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580" y="205"/>
                  <a:pt x="451" y="258"/>
                  <a:pt x="355" y="355"/>
                </a:cubicBezTo>
                <a:cubicBezTo>
                  <a:pt x="336" y="373"/>
                  <a:pt x="319" y="393"/>
                  <a:pt x="304" y="414"/>
                </a:cubicBezTo>
                <a:cubicBezTo>
                  <a:pt x="322" y="411"/>
                  <a:pt x="341" y="410"/>
                  <a:pt x="360" y="410"/>
                </a:cubicBezTo>
                <a:close/>
                <a:moveTo>
                  <a:pt x="1282" y="410"/>
                </a:moveTo>
                <a:cubicBezTo>
                  <a:pt x="1480" y="410"/>
                  <a:pt x="1640" y="570"/>
                  <a:pt x="1640" y="768"/>
                </a:cubicBezTo>
                <a:cubicBezTo>
                  <a:pt x="1640" y="966"/>
                  <a:pt x="1480" y="1126"/>
                  <a:pt x="1282" y="1126"/>
                </a:cubicBezTo>
                <a:cubicBezTo>
                  <a:pt x="1084" y="1126"/>
                  <a:pt x="923" y="966"/>
                  <a:pt x="923" y="768"/>
                </a:cubicBezTo>
                <a:cubicBezTo>
                  <a:pt x="922" y="717"/>
                  <a:pt x="922" y="717"/>
                  <a:pt x="922" y="717"/>
                </a:cubicBezTo>
                <a:cubicBezTo>
                  <a:pt x="922" y="321"/>
                  <a:pt x="1243" y="0"/>
                  <a:pt x="1638" y="0"/>
                </a:cubicBezTo>
                <a:cubicBezTo>
                  <a:pt x="1638" y="205"/>
                  <a:pt x="1638" y="205"/>
                  <a:pt x="1638" y="205"/>
                </a:cubicBezTo>
                <a:cubicBezTo>
                  <a:pt x="1502" y="205"/>
                  <a:pt x="1373" y="258"/>
                  <a:pt x="1276" y="355"/>
                </a:cubicBezTo>
                <a:cubicBezTo>
                  <a:pt x="1258" y="373"/>
                  <a:pt x="1241" y="393"/>
                  <a:pt x="1225" y="414"/>
                </a:cubicBezTo>
                <a:cubicBezTo>
                  <a:pt x="1244" y="411"/>
                  <a:pt x="1262" y="410"/>
                  <a:pt x="1282" y="410"/>
                </a:cubicBezTo>
                <a:close/>
                <a:moveTo>
                  <a:pt x="1282" y="410"/>
                </a:moveTo>
                <a:cubicBezTo>
                  <a:pt x="1282" y="410"/>
                  <a:pt x="1282" y="410"/>
                  <a:pt x="1282" y="41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F580EE-414D-764A-AB1C-8617444261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326" y="4613847"/>
            <a:ext cx="5476262" cy="720000"/>
          </a:xfrm>
        </p:spPr>
        <p:txBody>
          <a:bodyPr anchor="b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B1D86EB-8AE0-5A44-A6F0-949A55B1E48A}"/>
              </a:ext>
            </a:extLst>
          </p:cNvPr>
          <p:cNvSpPr>
            <a:spLocks noEditPoints="1"/>
          </p:cNvSpPr>
          <p:nvPr userDrawn="1"/>
        </p:nvSpPr>
        <p:spPr bwMode="auto">
          <a:xfrm rot="10800000">
            <a:off x="7064232" y="4904848"/>
            <a:ext cx="685398" cy="469162"/>
          </a:xfrm>
          <a:custGeom>
            <a:avLst/>
            <a:gdLst>
              <a:gd name="T0" fmla="*/ 360 w 1640"/>
              <a:gd name="T1" fmla="*/ 410 h 1126"/>
              <a:gd name="T2" fmla="*/ 718 w 1640"/>
              <a:gd name="T3" fmla="*/ 768 h 1126"/>
              <a:gd name="T4" fmla="*/ 360 w 1640"/>
              <a:gd name="T5" fmla="*/ 1126 h 1126"/>
              <a:gd name="T6" fmla="*/ 2 w 1640"/>
              <a:gd name="T7" fmla="*/ 768 h 1126"/>
              <a:gd name="T8" fmla="*/ 0 w 1640"/>
              <a:gd name="T9" fmla="*/ 717 h 1126"/>
              <a:gd name="T10" fmla="*/ 717 w 1640"/>
              <a:gd name="T11" fmla="*/ 0 h 1126"/>
              <a:gd name="T12" fmla="*/ 717 w 1640"/>
              <a:gd name="T13" fmla="*/ 205 h 1126"/>
              <a:gd name="T14" fmla="*/ 355 w 1640"/>
              <a:gd name="T15" fmla="*/ 355 h 1126"/>
              <a:gd name="T16" fmla="*/ 304 w 1640"/>
              <a:gd name="T17" fmla="*/ 414 h 1126"/>
              <a:gd name="T18" fmla="*/ 360 w 1640"/>
              <a:gd name="T19" fmla="*/ 410 h 1126"/>
              <a:gd name="T20" fmla="*/ 1282 w 1640"/>
              <a:gd name="T21" fmla="*/ 410 h 1126"/>
              <a:gd name="T22" fmla="*/ 1640 w 1640"/>
              <a:gd name="T23" fmla="*/ 768 h 1126"/>
              <a:gd name="T24" fmla="*/ 1282 w 1640"/>
              <a:gd name="T25" fmla="*/ 1126 h 1126"/>
              <a:gd name="T26" fmla="*/ 923 w 1640"/>
              <a:gd name="T27" fmla="*/ 768 h 1126"/>
              <a:gd name="T28" fmla="*/ 922 w 1640"/>
              <a:gd name="T29" fmla="*/ 717 h 1126"/>
              <a:gd name="T30" fmla="*/ 1638 w 1640"/>
              <a:gd name="T31" fmla="*/ 0 h 1126"/>
              <a:gd name="T32" fmla="*/ 1638 w 1640"/>
              <a:gd name="T33" fmla="*/ 205 h 1126"/>
              <a:gd name="T34" fmla="*/ 1276 w 1640"/>
              <a:gd name="T35" fmla="*/ 355 h 1126"/>
              <a:gd name="T36" fmla="*/ 1225 w 1640"/>
              <a:gd name="T37" fmla="*/ 414 h 1126"/>
              <a:gd name="T38" fmla="*/ 1282 w 1640"/>
              <a:gd name="T39" fmla="*/ 410 h 1126"/>
              <a:gd name="T40" fmla="*/ 1282 w 1640"/>
              <a:gd name="T41" fmla="*/ 410 h 1126"/>
              <a:gd name="T42" fmla="*/ 1282 w 1640"/>
              <a:gd name="T43" fmla="*/ 41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0" h="1126">
                <a:moveTo>
                  <a:pt x="360" y="410"/>
                </a:moveTo>
                <a:cubicBezTo>
                  <a:pt x="558" y="410"/>
                  <a:pt x="718" y="570"/>
                  <a:pt x="718" y="768"/>
                </a:cubicBezTo>
                <a:cubicBezTo>
                  <a:pt x="718" y="966"/>
                  <a:pt x="558" y="1126"/>
                  <a:pt x="360" y="1126"/>
                </a:cubicBezTo>
                <a:cubicBezTo>
                  <a:pt x="162" y="1126"/>
                  <a:pt x="2" y="966"/>
                  <a:pt x="2" y="768"/>
                </a:cubicBezTo>
                <a:cubicBezTo>
                  <a:pt x="0" y="717"/>
                  <a:pt x="0" y="717"/>
                  <a:pt x="0" y="717"/>
                </a:cubicBezTo>
                <a:cubicBezTo>
                  <a:pt x="0" y="321"/>
                  <a:pt x="321" y="0"/>
                  <a:pt x="717" y="0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580" y="205"/>
                  <a:pt x="451" y="258"/>
                  <a:pt x="355" y="355"/>
                </a:cubicBezTo>
                <a:cubicBezTo>
                  <a:pt x="336" y="373"/>
                  <a:pt x="319" y="393"/>
                  <a:pt x="304" y="414"/>
                </a:cubicBezTo>
                <a:cubicBezTo>
                  <a:pt x="322" y="411"/>
                  <a:pt x="341" y="410"/>
                  <a:pt x="360" y="410"/>
                </a:cubicBezTo>
                <a:close/>
                <a:moveTo>
                  <a:pt x="1282" y="410"/>
                </a:moveTo>
                <a:cubicBezTo>
                  <a:pt x="1480" y="410"/>
                  <a:pt x="1640" y="570"/>
                  <a:pt x="1640" y="768"/>
                </a:cubicBezTo>
                <a:cubicBezTo>
                  <a:pt x="1640" y="966"/>
                  <a:pt x="1480" y="1126"/>
                  <a:pt x="1282" y="1126"/>
                </a:cubicBezTo>
                <a:cubicBezTo>
                  <a:pt x="1084" y="1126"/>
                  <a:pt x="923" y="966"/>
                  <a:pt x="923" y="768"/>
                </a:cubicBezTo>
                <a:cubicBezTo>
                  <a:pt x="922" y="717"/>
                  <a:pt x="922" y="717"/>
                  <a:pt x="922" y="717"/>
                </a:cubicBezTo>
                <a:cubicBezTo>
                  <a:pt x="922" y="321"/>
                  <a:pt x="1243" y="0"/>
                  <a:pt x="1638" y="0"/>
                </a:cubicBezTo>
                <a:cubicBezTo>
                  <a:pt x="1638" y="205"/>
                  <a:pt x="1638" y="205"/>
                  <a:pt x="1638" y="205"/>
                </a:cubicBezTo>
                <a:cubicBezTo>
                  <a:pt x="1502" y="205"/>
                  <a:pt x="1373" y="258"/>
                  <a:pt x="1276" y="355"/>
                </a:cubicBezTo>
                <a:cubicBezTo>
                  <a:pt x="1258" y="373"/>
                  <a:pt x="1241" y="393"/>
                  <a:pt x="1225" y="414"/>
                </a:cubicBezTo>
                <a:cubicBezTo>
                  <a:pt x="1244" y="411"/>
                  <a:pt x="1262" y="410"/>
                  <a:pt x="1282" y="410"/>
                </a:cubicBezTo>
                <a:close/>
                <a:moveTo>
                  <a:pt x="1282" y="410"/>
                </a:moveTo>
                <a:cubicBezTo>
                  <a:pt x="1282" y="410"/>
                  <a:pt x="1282" y="410"/>
                  <a:pt x="1282" y="41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E654F-EAB9-084B-A7E4-87AA2148D4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F53E6-1403-9A45-8018-9EA8EF26C0B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20F5-D4F5-CE44-838D-0DF3E41558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70EFD0C-6E9B-A74E-BB6E-3942F82FB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52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24D7A4B-3F73-4FBB-B1A0-6C70F28F3A1B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A0F35E-58B4-4575-8A90-4D285C060296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tx2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007319-0C76-44D2-A7DC-EC242F689B51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62C271-07D1-4D73-966D-3ACE6D87FA9A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83B21-25EE-4E7B-A5C4-7171E42E7F1D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5390F78F-3973-C24A-9DF9-F97CCEB5D0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324" y="1374131"/>
            <a:ext cx="7132025" cy="3167707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+mj-lt"/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10830BF-D2BC-B74E-B557-82CD524C0DA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886" y="715764"/>
            <a:ext cx="685398" cy="469162"/>
          </a:xfrm>
          <a:custGeom>
            <a:avLst/>
            <a:gdLst>
              <a:gd name="T0" fmla="*/ 360 w 1640"/>
              <a:gd name="T1" fmla="*/ 410 h 1126"/>
              <a:gd name="T2" fmla="*/ 718 w 1640"/>
              <a:gd name="T3" fmla="*/ 768 h 1126"/>
              <a:gd name="T4" fmla="*/ 360 w 1640"/>
              <a:gd name="T5" fmla="*/ 1126 h 1126"/>
              <a:gd name="T6" fmla="*/ 2 w 1640"/>
              <a:gd name="T7" fmla="*/ 768 h 1126"/>
              <a:gd name="T8" fmla="*/ 0 w 1640"/>
              <a:gd name="T9" fmla="*/ 717 h 1126"/>
              <a:gd name="T10" fmla="*/ 717 w 1640"/>
              <a:gd name="T11" fmla="*/ 0 h 1126"/>
              <a:gd name="T12" fmla="*/ 717 w 1640"/>
              <a:gd name="T13" fmla="*/ 205 h 1126"/>
              <a:gd name="T14" fmla="*/ 355 w 1640"/>
              <a:gd name="T15" fmla="*/ 355 h 1126"/>
              <a:gd name="T16" fmla="*/ 304 w 1640"/>
              <a:gd name="T17" fmla="*/ 414 h 1126"/>
              <a:gd name="T18" fmla="*/ 360 w 1640"/>
              <a:gd name="T19" fmla="*/ 410 h 1126"/>
              <a:gd name="T20" fmla="*/ 1282 w 1640"/>
              <a:gd name="T21" fmla="*/ 410 h 1126"/>
              <a:gd name="T22" fmla="*/ 1640 w 1640"/>
              <a:gd name="T23" fmla="*/ 768 h 1126"/>
              <a:gd name="T24" fmla="*/ 1282 w 1640"/>
              <a:gd name="T25" fmla="*/ 1126 h 1126"/>
              <a:gd name="T26" fmla="*/ 923 w 1640"/>
              <a:gd name="T27" fmla="*/ 768 h 1126"/>
              <a:gd name="T28" fmla="*/ 922 w 1640"/>
              <a:gd name="T29" fmla="*/ 717 h 1126"/>
              <a:gd name="T30" fmla="*/ 1638 w 1640"/>
              <a:gd name="T31" fmla="*/ 0 h 1126"/>
              <a:gd name="T32" fmla="*/ 1638 w 1640"/>
              <a:gd name="T33" fmla="*/ 205 h 1126"/>
              <a:gd name="T34" fmla="*/ 1276 w 1640"/>
              <a:gd name="T35" fmla="*/ 355 h 1126"/>
              <a:gd name="T36" fmla="*/ 1225 w 1640"/>
              <a:gd name="T37" fmla="*/ 414 h 1126"/>
              <a:gd name="T38" fmla="*/ 1282 w 1640"/>
              <a:gd name="T39" fmla="*/ 410 h 1126"/>
              <a:gd name="T40" fmla="*/ 1282 w 1640"/>
              <a:gd name="T41" fmla="*/ 410 h 1126"/>
              <a:gd name="T42" fmla="*/ 1282 w 1640"/>
              <a:gd name="T43" fmla="*/ 41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0" h="1126">
                <a:moveTo>
                  <a:pt x="360" y="410"/>
                </a:moveTo>
                <a:cubicBezTo>
                  <a:pt x="558" y="410"/>
                  <a:pt x="718" y="570"/>
                  <a:pt x="718" y="768"/>
                </a:cubicBezTo>
                <a:cubicBezTo>
                  <a:pt x="718" y="966"/>
                  <a:pt x="558" y="1126"/>
                  <a:pt x="360" y="1126"/>
                </a:cubicBezTo>
                <a:cubicBezTo>
                  <a:pt x="162" y="1126"/>
                  <a:pt x="2" y="966"/>
                  <a:pt x="2" y="768"/>
                </a:cubicBezTo>
                <a:cubicBezTo>
                  <a:pt x="0" y="717"/>
                  <a:pt x="0" y="717"/>
                  <a:pt x="0" y="717"/>
                </a:cubicBezTo>
                <a:cubicBezTo>
                  <a:pt x="0" y="321"/>
                  <a:pt x="321" y="0"/>
                  <a:pt x="717" y="0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580" y="205"/>
                  <a:pt x="451" y="258"/>
                  <a:pt x="355" y="355"/>
                </a:cubicBezTo>
                <a:cubicBezTo>
                  <a:pt x="336" y="373"/>
                  <a:pt x="319" y="393"/>
                  <a:pt x="304" y="414"/>
                </a:cubicBezTo>
                <a:cubicBezTo>
                  <a:pt x="322" y="411"/>
                  <a:pt x="341" y="410"/>
                  <a:pt x="360" y="410"/>
                </a:cubicBezTo>
                <a:close/>
                <a:moveTo>
                  <a:pt x="1282" y="410"/>
                </a:moveTo>
                <a:cubicBezTo>
                  <a:pt x="1480" y="410"/>
                  <a:pt x="1640" y="570"/>
                  <a:pt x="1640" y="768"/>
                </a:cubicBezTo>
                <a:cubicBezTo>
                  <a:pt x="1640" y="966"/>
                  <a:pt x="1480" y="1126"/>
                  <a:pt x="1282" y="1126"/>
                </a:cubicBezTo>
                <a:cubicBezTo>
                  <a:pt x="1084" y="1126"/>
                  <a:pt x="923" y="966"/>
                  <a:pt x="923" y="768"/>
                </a:cubicBezTo>
                <a:cubicBezTo>
                  <a:pt x="922" y="717"/>
                  <a:pt x="922" y="717"/>
                  <a:pt x="922" y="717"/>
                </a:cubicBezTo>
                <a:cubicBezTo>
                  <a:pt x="922" y="321"/>
                  <a:pt x="1243" y="0"/>
                  <a:pt x="1638" y="0"/>
                </a:cubicBezTo>
                <a:cubicBezTo>
                  <a:pt x="1638" y="205"/>
                  <a:pt x="1638" y="205"/>
                  <a:pt x="1638" y="205"/>
                </a:cubicBezTo>
                <a:cubicBezTo>
                  <a:pt x="1502" y="205"/>
                  <a:pt x="1373" y="258"/>
                  <a:pt x="1276" y="355"/>
                </a:cubicBezTo>
                <a:cubicBezTo>
                  <a:pt x="1258" y="373"/>
                  <a:pt x="1241" y="393"/>
                  <a:pt x="1225" y="414"/>
                </a:cubicBezTo>
                <a:cubicBezTo>
                  <a:pt x="1244" y="411"/>
                  <a:pt x="1262" y="410"/>
                  <a:pt x="1282" y="410"/>
                </a:cubicBezTo>
                <a:close/>
                <a:moveTo>
                  <a:pt x="1282" y="410"/>
                </a:moveTo>
                <a:cubicBezTo>
                  <a:pt x="1282" y="410"/>
                  <a:pt x="1282" y="410"/>
                  <a:pt x="1282" y="4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5F88A6D-84D6-3247-97BF-F72F17F25E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326" y="4613847"/>
            <a:ext cx="5476262" cy="720000"/>
          </a:xfrm>
        </p:spPr>
        <p:txBody>
          <a:bodyPr anchor="b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515DCC5-EF96-EF4D-B254-12E9CA223EFF}"/>
              </a:ext>
            </a:extLst>
          </p:cNvPr>
          <p:cNvSpPr>
            <a:spLocks noEditPoints="1"/>
          </p:cNvSpPr>
          <p:nvPr userDrawn="1"/>
        </p:nvSpPr>
        <p:spPr bwMode="auto">
          <a:xfrm rot="10800000">
            <a:off x="7064232" y="4904848"/>
            <a:ext cx="685398" cy="469162"/>
          </a:xfrm>
          <a:custGeom>
            <a:avLst/>
            <a:gdLst>
              <a:gd name="T0" fmla="*/ 360 w 1640"/>
              <a:gd name="T1" fmla="*/ 410 h 1126"/>
              <a:gd name="T2" fmla="*/ 718 w 1640"/>
              <a:gd name="T3" fmla="*/ 768 h 1126"/>
              <a:gd name="T4" fmla="*/ 360 w 1640"/>
              <a:gd name="T5" fmla="*/ 1126 h 1126"/>
              <a:gd name="T6" fmla="*/ 2 w 1640"/>
              <a:gd name="T7" fmla="*/ 768 h 1126"/>
              <a:gd name="T8" fmla="*/ 0 w 1640"/>
              <a:gd name="T9" fmla="*/ 717 h 1126"/>
              <a:gd name="T10" fmla="*/ 717 w 1640"/>
              <a:gd name="T11" fmla="*/ 0 h 1126"/>
              <a:gd name="T12" fmla="*/ 717 w 1640"/>
              <a:gd name="T13" fmla="*/ 205 h 1126"/>
              <a:gd name="T14" fmla="*/ 355 w 1640"/>
              <a:gd name="T15" fmla="*/ 355 h 1126"/>
              <a:gd name="T16" fmla="*/ 304 w 1640"/>
              <a:gd name="T17" fmla="*/ 414 h 1126"/>
              <a:gd name="T18" fmla="*/ 360 w 1640"/>
              <a:gd name="T19" fmla="*/ 410 h 1126"/>
              <a:gd name="T20" fmla="*/ 1282 w 1640"/>
              <a:gd name="T21" fmla="*/ 410 h 1126"/>
              <a:gd name="T22" fmla="*/ 1640 w 1640"/>
              <a:gd name="T23" fmla="*/ 768 h 1126"/>
              <a:gd name="T24" fmla="*/ 1282 w 1640"/>
              <a:gd name="T25" fmla="*/ 1126 h 1126"/>
              <a:gd name="T26" fmla="*/ 923 w 1640"/>
              <a:gd name="T27" fmla="*/ 768 h 1126"/>
              <a:gd name="T28" fmla="*/ 922 w 1640"/>
              <a:gd name="T29" fmla="*/ 717 h 1126"/>
              <a:gd name="T30" fmla="*/ 1638 w 1640"/>
              <a:gd name="T31" fmla="*/ 0 h 1126"/>
              <a:gd name="T32" fmla="*/ 1638 w 1640"/>
              <a:gd name="T33" fmla="*/ 205 h 1126"/>
              <a:gd name="T34" fmla="*/ 1276 w 1640"/>
              <a:gd name="T35" fmla="*/ 355 h 1126"/>
              <a:gd name="T36" fmla="*/ 1225 w 1640"/>
              <a:gd name="T37" fmla="*/ 414 h 1126"/>
              <a:gd name="T38" fmla="*/ 1282 w 1640"/>
              <a:gd name="T39" fmla="*/ 410 h 1126"/>
              <a:gd name="T40" fmla="*/ 1282 w 1640"/>
              <a:gd name="T41" fmla="*/ 410 h 1126"/>
              <a:gd name="T42" fmla="*/ 1282 w 1640"/>
              <a:gd name="T43" fmla="*/ 41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0" h="1126">
                <a:moveTo>
                  <a:pt x="360" y="410"/>
                </a:moveTo>
                <a:cubicBezTo>
                  <a:pt x="558" y="410"/>
                  <a:pt x="718" y="570"/>
                  <a:pt x="718" y="768"/>
                </a:cubicBezTo>
                <a:cubicBezTo>
                  <a:pt x="718" y="966"/>
                  <a:pt x="558" y="1126"/>
                  <a:pt x="360" y="1126"/>
                </a:cubicBezTo>
                <a:cubicBezTo>
                  <a:pt x="162" y="1126"/>
                  <a:pt x="2" y="966"/>
                  <a:pt x="2" y="768"/>
                </a:cubicBezTo>
                <a:cubicBezTo>
                  <a:pt x="0" y="717"/>
                  <a:pt x="0" y="717"/>
                  <a:pt x="0" y="717"/>
                </a:cubicBezTo>
                <a:cubicBezTo>
                  <a:pt x="0" y="321"/>
                  <a:pt x="321" y="0"/>
                  <a:pt x="717" y="0"/>
                </a:cubicBezTo>
                <a:cubicBezTo>
                  <a:pt x="717" y="205"/>
                  <a:pt x="717" y="205"/>
                  <a:pt x="717" y="205"/>
                </a:cubicBezTo>
                <a:cubicBezTo>
                  <a:pt x="580" y="205"/>
                  <a:pt x="451" y="258"/>
                  <a:pt x="355" y="355"/>
                </a:cubicBezTo>
                <a:cubicBezTo>
                  <a:pt x="336" y="373"/>
                  <a:pt x="319" y="393"/>
                  <a:pt x="304" y="414"/>
                </a:cubicBezTo>
                <a:cubicBezTo>
                  <a:pt x="322" y="411"/>
                  <a:pt x="341" y="410"/>
                  <a:pt x="360" y="410"/>
                </a:cubicBezTo>
                <a:close/>
                <a:moveTo>
                  <a:pt x="1282" y="410"/>
                </a:moveTo>
                <a:cubicBezTo>
                  <a:pt x="1480" y="410"/>
                  <a:pt x="1640" y="570"/>
                  <a:pt x="1640" y="768"/>
                </a:cubicBezTo>
                <a:cubicBezTo>
                  <a:pt x="1640" y="966"/>
                  <a:pt x="1480" y="1126"/>
                  <a:pt x="1282" y="1126"/>
                </a:cubicBezTo>
                <a:cubicBezTo>
                  <a:pt x="1084" y="1126"/>
                  <a:pt x="923" y="966"/>
                  <a:pt x="923" y="768"/>
                </a:cubicBezTo>
                <a:cubicBezTo>
                  <a:pt x="922" y="717"/>
                  <a:pt x="922" y="717"/>
                  <a:pt x="922" y="717"/>
                </a:cubicBezTo>
                <a:cubicBezTo>
                  <a:pt x="922" y="321"/>
                  <a:pt x="1243" y="0"/>
                  <a:pt x="1638" y="0"/>
                </a:cubicBezTo>
                <a:cubicBezTo>
                  <a:pt x="1638" y="205"/>
                  <a:pt x="1638" y="205"/>
                  <a:pt x="1638" y="205"/>
                </a:cubicBezTo>
                <a:cubicBezTo>
                  <a:pt x="1502" y="205"/>
                  <a:pt x="1373" y="258"/>
                  <a:pt x="1276" y="355"/>
                </a:cubicBezTo>
                <a:cubicBezTo>
                  <a:pt x="1258" y="373"/>
                  <a:pt x="1241" y="393"/>
                  <a:pt x="1225" y="414"/>
                </a:cubicBezTo>
                <a:cubicBezTo>
                  <a:pt x="1244" y="411"/>
                  <a:pt x="1262" y="410"/>
                  <a:pt x="1282" y="410"/>
                </a:cubicBezTo>
                <a:close/>
                <a:moveTo>
                  <a:pt x="1282" y="410"/>
                </a:moveTo>
                <a:cubicBezTo>
                  <a:pt x="1282" y="410"/>
                  <a:pt x="1282" y="410"/>
                  <a:pt x="1282" y="4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D654E-BEBE-8443-8A0D-6299F8C78AC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92E0D-B335-F646-90F4-EDDF0E3C44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548C-4050-4543-8132-33DE77AF97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C28B545-6205-694B-84A5-F1F034EAD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33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 Hero Text -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2FAB403-53B8-4C15-BCB0-93E400D6C024}"/>
              </a:ext>
            </a:extLst>
          </p:cNvPr>
          <p:cNvGrpSpPr/>
          <p:nvPr userDrawn="1"/>
        </p:nvGrpSpPr>
        <p:grpSpPr>
          <a:xfrm>
            <a:off x="7316673" y="0"/>
            <a:ext cx="4289526" cy="6859588"/>
            <a:chOff x="7525468" y="0"/>
            <a:chExt cx="4289526" cy="685958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D21B92-3837-4334-A2F3-D384B4AB9722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bg1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96CE9B-1173-4858-B02C-76BAB4F7006F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12C33-B080-41BB-9874-352C409C05A0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B1EA36-0434-45C8-A429-5C10DDBA1B8F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581599F-D199-4D21-967A-3ADCC89CEA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325" y="1017588"/>
            <a:ext cx="7132025" cy="5292411"/>
          </a:xfrm>
        </p:spPr>
        <p:txBody>
          <a:bodyPr bIns="432000" anchor="ctr"/>
          <a:lstStyle>
            <a:lvl1pPr algn="ctr">
              <a:defRPr sz="44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Hero text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1FCBB-F62C-C145-9DFD-35A91206F0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75336-C86B-9B49-A6C7-342820041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E49B-78A3-2F43-847A-304769FD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C0A231-EFB4-744A-9080-811D139DE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18050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 Hero Text -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581599F-D199-4D21-967A-3ADCC89CEA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1825" y="1017588"/>
            <a:ext cx="7131050" cy="5292411"/>
          </a:xfrm>
        </p:spPr>
        <p:txBody>
          <a:bodyPr bIns="432000" anchor="ctr"/>
          <a:lstStyle>
            <a:lvl1pPr algn="ctr">
              <a:defRPr sz="44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Hero text</a:t>
            </a:r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E8BF7-972C-4A53-AD2E-43F814979BC3}"/>
              </a:ext>
            </a:extLst>
          </p:cNvPr>
          <p:cNvGrpSpPr/>
          <p:nvPr userDrawn="1"/>
        </p:nvGrpSpPr>
        <p:grpSpPr>
          <a:xfrm flipH="1">
            <a:off x="823312" y="0"/>
            <a:ext cx="4405399" cy="6859588"/>
            <a:chOff x="7525468" y="0"/>
            <a:chExt cx="4289526" cy="685958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D6B7C7-71DC-4327-931C-60F48657C623}"/>
                </a:ext>
              </a:extLst>
            </p:cNvPr>
            <p:cNvSpPr/>
            <p:nvPr userDrawn="1"/>
          </p:nvSpPr>
          <p:spPr>
            <a:xfrm>
              <a:off x="8605813" y="1"/>
              <a:ext cx="2741386" cy="1522671"/>
            </a:xfrm>
            <a:custGeom>
              <a:avLst/>
              <a:gdLst>
                <a:gd name="connsiteX0" fmla="*/ 0 w 2741386"/>
                <a:gd name="connsiteY0" fmla="*/ 0 h 1522671"/>
                <a:gd name="connsiteX1" fmla="*/ 450150 w 2741386"/>
                <a:gd name="connsiteY1" fmla="*/ 0 h 1522671"/>
                <a:gd name="connsiteX2" fmla="*/ 682642 w 2741386"/>
                <a:gd name="connsiteY2" fmla="*/ 402692 h 1522671"/>
                <a:gd name="connsiteX3" fmla="*/ 2458132 w 2741386"/>
                <a:gd name="connsiteY3" fmla="*/ 950346 h 1522671"/>
                <a:gd name="connsiteX4" fmla="*/ 2458242 w 2741386"/>
                <a:gd name="connsiteY4" fmla="*/ 950620 h 1522671"/>
                <a:gd name="connsiteX5" fmla="*/ 2741386 w 2741386"/>
                <a:gd name="connsiteY5" fmla="*/ 1239738 h 1522671"/>
                <a:gd name="connsiteX6" fmla="*/ 345017 w 2741386"/>
                <a:gd name="connsiteY6" fmla="*/ 597594 h 1522671"/>
                <a:gd name="connsiteX7" fmla="*/ 0 w 2741386"/>
                <a:gd name="connsiteY7" fmla="*/ 0 h 152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1386" h="1522671">
                  <a:moveTo>
                    <a:pt x="0" y="0"/>
                  </a:moveTo>
                  <a:lnTo>
                    <a:pt x="450150" y="0"/>
                  </a:lnTo>
                  <a:lnTo>
                    <a:pt x="682642" y="402692"/>
                  </a:lnTo>
                  <a:cubicBezTo>
                    <a:pt x="1099083" y="1124091"/>
                    <a:pt x="1742433" y="1320363"/>
                    <a:pt x="2458132" y="950346"/>
                  </a:cubicBezTo>
                  <a:lnTo>
                    <a:pt x="2458242" y="950620"/>
                  </a:lnTo>
                  <a:lnTo>
                    <a:pt x="2741386" y="1239738"/>
                  </a:lnTo>
                  <a:cubicBezTo>
                    <a:pt x="1804313" y="1780760"/>
                    <a:pt x="886039" y="1534667"/>
                    <a:pt x="345017" y="5975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CBEFD5-C4A8-4378-B730-E821BA2A26AF}"/>
                </a:ext>
              </a:extLst>
            </p:cNvPr>
            <p:cNvSpPr/>
            <p:nvPr userDrawn="1"/>
          </p:nvSpPr>
          <p:spPr>
            <a:xfrm>
              <a:off x="7525468" y="0"/>
              <a:ext cx="4289526" cy="2458570"/>
            </a:xfrm>
            <a:custGeom>
              <a:avLst/>
              <a:gdLst>
                <a:gd name="connsiteX0" fmla="*/ 0 w 4289526"/>
                <a:gd name="connsiteY0" fmla="*/ 0 h 2458570"/>
                <a:gd name="connsiteX1" fmla="*/ 450210 w 4289526"/>
                <a:gd name="connsiteY1" fmla="*/ 0 h 2458570"/>
                <a:gd name="connsiteX2" fmla="*/ 952796 w 4289526"/>
                <a:gd name="connsiteY2" fmla="*/ 870434 h 2458570"/>
                <a:gd name="connsiteX3" fmla="*/ 1538378 w 4289526"/>
                <a:gd name="connsiteY3" fmla="*/ 1581748 h 2458570"/>
                <a:gd name="connsiteX4" fmla="*/ 2333769 w 4289526"/>
                <a:gd name="connsiteY4" fmla="*/ 2000162 h 2458570"/>
                <a:gd name="connsiteX5" fmla="*/ 3231818 w 4289526"/>
                <a:gd name="connsiteY5" fmla="*/ 2035459 h 2458570"/>
                <a:gd name="connsiteX6" fmla="*/ 4005834 w 4289526"/>
                <a:gd name="connsiteY6" fmla="*/ 1761522 h 2458570"/>
                <a:gd name="connsiteX7" fmla="*/ 4005834 w 4289526"/>
                <a:gd name="connsiteY7" fmla="*/ 1761796 h 2458570"/>
                <a:gd name="connsiteX8" fmla="*/ 4289526 w 4289526"/>
                <a:gd name="connsiteY8" fmla="*/ 2049928 h 2458570"/>
                <a:gd name="connsiteX9" fmla="*/ 3299124 w 4289526"/>
                <a:gd name="connsiteY9" fmla="*/ 2419507 h 2458570"/>
                <a:gd name="connsiteX10" fmla="*/ 2232865 w 4289526"/>
                <a:gd name="connsiteY10" fmla="*/ 2376756 h 2458570"/>
                <a:gd name="connsiteX11" fmla="*/ 1288064 w 4289526"/>
                <a:gd name="connsiteY11" fmla="*/ 1880678 h 2458570"/>
                <a:gd name="connsiteX12" fmla="*/ 615117 w 4289526"/>
                <a:gd name="connsiteY12" fmla="*/ 1065391 h 2458570"/>
                <a:gd name="connsiteX13" fmla="*/ 0 w 4289526"/>
                <a:gd name="connsiteY13" fmla="*/ 0 h 245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9526" h="2458570">
                  <a:moveTo>
                    <a:pt x="0" y="0"/>
                  </a:moveTo>
                  <a:lnTo>
                    <a:pt x="450210" y="0"/>
                  </a:lnTo>
                  <a:lnTo>
                    <a:pt x="952796" y="870434"/>
                  </a:lnTo>
                  <a:cubicBezTo>
                    <a:pt x="1116566" y="1154236"/>
                    <a:pt x="1313605" y="1393533"/>
                    <a:pt x="1538378" y="1581748"/>
                  </a:cubicBezTo>
                  <a:cubicBezTo>
                    <a:pt x="1777565" y="1782076"/>
                    <a:pt x="2045199" y="1922826"/>
                    <a:pt x="2333769" y="2000162"/>
                  </a:cubicBezTo>
                  <a:cubicBezTo>
                    <a:pt x="2622339" y="2077443"/>
                    <a:pt x="2924503" y="2089336"/>
                    <a:pt x="3231818" y="2035459"/>
                  </a:cubicBezTo>
                  <a:cubicBezTo>
                    <a:pt x="3490572" y="1990131"/>
                    <a:pt x="3750477" y="1897997"/>
                    <a:pt x="4005834" y="1761522"/>
                  </a:cubicBezTo>
                  <a:lnTo>
                    <a:pt x="4005834" y="1761796"/>
                  </a:lnTo>
                  <a:lnTo>
                    <a:pt x="4289526" y="2049928"/>
                  </a:lnTo>
                  <a:cubicBezTo>
                    <a:pt x="3966152" y="2236609"/>
                    <a:pt x="3632911" y="2360971"/>
                    <a:pt x="3299124" y="2419507"/>
                  </a:cubicBezTo>
                  <a:cubicBezTo>
                    <a:pt x="2935464" y="2483305"/>
                    <a:pt x="2576684" y="2468890"/>
                    <a:pt x="2232865" y="2376756"/>
                  </a:cubicBezTo>
                  <a:cubicBezTo>
                    <a:pt x="1888992" y="2284621"/>
                    <a:pt x="1571154" y="2117727"/>
                    <a:pt x="1288064" y="1880678"/>
                  </a:cubicBezTo>
                  <a:cubicBezTo>
                    <a:pt x="1028214" y="1663085"/>
                    <a:pt x="801797" y="1388765"/>
                    <a:pt x="615117" y="10653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A1E1B5-5684-454A-AD8B-8EB123CB8519}"/>
                </a:ext>
              </a:extLst>
            </p:cNvPr>
            <p:cNvSpPr/>
            <p:nvPr/>
          </p:nvSpPr>
          <p:spPr>
            <a:xfrm>
              <a:off x="8587888" y="1761576"/>
              <a:ext cx="3227052" cy="5098012"/>
            </a:xfrm>
            <a:custGeom>
              <a:avLst/>
              <a:gdLst>
                <a:gd name="connsiteX0" fmla="*/ 2943305 w 3227052"/>
                <a:gd name="connsiteY0" fmla="*/ 0 h 5098012"/>
                <a:gd name="connsiteX1" fmla="*/ 3227052 w 3227052"/>
                <a:gd name="connsiteY1" fmla="*/ 288187 h 5098012"/>
                <a:gd name="connsiteX2" fmla="*/ 450099 w 3227052"/>
                <a:gd name="connsiteY2" fmla="*/ 5098012 h 5098012"/>
                <a:gd name="connsiteX3" fmla="*/ 0 w 3227052"/>
                <a:gd name="connsiteY3" fmla="*/ 5098012 h 5098012"/>
                <a:gd name="connsiteX4" fmla="*/ 2943305 w 3227052"/>
                <a:gd name="connsiteY4" fmla="*/ 0 h 509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7052" h="5098012">
                  <a:moveTo>
                    <a:pt x="2943305" y="0"/>
                  </a:moveTo>
                  <a:lnTo>
                    <a:pt x="3227052" y="288187"/>
                  </a:lnTo>
                  <a:lnTo>
                    <a:pt x="450099" y="5098012"/>
                  </a:lnTo>
                  <a:lnTo>
                    <a:pt x="0" y="5098012"/>
                  </a:lnTo>
                  <a:lnTo>
                    <a:pt x="2943305" y="0"/>
                  </a:lnTo>
                  <a:close/>
                </a:path>
              </a:pathLst>
            </a:custGeom>
            <a:solidFill>
              <a:schemeClr val="accent2"/>
            </a:solidFill>
            <a:ln w="5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E2565A-8B78-4A23-B793-546E690C9214}"/>
                </a:ext>
              </a:extLst>
            </p:cNvPr>
            <p:cNvSpPr/>
            <p:nvPr userDrawn="1"/>
          </p:nvSpPr>
          <p:spPr>
            <a:xfrm>
              <a:off x="7652255" y="950345"/>
              <a:ext cx="3694888" cy="5909243"/>
            </a:xfrm>
            <a:custGeom>
              <a:avLst/>
              <a:gdLst>
                <a:gd name="connsiteX0" fmla="*/ 3411744 w 3694888"/>
                <a:gd name="connsiteY0" fmla="*/ 0 h 5909243"/>
                <a:gd name="connsiteX1" fmla="*/ 3694888 w 3694888"/>
                <a:gd name="connsiteY1" fmla="*/ 289173 h 5909243"/>
                <a:gd name="connsiteX2" fmla="*/ 450129 w 3694888"/>
                <a:gd name="connsiteY2" fmla="*/ 5909243 h 5909243"/>
                <a:gd name="connsiteX3" fmla="*/ 0 w 3694888"/>
                <a:gd name="connsiteY3" fmla="*/ 5909243 h 5909243"/>
                <a:gd name="connsiteX4" fmla="*/ 3411744 w 3694888"/>
                <a:gd name="connsiteY4" fmla="*/ 0 h 590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888" h="5909243">
                  <a:moveTo>
                    <a:pt x="3411744" y="0"/>
                  </a:moveTo>
                  <a:lnTo>
                    <a:pt x="3694888" y="289173"/>
                  </a:lnTo>
                  <a:lnTo>
                    <a:pt x="450129" y="5909243"/>
                  </a:lnTo>
                  <a:lnTo>
                    <a:pt x="0" y="5909243"/>
                  </a:lnTo>
                  <a:lnTo>
                    <a:pt x="341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6647D-14C1-154F-A268-54490BD84F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1D0B7-07C6-9548-8EA8-6B9EBF5C0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B82CC-2ABD-664D-BC1D-5C342BD18C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B7FFAE2-7626-B745-B1B8-F5B94F599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693985" y="6534972"/>
            <a:ext cx="995654" cy="2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1399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Thank you - Animat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3CC83529-76EC-4092-9729-97E8CD5BC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99" y="1845618"/>
            <a:ext cx="5203826" cy="1116124"/>
          </a:xfrm>
          <a:prstGeom prst="rect">
            <a:avLst/>
          </a:prstGeom>
        </p:spPr>
        <p:txBody>
          <a:bodyPr vert="horz" lIns="72000" tIns="36000" rIns="72000" bIns="36000" rtlCol="0" anchor="b" anchorCtr="0"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39AD1EAE-FF85-49E2-8494-5D0FF4374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299" y="3149999"/>
            <a:ext cx="3279776" cy="1259997"/>
          </a:xfrm>
        </p:spPr>
        <p:txBody>
          <a:bodyPr tIns="36000" bIns="36000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 marL="1419225" indent="-342900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details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52924-FE14-43F4-886D-70B22EB78F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3373" y="3507318"/>
            <a:ext cx="1848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Back page #01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91C21-0D43-467B-BBCA-54F339AA1068}"/>
              </a:ext>
            </a:extLst>
          </p:cNvPr>
          <p:cNvCxnSpPr/>
          <p:nvPr userDrawn="1"/>
        </p:nvCxnSpPr>
        <p:spPr>
          <a:xfrm>
            <a:off x="-681682" y="36508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055E8F-7F4C-4DE7-9235-EA1CD4D18040}"/>
              </a:ext>
            </a:extLst>
          </p:cNvPr>
          <p:cNvSpPr txBox="1"/>
          <p:nvPr userDrawn="1"/>
        </p:nvSpPr>
        <p:spPr>
          <a:xfrm>
            <a:off x="12506299" y="1005648"/>
            <a:ext cx="2340000" cy="133214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1200" b="0" kern="800" spc="-50">
                <a:solidFill>
                  <a:schemeClr val="accent1"/>
                </a:solidFill>
                <a:latin typeface="+mj-lt"/>
              </a:rPr>
              <a:t>SLIDE HOLDS ANIMATION</a:t>
            </a: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3CB30-0FDC-4923-8085-D689FA1330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8307" y="1316719"/>
            <a:ext cx="2064964" cy="116154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4BF141-0114-F949-A5EA-9B37EA64E5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293" t="33231" r="10222" b="36327"/>
          <a:stretch/>
        </p:blipFill>
        <p:spPr>
          <a:xfrm>
            <a:off x="8846755" y="5806058"/>
            <a:ext cx="2687436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804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Thank you 01 - Sta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C0D8C18-5E67-43B4-98C4-6CDF9D00D03F}"/>
              </a:ext>
            </a:extLst>
          </p:cNvPr>
          <p:cNvGrpSpPr/>
          <p:nvPr userDrawn="1"/>
        </p:nvGrpSpPr>
        <p:grpSpPr>
          <a:xfrm flipH="1">
            <a:off x="3402416" y="1473200"/>
            <a:ext cx="6916214" cy="5380038"/>
            <a:chOff x="1879600" y="1473200"/>
            <a:chExt cx="7064376" cy="53800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82156E6-29C6-47FF-BA10-B85F8D1F54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600" y="1473200"/>
              <a:ext cx="7064376" cy="5380038"/>
            </a:xfrm>
            <a:custGeom>
              <a:avLst/>
              <a:gdLst>
                <a:gd name="T0" fmla="*/ 3191 w 4438"/>
                <a:gd name="T1" fmla="*/ 1231 h 3391"/>
                <a:gd name="T2" fmla="*/ 2607 w 4438"/>
                <a:gd name="T3" fmla="*/ 523 h 3391"/>
                <a:gd name="T4" fmla="*/ 1786 w 4438"/>
                <a:gd name="T5" fmla="*/ 93 h 3391"/>
                <a:gd name="T6" fmla="*/ 860 w 4438"/>
                <a:gd name="T7" fmla="*/ 55 h 3391"/>
                <a:gd name="T8" fmla="*/ 0 w 4438"/>
                <a:gd name="T9" fmla="*/ 376 h 3391"/>
                <a:gd name="T10" fmla="*/ 247 w 4438"/>
                <a:gd name="T11" fmla="*/ 627 h 3391"/>
                <a:gd name="T12" fmla="*/ 247 w 4438"/>
                <a:gd name="T13" fmla="*/ 627 h 3391"/>
                <a:gd name="T14" fmla="*/ 919 w 4438"/>
                <a:gd name="T15" fmla="*/ 389 h 3391"/>
                <a:gd name="T16" fmla="*/ 1699 w 4438"/>
                <a:gd name="T17" fmla="*/ 420 h 3391"/>
                <a:gd name="T18" fmla="*/ 2389 w 4438"/>
                <a:gd name="T19" fmla="*/ 783 h 3391"/>
                <a:gd name="T20" fmla="*/ 2898 w 4438"/>
                <a:gd name="T21" fmla="*/ 1401 h 3391"/>
                <a:gd name="T22" fmla="*/ 4047 w 4438"/>
                <a:gd name="T23" fmla="*/ 3391 h 3391"/>
                <a:gd name="T24" fmla="*/ 4438 w 4438"/>
                <a:gd name="T25" fmla="*/ 3391 h 3391"/>
                <a:gd name="T26" fmla="*/ 3191 w 4438"/>
                <a:gd name="T27" fmla="*/ 1231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8" h="3391">
                  <a:moveTo>
                    <a:pt x="3191" y="1231"/>
                  </a:moveTo>
                  <a:cubicBezTo>
                    <a:pt x="3029" y="950"/>
                    <a:pt x="2832" y="712"/>
                    <a:pt x="2607" y="523"/>
                  </a:cubicBezTo>
                  <a:cubicBezTo>
                    <a:pt x="2361" y="317"/>
                    <a:pt x="2085" y="173"/>
                    <a:pt x="1786" y="93"/>
                  </a:cubicBezTo>
                  <a:cubicBezTo>
                    <a:pt x="1488" y="13"/>
                    <a:pt x="1176" y="0"/>
                    <a:pt x="860" y="55"/>
                  </a:cubicBezTo>
                  <a:cubicBezTo>
                    <a:pt x="571" y="106"/>
                    <a:pt x="281" y="214"/>
                    <a:pt x="0" y="376"/>
                  </a:cubicBezTo>
                  <a:cubicBezTo>
                    <a:pt x="247" y="627"/>
                    <a:pt x="247" y="627"/>
                    <a:pt x="247" y="627"/>
                  </a:cubicBezTo>
                  <a:cubicBezTo>
                    <a:pt x="247" y="627"/>
                    <a:pt x="247" y="627"/>
                    <a:pt x="247" y="627"/>
                  </a:cubicBezTo>
                  <a:cubicBezTo>
                    <a:pt x="469" y="508"/>
                    <a:pt x="694" y="428"/>
                    <a:pt x="919" y="389"/>
                  </a:cubicBezTo>
                  <a:cubicBezTo>
                    <a:pt x="1186" y="342"/>
                    <a:pt x="1448" y="352"/>
                    <a:pt x="1699" y="420"/>
                  </a:cubicBezTo>
                  <a:cubicBezTo>
                    <a:pt x="1949" y="487"/>
                    <a:pt x="2182" y="609"/>
                    <a:pt x="2389" y="783"/>
                  </a:cubicBezTo>
                  <a:cubicBezTo>
                    <a:pt x="2585" y="946"/>
                    <a:pt x="2756" y="1154"/>
                    <a:pt x="2898" y="1401"/>
                  </a:cubicBezTo>
                  <a:cubicBezTo>
                    <a:pt x="4047" y="3391"/>
                    <a:pt x="4047" y="3391"/>
                    <a:pt x="4047" y="3391"/>
                  </a:cubicBezTo>
                  <a:cubicBezTo>
                    <a:pt x="4438" y="3391"/>
                    <a:pt x="4438" y="3391"/>
                    <a:pt x="4438" y="3391"/>
                  </a:cubicBezTo>
                  <a:lnTo>
                    <a:pt x="3191" y="1231"/>
                  </a:lnTo>
                  <a:close/>
                </a:path>
              </a:pathLst>
            </a:custGeom>
            <a:solidFill>
              <a:srgbClr val="233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9F9E304-734F-4A47-A849-931391E69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7300" y="2439987"/>
              <a:ext cx="4922838" cy="4413250"/>
            </a:xfrm>
            <a:custGeom>
              <a:avLst/>
              <a:gdLst>
                <a:gd name="T0" fmla="*/ 0 w 3093"/>
                <a:gd name="T1" fmla="*/ 470 h 2781"/>
                <a:gd name="T2" fmla="*/ 246 w 3093"/>
                <a:gd name="T3" fmla="*/ 721 h 2781"/>
                <a:gd name="T4" fmla="*/ 246 w 3093"/>
                <a:gd name="T5" fmla="*/ 721 h 2781"/>
                <a:gd name="T6" fmla="*/ 1787 w 3093"/>
                <a:gd name="T7" fmla="*/ 1197 h 2781"/>
                <a:gd name="T8" fmla="*/ 2702 w 3093"/>
                <a:gd name="T9" fmla="*/ 2781 h 2781"/>
                <a:gd name="T10" fmla="*/ 3093 w 3093"/>
                <a:gd name="T11" fmla="*/ 2781 h 2781"/>
                <a:gd name="T12" fmla="*/ 2080 w 3093"/>
                <a:gd name="T13" fmla="*/ 1027 h 2781"/>
                <a:gd name="T14" fmla="*/ 0 w 3093"/>
                <a:gd name="T15" fmla="*/ 470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3" h="2781">
                  <a:moveTo>
                    <a:pt x="0" y="470"/>
                  </a:moveTo>
                  <a:cubicBezTo>
                    <a:pt x="246" y="721"/>
                    <a:pt x="246" y="721"/>
                    <a:pt x="246" y="721"/>
                  </a:cubicBezTo>
                  <a:cubicBezTo>
                    <a:pt x="246" y="721"/>
                    <a:pt x="246" y="721"/>
                    <a:pt x="246" y="721"/>
                  </a:cubicBezTo>
                  <a:cubicBezTo>
                    <a:pt x="867" y="400"/>
                    <a:pt x="1426" y="570"/>
                    <a:pt x="1787" y="1197"/>
                  </a:cubicBezTo>
                  <a:cubicBezTo>
                    <a:pt x="2702" y="2781"/>
                    <a:pt x="2702" y="2781"/>
                    <a:pt x="2702" y="2781"/>
                  </a:cubicBezTo>
                  <a:cubicBezTo>
                    <a:pt x="3093" y="2781"/>
                    <a:pt x="3093" y="2781"/>
                    <a:pt x="3093" y="2781"/>
                  </a:cubicBezTo>
                  <a:cubicBezTo>
                    <a:pt x="2080" y="1027"/>
                    <a:pt x="2080" y="1027"/>
                    <a:pt x="2080" y="1027"/>
                  </a:cubicBezTo>
                  <a:cubicBezTo>
                    <a:pt x="1611" y="214"/>
                    <a:pt x="813" y="0"/>
                    <a:pt x="0" y="470"/>
                  </a:cubicBezTo>
                  <a:close/>
                </a:path>
              </a:pathLst>
            </a:custGeom>
            <a:solidFill>
              <a:srgbClr val="233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3CC83529-76EC-4092-9729-97E8CD5BC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99" y="1845618"/>
            <a:ext cx="5203826" cy="1116124"/>
          </a:xfrm>
          <a:prstGeom prst="rect">
            <a:avLst/>
          </a:prstGeom>
        </p:spPr>
        <p:txBody>
          <a:bodyPr vert="horz" lIns="72000" tIns="36000" rIns="72000" bIns="36000" rtlCol="0" anchor="b" anchorCtr="0"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39AD1EAE-FF85-49E2-8494-5D0FF4374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299" y="3149999"/>
            <a:ext cx="3279776" cy="1259997"/>
          </a:xfrm>
        </p:spPr>
        <p:txBody>
          <a:bodyPr tIns="36000" bIns="36000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 marL="1419225" indent="-342900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details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52924-FE14-43F4-886D-70B22EB78F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3373" y="3507318"/>
            <a:ext cx="1848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>
                <a:solidFill>
                  <a:schemeClr val="bg1">
                    <a:lumMod val="50000"/>
                  </a:schemeClr>
                </a:solidFill>
                <a:latin typeface="+mn-lt"/>
              </a:rPr>
              <a:t>Back page #01</a:t>
            </a:r>
            <a:endParaRPr lang="en-US" altLang="en-US" sz="12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91C21-0D43-467B-BBCA-54F339AA1068}"/>
              </a:ext>
            </a:extLst>
          </p:cNvPr>
          <p:cNvCxnSpPr/>
          <p:nvPr userDrawn="1"/>
        </p:nvCxnSpPr>
        <p:spPr>
          <a:xfrm>
            <a:off x="-681682" y="36508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7EEC92-B259-4DD9-9C81-FEFEAEE4FF21}"/>
              </a:ext>
            </a:extLst>
          </p:cNvPr>
          <p:cNvGrpSpPr/>
          <p:nvPr userDrawn="1"/>
        </p:nvGrpSpPr>
        <p:grpSpPr>
          <a:xfrm flipH="1">
            <a:off x="7269279" y="-1588"/>
            <a:ext cx="3047796" cy="3586163"/>
            <a:chOff x="1881188" y="-1588"/>
            <a:chExt cx="3113087" cy="3586163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679402F-8E0D-4878-9D0E-EC1AF23D62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1188" y="-1588"/>
              <a:ext cx="1820863" cy="2468563"/>
            </a:xfrm>
            <a:custGeom>
              <a:avLst/>
              <a:gdLst>
                <a:gd name="T0" fmla="*/ 0 w 1147"/>
                <a:gd name="T1" fmla="*/ 1305 h 1555"/>
                <a:gd name="T2" fmla="*/ 247 w 1147"/>
                <a:gd name="T3" fmla="*/ 1555 h 1555"/>
                <a:gd name="T4" fmla="*/ 1147 w 1147"/>
                <a:gd name="T5" fmla="*/ 0 h 1555"/>
                <a:gd name="T6" fmla="*/ 755 w 1147"/>
                <a:gd name="T7" fmla="*/ 0 h 1555"/>
                <a:gd name="T8" fmla="*/ 0 w 1147"/>
                <a:gd name="T9" fmla="*/ 130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55">
                  <a:moveTo>
                    <a:pt x="0" y="1305"/>
                  </a:moveTo>
                  <a:lnTo>
                    <a:pt x="247" y="1555"/>
                  </a:lnTo>
                  <a:lnTo>
                    <a:pt x="1147" y="0"/>
                  </a:lnTo>
                  <a:lnTo>
                    <a:pt x="755" y="0"/>
                  </a:lnTo>
                  <a:lnTo>
                    <a:pt x="0" y="1305"/>
                  </a:lnTo>
                  <a:close/>
                </a:path>
              </a:pathLst>
            </a:custGeom>
            <a:solidFill>
              <a:srgbClr val="FF9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753CB78-9129-46D6-8CAD-A3E4E1EB9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7300" y="-1588"/>
              <a:ext cx="2466975" cy="3586163"/>
            </a:xfrm>
            <a:custGeom>
              <a:avLst/>
              <a:gdLst>
                <a:gd name="T0" fmla="*/ 1163 w 1554"/>
                <a:gd name="T1" fmla="*/ 0 h 2259"/>
                <a:gd name="T2" fmla="*/ 0 w 1554"/>
                <a:gd name="T3" fmla="*/ 2008 h 2259"/>
                <a:gd name="T4" fmla="*/ 247 w 1554"/>
                <a:gd name="T5" fmla="*/ 2259 h 2259"/>
                <a:gd name="T6" fmla="*/ 1554 w 1554"/>
                <a:gd name="T7" fmla="*/ 0 h 2259"/>
                <a:gd name="T8" fmla="*/ 1163 w 1554"/>
                <a:gd name="T9" fmla="*/ 0 h 2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4" h="2259">
                  <a:moveTo>
                    <a:pt x="1163" y="0"/>
                  </a:moveTo>
                  <a:lnTo>
                    <a:pt x="0" y="2008"/>
                  </a:lnTo>
                  <a:lnTo>
                    <a:pt x="247" y="2259"/>
                  </a:lnTo>
                  <a:lnTo>
                    <a:pt x="1554" y="0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FF9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055E8F-7F4C-4DE7-9235-EA1CD4D18040}"/>
              </a:ext>
            </a:extLst>
          </p:cNvPr>
          <p:cNvSpPr txBox="1"/>
          <p:nvPr userDrawn="1"/>
        </p:nvSpPr>
        <p:spPr>
          <a:xfrm>
            <a:off x="12506299" y="1005648"/>
            <a:ext cx="2340000" cy="133214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1200" b="0" kern="800" spc="-50">
                <a:solidFill>
                  <a:schemeClr val="accent1"/>
                </a:solidFill>
                <a:latin typeface="+mj-lt"/>
              </a:rPr>
              <a:t>SLIDE HOLDS ANIMATION</a:t>
            </a:r>
            <a:endParaRPr lang="en-GB" sz="1200" kern="800" spc="-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8D6AC65-9B5B-C34C-9D76-EABD99336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8846755" y="5806058"/>
            <a:ext cx="2687436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073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Thank you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3CC83529-76EC-4092-9729-97E8CD5BC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99" y="1845618"/>
            <a:ext cx="5203826" cy="1116124"/>
          </a:xfrm>
          <a:prstGeom prst="rect">
            <a:avLst/>
          </a:prstGeom>
        </p:spPr>
        <p:txBody>
          <a:bodyPr vert="horz" lIns="72000" tIns="36000" rIns="72000" bIns="36000" rtlCol="0" anchor="b" anchorCtr="0"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39AD1EAE-FF85-49E2-8494-5D0FF4374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299" y="3149999"/>
            <a:ext cx="3279776" cy="1259997"/>
          </a:xfrm>
        </p:spPr>
        <p:txBody>
          <a:bodyPr tIns="36000" bIns="36000"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 marL="1419225" indent="-342900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details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52924-FE14-43F4-886D-70B22EB78F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543373" y="3507318"/>
            <a:ext cx="1848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2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rPr>
              <a:t>Back page #02</a:t>
            </a:r>
            <a:endParaRPr lang="en-US" altLang="en-US" sz="1200" kern="1200">
              <a:solidFill>
                <a:schemeClr val="bg1">
                  <a:lumMod val="50000"/>
                </a:schemeClr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91C21-0D43-467B-BBCA-54F339AA1068}"/>
              </a:ext>
            </a:extLst>
          </p:cNvPr>
          <p:cNvCxnSpPr/>
          <p:nvPr userDrawn="1"/>
        </p:nvCxnSpPr>
        <p:spPr>
          <a:xfrm>
            <a:off x="-681682" y="3650888"/>
            <a:ext cx="300037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0D8C18-5E67-43B4-98C4-6CDF9D00D03F}"/>
              </a:ext>
            </a:extLst>
          </p:cNvPr>
          <p:cNvGrpSpPr/>
          <p:nvPr userDrawn="1"/>
        </p:nvGrpSpPr>
        <p:grpSpPr>
          <a:xfrm flipH="1">
            <a:off x="3402416" y="1473200"/>
            <a:ext cx="6916214" cy="5380038"/>
            <a:chOff x="1879600" y="1473200"/>
            <a:chExt cx="7064376" cy="5380038"/>
          </a:xfrm>
          <a:solidFill>
            <a:schemeClr val="accent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82156E6-29C6-47FF-BA10-B85F8D1F54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600" y="1473200"/>
              <a:ext cx="7064376" cy="5380038"/>
            </a:xfrm>
            <a:custGeom>
              <a:avLst/>
              <a:gdLst>
                <a:gd name="T0" fmla="*/ 3191 w 4438"/>
                <a:gd name="T1" fmla="*/ 1231 h 3391"/>
                <a:gd name="T2" fmla="*/ 2607 w 4438"/>
                <a:gd name="T3" fmla="*/ 523 h 3391"/>
                <a:gd name="T4" fmla="*/ 1786 w 4438"/>
                <a:gd name="T5" fmla="*/ 93 h 3391"/>
                <a:gd name="T6" fmla="*/ 860 w 4438"/>
                <a:gd name="T7" fmla="*/ 55 h 3391"/>
                <a:gd name="T8" fmla="*/ 0 w 4438"/>
                <a:gd name="T9" fmla="*/ 376 h 3391"/>
                <a:gd name="T10" fmla="*/ 247 w 4438"/>
                <a:gd name="T11" fmla="*/ 627 h 3391"/>
                <a:gd name="T12" fmla="*/ 247 w 4438"/>
                <a:gd name="T13" fmla="*/ 627 h 3391"/>
                <a:gd name="T14" fmla="*/ 919 w 4438"/>
                <a:gd name="T15" fmla="*/ 389 h 3391"/>
                <a:gd name="T16" fmla="*/ 1699 w 4438"/>
                <a:gd name="T17" fmla="*/ 420 h 3391"/>
                <a:gd name="T18" fmla="*/ 2389 w 4438"/>
                <a:gd name="T19" fmla="*/ 783 h 3391"/>
                <a:gd name="T20" fmla="*/ 2898 w 4438"/>
                <a:gd name="T21" fmla="*/ 1401 h 3391"/>
                <a:gd name="T22" fmla="*/ 4047 w 4438"/>
                <a:gd name="T23" fmla="*/ 3391 h 3391"/>
                <a:gd name="T24" fmla="*/ 4438 w 4438"/>
                <a:gd name="T25" fmla="*/ 3391 h 3391"/>
                <a:gd name="T26" fmla="*/ 3191 w 4438"/>
                <a:gd name="T27" fmla="*/ 1231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8" h="3391">
                  <a:moveTo>
                    <a:pt x="3191" y="1231"/>
                  </a:moveTo>
                  <a:cubicBezTo>
                    <a:pt x="3029" y="950"/>
                    <a:pt x="2832" y="712"/>
                    <a:pt x="2607" y="523"/>
                  </a:cubicBezTo>
                  <a:cubicBezTo>
                    <a:pt x="2361" y="317"/>
                    <a:pt x="2085" y="173"/>
                    <a:pt x="1786" y="93"/>
                  </a:cubicBezTo>
                  <a:cubicBezTo>
                    <a:pt x="1488" y="13"/>
                    <a:pt x="1176" y="0"/>
                    <a:pt x="860" y="55"/>
                  </a:cubicBezTo>
                  <a:cubicBezTo>
                    <a:pt x="571" y="106"/>
                    <a:pt x="281" y="214"/>
                    <a:pt x="0" y="376"/>
                  </a:cubicBezTo>
                  <a:cubicBezTo>
                    <a:pt x="247" y="627"/>
                    <a:pt x="247" y="627"/>
                    <a:pt x="247" y="627"/>
                  </a:cubicBezTo>
                  <a:cubicBezTo>
                    <a:pt x="247" y="627"/>
                    <a:pt x="247" y="627"/>
                    <a:pt x="247" y="627"/>
                  </a:cubicBezTo>
                  <a:cubicBezTo>
                    <a:pt x="469" y="508"/>
                    <a:pt x="694" y="428"/>
                    <a:pt x="919" y="389"/>
                  </a:cubicBezTo>
                  <a:cubicBezTo>
                    <a:pt x="1186" y="342"/>
                    <a:pt x="1448" y="352"/>
                    <a:pt x="1699" y="420"/>
                  </a:cubicBezTo>
                  <a:cubicBezTo>
                    <a:pt x="1949" y="487"/>
                    <a:pt x="2182" y="609"/>
                    <a:pt x="2389" y="783"/>
                  </a:cubicBezTo>
                  <a:cubicBezTo>
                    <a:pt x="2585" y="946"/>
                    <a:pt x="2756" y="1154"/>
                    <a:pt x="2898" y="1401"/>
                  </a:cubicBezTo>
                  <a:cubicBezTo>
                    <a:pt x="4047" y="3391"/>
                    <a:pt x="4047" y="3391"/>
                    <a:pt x="4047" y="3391"/>
                  </a:cubicBezTo>
                  <a:cubicBezTo>
                    <a:pt x="4438" y="3391"/>
                    <a:pt x="4438" y="3391"/>
                    <a:pt x="4438" y="3391"/>
                  </a:cubicBezTo>
                  <a:lnTo>
                    <a:pt x="3191" y="1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9F9E304-734F-4A47-A849-931391E69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7300" y="2439987"/>
              <a:ext cx="4922838" cy="4413250"/>
            </a:xfrm>
            <a:custGeom>
              <a:avLst/>
              <a:gdLst>
                <a:gd name="T0" fmla="*/ 0 w 3093"/>
                <a:gd name="T1" fmla="*/ 470 h 2781"/>
                <a:gd name="T2" fmla="*/ 246 w 3093"/>
                <a:gd name="T3" fmla="*/ 721 h 2781"/>
                <a:gd name="T4" fmla="*/ 246 w 3093"/>
                <a:gd name="T5" fmla="*/ 721 h 2781"/>
                <a:gd name="T6" fmla="*/ 1787 w 3093"/>
                <a:gd name="T7" fmla="*/ 1197 h 2781"/>
                <a:gd name="T8" fmla="*/ 2702 w 3093"/>
                <a:gd name="T9" fmla="*/ 2781 h 2781"/>
                <a:gd name="T10" fmla="*/ 3093 w 3093"/>
                <a:gd name="T11" fmla="*/ 2781 h 2781"/>
                <a:gd name="T12" fmla="*/ 2080 w 3093"/>
                <a:gd name="T13" fmla="*/ 1027 h 2781"/>
                <a:gd name="T14" fmla="*/ 0 w 3093"/>
                <a:gd name="T15" fmla="*/ 470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3" h="2781">
                  <a:moveTo>
                    <a:pt x="0" y="470"/>
                  </a:moveTo>
                  <a:cubicBezTo>
                    <a:pt x="246" y="721"/>
                    <a:pt x="246" y="721"/>
                    <a:pt x="246" y="721"/>
                  </a:cubicBezTo>
                  <a:cubicBezTo>
                    <a:pt x="246" y="721"/>
                    <a:pt x="246" y="721"/>
                    <a:pt x="246" y="721"/>
                  </a:cubicBezTo>
                  <a:cubicBezTo>
                    <a:pt x="867" y="400"/>
                    <a:pt x="1426" y="570"/>
                    <a:pt x="1787" y="1197"/>
                  </a:cubicBezTo>
                  <a:cubicBezTo>
                    <a:pt x="2702" y="2781"/>
                    <a:pt x="2702" y="2781"/>
                    <a:pt x="2702" y="2781"/>
                  </a:cubicBezTo>
                  <a:cubicBezTo>
                    <a:pt x="3093" y="2781"/>
                    <a:pt x="3093" y="2781"/>
                    <a:pt x="3093" y="2781"/>
                  </a:cubicBezTo>
                  <a:cubicBezTo>
                    <a:pt x="2080" y="1027"/>
                    <a:pt x="2080" y="1027"/>
                    <a:pt x="2080" y="1027"/>
                  </a:cubicBezTo>
                  <a:cubicBezTo>
                    <a:pt x="1611" y="214"/>
                    <a:pt x="813" y="0"/>
                    <a:pt x="0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7EEC92-B259-4DD9-9C81-FEFEAEE4FF21}"/>
              </a:ext>
            </a:extLst>
          </p:cNvPr>
          <p:cNvGrpSpPr/>
          <p:nvPr userDrawn="1"/>
        </p:nvGrpSpPr>
        <p:grpSpPr>
          <a:xfrm flipH="1">
            <a:off x="7269279" y="-1588"/>
            <a:ext cx="3047796" cy="3586163"/>
            <a:chOff x="1881188" y="-1588"/>
            <a:chExt cx="3113087" cy="3586163"/>
          </a:xfrm>
          <a:solidFill>
            <a:schemeClr val="bg1"/>
          </a:solidFill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679402F-8E0D-4878-9D0E-EC1AF23D62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1188" y="-1588"/>
              <a:ext cx="1820863" cy="2468563"/>
            </a:xfrm>
            <a:custGeom>
              <a:avLst/>
              <a:gdLst>
                <a:gd name="T0" fmla="*/ 0 w 1147"/>
                <a:gd name="T1" fmla="*/ 1305 h 1555"/>
                <a:gd name="T2" fmla="*/ 247 w 1147"/>
                <a:gd name="T3" fmla="*/ 1555 h 1555"/>
                <a:gd name="T4" fmla="*/ 1147 w 1147"/>
                <a:gd name="T5" fmla="*/ 0 h 1555"/>
                <a:gd name="T6" fmla="*/ 755 w 1147"/>
                <a:gd name="T7" fmla="*/ 0 h 1555"/>
                <a:gd name="T8" fmla="*/ 0 w 1147"/>
                <a:gd name="T9" fmla="*/ 130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55">
                  <a:moveTo>
                    <a:pt x="0" y="1305"/>
                  </a:moveTo>
                  <a:lnTo>
                    <a:pt x="247" y="1555"/>
                  </a:lnTo>
                  <a:lnTo>
                    <a:pt x="1147" y="0"/>
                  </a:lnTo>
                  <a:lnTo>
                    <a:pt x="755" y="0"/>
                  </a:lnTo>
                  <a:lnTo>
                    <a:pt x="0" y="1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753CB78-9129-46D6-8CAD-A3E4E1EB9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7300" y="-1588"/>
              <a:ext cx="2466975" cy="3586163"/>
            </a:xfrm>
            <a:custGeom>
              <a:avLst/>
              <a:gdLst>
                <a:gd name="T0" fmla="*/ 1163 w 1554"/>
                <a:gd name="T1" fmla="*/ 0 h 2259"/>
                <a:gd name="T2" fmla="*/ 0 w 1554"/>
                <a:gd name="T3" fmla="*/ 2008 h 2259"/>
                <a:gd name="T4" fmla="*/ 247 w 1554"/>
                <a:gd name="T5" fmla="*/ 2259 h 2259"/>
                <a:gd name="T6" fmla="*/ 1554 w 1554"/>
                <a:gd name="T7" fmla="*/ 0 h 2259"/>
                <a:gd name="T8" fmla="*/ 1163 w 1554"/>
                <a:gd name="T9" fmla="*/ 0 h 2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4" h="2259">
                  <a:moveTo>
                    <a:pt x="1163" y="0"/>
                  </a:moveTo>
                  <a:lnTo>
                    <a:pt x="0" y="2008"/>
                  </a:lnTo>
                  <a:lnTo>
                    <a:pt x="247" y="2259"/>
                  </a:lnTo>
                  <a:lnTo>
                    <a:pt x="1554" y="0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F5741908-B076-1640-8A0A-68BD02585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93" t="33231" r="10222" b="36327"/>
          <a:stretch/>
        </p:blipFill>
        <p:spPr>
          <a:xfrm>
            <a:off x="8846755" y="5806058"/>
            <a:ext cx="2687436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93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842" y="657225"/>
            <a:ext cx="10949494" cy="816779"/>
          </a:xfrm>
          <a:prstGeom prst="rect">
            <a:avLst/>
          </a:prstGeom>
        </p:spPr>
        <p:txBody>
          <a:bodyPr vert="horz" lIns="72000" tIns="0" rIns="7200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842" y="1846263"/>
            <a:ext cx="10949494" cy="4464051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1263" y="6427588"/>
            <a:ext cx="1371384" cy="432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r">
              <a:defRPr sz="1100" kern="800" spc="-20" baseline="0">
                <a:solidFill>
                  <a:schemeClr val="tx1"/>
                </a:solidFill>
              </a:defRPr>
            </a:lvl1pPr>
          </a:lstStyle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979" y="6427588"/>
            <a:ext cx="540211" cy="432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r">
              <a:defRPr sz="1100" kern="800" spc="-20" baseline="0">
                <a:solidFill>
                  <a:schemeClr val="tx1"/>
                </a:solidFill>
              </a:defRPr>
            </a:lvl1pPr>
          </a:lstStyle>
          <a:p>
            <a:fld id="{CB8AD9F0-72BB-4759-90B8-37271A20A3F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392F49-CEB5-4FF5-9365-55002977E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5319" y="6427588"/>
            <a:ext cx="5145944" cy="432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sz="1100" kern="800" spc="-2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Private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15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7" r:id="rId2"/>
    <p:sldLayoutId id="2147483651" r:id="rId3"/>
    <p:sldLayoutId id="2147483657" r:id="rId4"/>
    <p:sldLayoutId id="2147483686" r:id="rId5"/>
    <p:sldLayoutId id="2147483654" r:id="rId6"/>
    <p:sldLayoutId id="2147483680" r:id="rId7"/>
    <p:sldLayoutId id="2147483685" r:id="rId8"/>
    <p:sldLayoutId id="2147483720" r:id="rId9"/>
    <p:sldLayoutId id="2147483655" r:id="rId10"/>
    <p:sldLayoutId id="2147483681" r:id="rId11"/>
    <p:sldLayoutId id="2147483683" r:id="rId12"/>
    <p:sldLayoutId id="2147483719" r:id="rId13"/>
    <p:sldLayoutId id="2147483656" r:id="rId14"/>
    <p:sldLayoutId id="2147483682" r:id="rId15"/>
    <p:sldLayoutId id="2147483684" r:id="rId16"/>
    <p:sldLayoutId id="2147483721" r:id="rId17"/>
    <p:sldLayoutId id="2147483778" r:id="rId18"/>
    <p:sldLayoutId id="2147483714" r:id="rId19"/>
    <p:sldLayoutId id="2147483715" r:id="rId20"/>
    <p:sldLayoutId id="2147483716" r:id="rId21"/>
    <p:sldLayoutId id="2147483756" r:id="rId22"/>
    <p:sldLayoutId id="2147483757" r:id="rId23"/>
    <p:sldLayoutId id="2147483758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84" r:id="rId34"/>
    <p:sldLayoutId id="2147483785" r:id="rId35"/>
    <p:sldLayoutId id="2147483786" r:id="rId36"/>
    <p:sldLayoutId id="2147483777" r:id="rId37"/>
    <p:sldLayoutId id="2147483780" r:id="rId38"/>
    <p:sldLayoutId id="2147483752" r:id="rId39"/>
    <p:sldLayoutId id="2147483779" r:id="rId40"/>
    <p:sldLayoutId id="2147483753" r:id="rId41"/>
    <p:sldLayoutId id="2147483754" r:id="rId42"/>
    <p:sldLayoutId id="2147483763" r:id="rId43"/>
    <p:sldLayoutId id="2147483764" r:id="rId44"/>
    <p:sldLayoutId id="2147483706" r:id="rId45"/>
    <p:sldLayoutId id="2147483707" r:id="rId46"/>
    <p:sldLayoutId id="2147483708" r:id="rId47"/>
    <p:sldLayoutId id="2147483759" r:id="rId48"/>
    <p:sldLayoutId id="2147483762" r:id="rId49"/>
    <p:sldLayoutId id="2147483774" r:id="rId50"/>
    <p:sldLayoutId id="2147483703" r:id="rId51"/>
    <p:sldLayoutId id="2147483713" r:id="rId52"/>
    <p:sldLayoutId id="2147483775" r:id="rId53"/>
    <p:sldLayoutId id="2147483776" r:id="rId54"/>
    <p:sldLayoutId id="2147483653" r:id="rId55"/>
    <p:sldLayoutId id="2147483687" r:id="rId56"/>
    <p:sldLayoutId id="2147483722" r:id="rId57"/>
    <p:sldLayoutId id="2147483661" r:id="rId58"/>
    <p:sldLayoutId id="2147483662" r:id="rId59"/>
    <p:sldLayoutId id="2147483688" r:id="rId60"/>
    <p:sldLayoutId id="2147483709" r:id="rId61"/>
    <p:sldLayoutId id="2147483792" r:id="rId62"/>
    <p:sldLayoutId id="2147483710" r:id="rId63"/>
    <p:sldLayoutId id="2147483711" r:id="rId64"/>
    <p:sldLayoutId id="2147483781" r:id="rId65"/>
    <p:sldLayoutId id="2147483704" r:id="rId66"/>
    <p:sldLayoutId id="2147483787" r:id="rId67"/>
    <p:sldLayoutId id="2147483788" r:id="rId68"/>
    <p:sldLayoutId id="2147483665" r:id="rId69"/>
    <p:sldLayoutId id="2147483723" r:id="rId70"/>
    <p:sldLayoutId id="2147483726" r:id="rId71"/>
    <p:sldLayoutId id="2147483724" r:id="rId72"/>
    <p:sldLayoutId id="2147483725" r:id="rId73"/>
    <p:sldLayoutId id="2147483736" r:id="rId74"/>
    <p:sldLayoutId id="2147483737" r:id="rId75"/>
    <p:sldLayoutId id="2147483738" r:id="rId76"/>
    <p:sldLayoutId id="2147483739" r:id="rId77"/>
    <p:sldLayoutId id="2147483740" r:id="rId78"/>
    <p:sldLayoutId id="2147483741" r:id="rId79"/>
    <p:sldLayoutId id="2147483742" r:id="rId80"/>
    <p:sldLayoutId id="2147483743" r:id="rId81"/>
    <p:sldLayoutId id="2147483744" r:id="rId82"/>
    <p:sldLayoutId id="2147483745" r:id="rId83"/>
    <p:sldLayoutId id="2147483746" r:id="rId84"/>
    <p:sldLayoutId id="2147483674" r:id="rId85"/>
    <p:sldLayoutId id="2147483666" r:id="rId86"/>
    <p:sldLayoutId id="2147483670" r:id="rId87"/>
    <p:sldLayoutId id="2147483673" r:id="rId88"/>
    <p:sldLayoutId id="2147483694" r:id="rId89"/>
    <p:sldLayoutId id="2147483669" r:id="rId90"/>
    <p:sldLayoutId id="2147483693" r:id="rId91"/>
    <p:sldLayoutId id="2147483695" r:id="rId92"/>
    <p:sldLayoutId id="2147483755" r:id="rId93"/>
    <p:sldLayoutId id="2147483700" r:id="rId94"/>
    <p:sldLayoutId id="2147483789" r:id="rId95"/>
    <p:sldLayoutId id="2147483717" r:id="rId9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19007" rtl="0" eaLnBrk="1" latinLnBrk="0" hangingPunct="1">
        <a:lnSpc>
          <a:spcPct val="95000"/>
        </a:lnSpc>
        <a:spcBef>
          <a:spcPct val="0"/>
        </a:spcBef>
        <a:buNone/>
        <a:defRPr sz="2600" kern="8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033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None/>
        <a:tabLst>
          <a:tab pos="268288" algn="l"/>
          <a:tab pos="539750" algn="l"/>
          <a:tab pos="808038" algn="l"/>
          <a:tab pos="1076325" algn="l"/>
          <a:tab pos="1344613" algn="l"/>
          <a:tab pos="1616075" algn="l"/>
          <a:tab pos="1884363" algn="l"/>
          <a:tab pos="2152650" algn="l"/>
          <a:tab pos="2419350" algn="l"/>
          <a:tab pos="2690813" algn="l"/>
          <a:tab pos="2959100" algn="l"/>
          <a:tab pos="3227388" algn="l"/>
          <a:tab pos="3495675" algn="l"/>
          <a:tab pos="3767138" algn="l"/>
          <a:tab pos="4035425" algn="l"/>
          <a:tab pos="4306888" algn="l"/>
        </a:tabLst>
        <a:defRPr sz="1600" kern="800" spc="-5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1003300" rtl="0" eaLnBrk="1" latinLnBrk="0" hangingPunct="1">
        <a:spcBef>
          <a:spcPts val="0"/>
        </a:spcBef>
        <a:spcAft>
          <a:spcPts val="600"/>
        </a:spcAft>
        <a:buSzPct val="80000"/>
        <a:buFont typeface="TLCircular Book" pitchFamily="34" charset="0"/>
        <a:buChar char="•"/>
        <a:tabLst>
          <a:tab pos="538163" algn="l"/>
          <a:tab pos="809625" algn="l"/>
          <a:tab pos="1074738" algn="l"/>
          <a:tab pos="1346200" algn="l"/>
          <a:tab pos="1616075" algn="l"/>
          <a:tab pos="1882775" algn="l"/>
          <a:tab pos="2152650" algn="l"/>
          <a:tab pos="2419350" algn="l"/>
          <a:tab pos="2689225" algn="l"/>
          <a:tab pos="2960688" algn="l"/>
          <a:tab pos="3230563" algn="l"/>
          <a:tab pos="3497263" algn="l"/>
          <a:tab pos="3768725" algn="l"/>
          <a:tab pos="4035425" algn="l"/>
          <a:tab pos="4305300" algn="l"/>
        </a:tabLst>
        <a:defRPr sz="1600" kern="800" spc="-50" baseline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9875" algn="l" defTabSz="1003300" rtl="0" eaLnBrk="1" latinLnBrk="0" hangingPunct="1">
        <a:spcBef>
          <a:spcPts val="0"/>
        </a:spcBef>
        <a:spcAft>
          <a:spcPts val="600"/>
        </a:spcAft>
        <a:buFont typeface="TLCircular Book" pitchFamily="34" charset="0"/>
        <a:buChar char="–"/>
        <a:tabLst>
          <a:tab pos="808038" algn="l"/>
          <a:tab pos="1077913" algn="l"/>
          <a:tab pos="1344613" algn="l"/>
          <a:tab pos="1616075" algn="l"/>
          <a:tab pos="1882775" algn="l"/>
          <a:tab pos="2152650" algn="l"/>
          <a:tab pos="2419350" algn="l"/>
          <a:tab pos="2689225" algn="l"/>
          <a:tab pos="2960688" algn="l"/>
          <a:tab pos="3230563" algn="l"/>
          <a:tab pos="3497263" algn="l"/>
          <a:tab pos="3768725" algn="l"/>
          <a:tab pos="4035425" algn="l"/>
          <a:tab pos="4305300" algn="l"/>
        </a:tabLst>
        <a:defRPr sz="1600" kern="8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71463" algn="l" defTabSz="10033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tabLst>
          <a:tab pos="1077913" algn="l"/>
          <a:tab pos="1344613" algn="l"/>
          <a:tab pos="1616075" algn="l"/>
          <a:tab pos="1882775" algn="l"/>
          <a:tab pos="2154238" algn="l"/>
          <a:tab pos="2419350" algn="l"/>
          <a:tab pos="2689225" algn="l"/>
          <a:tab pos="2960688" algn="l"/>
          <a:tab pos="3228975" algn="l"/>
          <a:tab pos="3497263" algn="l"/>
          <a:tab pos="3768725" algn="l"/>
          <a:tab pos="4035425" algn="l"/>
          <a:tab pos="4305300" algn="l"/>
        </a:tabLst>
        <a:defRPr sz="1600" kern="800" spc="-50" baseline="0">
          <a:solidFill>
            <a:schemeClr val="tx1"/>
          </a:solidFill>
          <a:latin typeface="+mn-lt"/>
          <a:ea typeface="+mn-ea"/>
          <a:cs typeface="+mn-cs"/>
        </a:defRPr>
      </a:lvl4pPr>
      <a:lvl5pPr marL="984250" indent="-176213" algn="l" defTabSz="10033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kern="800" spc="-50" baseline="0">
          <a:solidFill>
            <a:schemeClr val="tx1"/>
          </a:solidFill>
          <a:latin typeface="+mn-lt"/>
          <a:ea typeface="+mn-ea"/>
          <a:cs typeface="+mn-cs"/>
        </a:defRPr>
      </a:lvl5pPr>
      <a:lvl6pPr marL="1344613" indent="-266700" algn="l" defTabSz="1076325" rtl="0" eaLnBrk="1" latinLnBrk="0" hangingPunct="1"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6075" indent="-271463" algn="l" defTabSz="933450" rtl="0" eaLnBrk="1" latinLnBrk="0" hangingPunct="1">
        <a:spcBef>
          <a:spcPts val="0"/>
        </a:spcBef>
        <a:spcAft>
          <a:spcPts val="600"/>
        </a:spcAft>
        <a:buSzPct val="80000"/>
        <a:buFont typeface="Courier New" panose="02070309020205020404" pitchFamily="49" charset="0"/>
        <a:buChar char="o"/>
        <a:tabLst>
          <a:tab pos="43053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900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101900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101900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101900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1019007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101900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101900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101900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101900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392" userDrawn="1">
          <p15:clr>
            <a:srgbClr val="F26B43"/>
          </p15:clr>
        </p15:guide>
        <p15:guide id="4" pos="7290" userDrawn="1">
          <p15:clr>
            <a:srgbClr val="F26B43"/>
          </p15:clr>
        </p15:guide>
        <p15:guide id="5" orient="horz" pos="414" userDrawn="1">
          <p15:clr>
            <a:srgbClr val="F26B43"/>
          </p15:clr>
        </p15:guide>
        <p15:guide id="6" orient="horz" pos="165" userDrawn="1">
          <p15:clr>
            <a:srgbClr val="F26B43"/>
          </p15:clr>
        </p15:guide>
        <p15:guide id="7" orient="horz" pos="641" userDrawn="1">
          <p15:clr>
            <a:srgbClr val="F26B43"/>
          </p15:clr>
        </p15:guide>
        <p15:guide id="8" orient="horz" pos="3975" userDrawn="1">
          <p15:clr>
            <a:srgbClr val="F26B43"/>
          </p15:clr>
        </p15:guide>
        <p15:guide id="11" pos="2458" userDrawn="1">
          <p15:clr>
            <a:srgbClr val="F26B43"/>
          </p15:clr>
        </p15:guide>
        <p15:guide id="12" pos="5224" userDrawn="1">
          <p15:clr>
            <a:srgbClr val="F26B43"/>
          </p15:clr>
        </p15:guide>
        <p15:guide id="13" pos="2798" userDrawn="1">
          <p15:clr>
            <a:srgbClr val="F26B43"/>
          </p15:clr>
        </p15:guide>
        <p15:guide id="14" pos="4884" userDrawn="1">
          <p15:clr>
            <a:srgbClr val="F26B43"/>
          </p15:clr>
        </p15:guide>
        <p15:guide id="15" orient="horz" pos="1163" userDrawn="1">
          <p15:clr>
            <a:srgbClr val="F26B43"/>
          </p15:clr>
        </p15:guide>
        <p15:guide id="16" orient="horz" pos="4224" userDrawn="1">
          <p15:clr>
            <a:srgbClr val="F26B43"/>
          </p15:clr>
        </p15:guide>
        <p15:guide id="17" pos="3670" userDrawn="1">
          <p15:clr>
            <a:srgbClr val="F26B43"/>
          </p15:clr>
        </p15:guide>
        <p15:guide id="18" pos="4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3822E5-1803-4BEC-AF16-028B70D0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DA28C-5614-43F0-B1CB-455442D9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421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5B84-F657-EE4D-3306-260607CF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7FE9C-AEAF-6C26-E557-EE07B1558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Containerising a single application</a:t>
            </a:r>
          </a:p>
          <a:p>
            <a:endParaRPr lang="en-GB" b="1" dirty="0"/>
          </a:p>
          <a:p>
            <a:r>
              <a:rPr lang="en-GB" b="1" dirty="0"/>
              <a:t>FROM</a:t>
            </a:r>
            <a:r>
              <a:rPr lang="en-GB" dirty="0"/>
              <a:t>: Specifies the base image for your image</a:t>
            </a:r>
          </a:p>
          <a:p>
            <a:r>
              <a:rPr lang="en-GB" b="1" dirty="0"/>
              <a:t>RUN</a:t>
            </a:r>
            <a:r>
              <a:rPr lang="en-GB" dirty="0"/>
              <a:t>: allows you to run commands inside your image which creates new layers</a:t>
            </a:r>
          </a:p>
          <a:p>
            <a:r>
              <a:rPr lang="en-GB" b="1" dirty="0"/>
              <a:t>COPY</a:t>
            </a:r>
            <a:r>
              <a:rPr lang="en-GB" dirty="0"/>
              <a:t>: Adds files into your image</a:t>
            </a:r>
          </a:p>
          <a:p>
            <a:r>
              <a:rPr lang="en-GB" b="1" dirty="0"/>
              <a:t>EXPOSE</a:t>
            </a:r>
            <a:r>
              <a:rPr lang="en-GB" dirty="0"/>
              <a:t>: documents the port your application uses</a:t>
            </a:r>
          </a:p>
          <a:p>
            <a:r>
              <a:rPr lang="en-GB" b="1" dirty="0"/>
              <a:t>ENTRYPOINT</a:t>
            </a:r>
            <a:r>
              <a:rPr lang="en-GB" dirty="0"/>
              <a:t>: sets the default application to run when the container is ran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https://docs.docker.com/reference/dockerfile/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427B-F5D1-0B95-3A84-84D1DFA75A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384D-F5EB-969E-A1D8-98B3E60744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B8E6-518E-6E19-D15F-313710332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05D5B-98EE-3C4A-6993-5021955E63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90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33-C9B0-AFF2-7305-4D27732F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6410F-095B-0D96-E21F-5B682981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isolated environment to run your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run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Roughly analogous to Virtual Machines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But cheaper, faster to start, 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a dedicated portion of the OS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D2DC-2049-FB5A-DDDC-D6CE95D443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3499F-FE83-CAC7-715B-E745C2BB05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849D-489F-2F93-6B9C-A492DAAF97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F90E-3D83-07AD-4614-496508B89C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853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5527-37DE-19A7-7D25-AE05A0CC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416E-D58E-A9B3-8CFD-746593AE5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79299-B371-7584-2466-637B48A55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C8B3-C2F1-7A59-4920-580AA2771E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8F82-A3E1-C6C4-CF44-D18243521E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9090-9ED3-4B79-F400-F4C8B20626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AEDCB019-92FF-411C-F65D-08976E37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7" y="1880336"/>
            <a:ext cx="9191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39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2D-B146-E340-D20C-13CACAD6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A53-0CE0-6271-D18C-BF110A2B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Docker is the software that creates, manages and orchestrates containers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Engine is the core software running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either have Windows or Linux containers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Linux containers can run on Windows – but not the other way around</a:t>
            </a:r>
          </a:p>
          <a:p>
            <a:pPr marL="822325" lvl="2" indent="-285750">
              <a:buFont typeface="Arial" panose="020B0604020202020204" pitchFamily="34" charset="0"/>
              <a:buChar char="•"/>
            </a:pPr>
            <a:r>
              <a:rPr lang="en-GB" dirty="0"/>
              <a:t>This is because for </a:t>
            </a:r>
            <a:r>
              <a:rPr lang="en-GB" dirty="0" err="1"/>
              <a:t>linux</a:t>
            </a:r>
            <a:r>
              <a:rPr lang="en-GB" dirty="0"/>
              <a:t> containers on windows, Docker daemon runs inside a lightweight Linux VM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You will probably always be working with Linux containers, as Window containers are too limiting and can’t run anywhere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2F03-FC91-0597-DDA3-157DC3F79D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C7BB-0278-EE27-48DB-6865C6A091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290E9-5C54-1B9D-1508-3B98818A9D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0FB7-99EB-4AA4-845F-B05E94409A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473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3D6D-0B8E-DA6A-6534-A1EEA2F8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7A0A-89A6-6D90-233E-1FE6A71BD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blueprint from which containers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Describes the application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Application code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Libraries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Tools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have base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Plenty of official images available at </a:t>
            </a:r>
            <a:r>
              <a:rPr lang="en-GB" dirty="0" err="1"/>
              <a:t>DockerHub</a:t>
            </a:r>
            <a:endParaRPr lang="en-GB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https://hub.docker.com/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create your own with a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AC77-2DFD-5379-F965-421A83B2C3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564B-8511-518D-A23E-C859885D96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10700-6E67-FB33-A5BA-75929CEEE4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180AD-A6B5-756D-9382-9691B16974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3350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9AF2-3F15-B1AF-189F-67339CB2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F99A-43FF-CDAE-04CF-F1C91A706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Runtime instance of a docker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Ability to start/stop/kill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run in background, or attach your terminal to interact directly inside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257BE-7827-A10C-ECFD-55C344468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93FA-254B-3C93-7E62-029B838587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D1DA-5195-30F5-7651-6F906721F7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D2C7-4E1D-0104-2141-CC67C6DD7C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65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7309-9F00-ECFC-6E0F-AB63AF1F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4143-E0FB-D5A8-53F7-68AB58E72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image ls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i="1" dirty="0"/>
              <a:t>List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image build –t &lt;my-image&gt;:&lt;v1.0&gt; ./</a:t>
            </a:r>
          </a:p>
          <a:p>
            <a:pPr marL="609600" lvl="1" indent="-342900"/>
            <a:r>
              <a:rPr lang="en-GB" i="1" dirty="0"/>
              <a:t>Create an image from a </a:t>
            </a:r>
            <a:r>
              <a:rPr lang="en-GB" i="1" dirty="0" err="1"/>
              <a:t>dockerfile</a:t>
            </a:r>
            <a:r>
              <a:rPr lang="en-GB" i="1" dirty="0"/>
              <a:t> in this working directory, and call it `my-image` and tag it version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image history &lt;my-image&gt;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i="1" dirty="0"/>
              <a:t>View instructions that were used to build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image inspect &lt;my-image&gt;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i="1" dirty="0"/>
              <a:t>View instructions that were used to build the image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609600" lvl="1" indent="-342900"/>
            <a:endParaRPr lang="en-GB" i="1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369D-C51B-0F27-86E3-CBDC2517E1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2D1C-AACD-9142-7951-EB915AB5EB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D1007-F262-1B5C-DFA5-ACC8A0A8B8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38A4-1452-CF54-EB2D-8FE088EA8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826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9061-6FD0-B3C7-FF28-E1B420E5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F66A-79B6-C4DF-6CAD-4D45C132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</a:t>
            </a:r>
            <a:r>
              <a:rPr lang="en-GB" dirty="0" err="1">
                <a:latin typeface="Consolas" panose="020B0609020204030204" pitchFamily="49" charset="0"/>
              </a:rPr>
              <a:t>ps</a:t>
            </a:r>
            <a:endParaRPr lang="en-GB" dirty="0">
              <a:latin typeface="Consolas" panose="020B0609020204030204" pitchFamily="49" charset="0"/>
            </a:endParaRP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i="1" dirty="0"/>
              <a:t>List running containers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-a</a:t>
            </a:r>
            <a:r>
              <a:rPr lang="en-GB" dirty="0"/>
              <a:t> </a:t>
            </a:r>
            <a:r>
              <a:rPr lang="en-GB" i="1" dirty="0"/>
              <a:t>to list all containers, including stopped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run &lt;options&gt; &lt;image&gt;:&lt;tag&gt; &lt;app&gt;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i="1" dirty="0"/>
              <a:t>Run a container from an image</a:t>
            </a:r>
          </a:p>
          <a:p>
            <a:pPr marL="609600" lvl="1" indent="-342900"/>
            <a:r>
              <a:rPr lang="en-GB" i="1" dirty="0"/>
              <a:t>Options: common ones are </a:t>
            </a:r>
            <a:r>
              <a:rPr lang="en-GB" dirty="0">
                <a:latin typeface="Consolas" panose="020B0609020204030204" pitchFamily="49" charset="0"/>
              </a:rPr>
              <a:t>-d</a:t>
            </a:r>
            <a:r>
              <a:rPr lang="en-GB" i="1" dirty="0"/>
              <a:t> to run in background, -</a:t>
            </a:r>
            <a:r>
              <a:rPr lang="en-GB" dirty="0">
                <a:latin typeface="Consolas" panose="020B0609020204030204" pitchFamily="49" charset="0"/>
              </a:rPr>
              <a:t>it</a:t>
            </a:r>
            <a:r>
              <a:rPr lang="en-GB" i="1" dirty="0"/>
              <a:t> to attach the terminal</a:t>
            </a:r>
          </a:p>
          <a:p>
            <a:pPr marL="609600" lvl="1" indent="-342900"/>
            <a:r>
              <a:rPr lang="en-GB" i="1" dirty="0"/>
              <a:t>App: command to execute in the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stop &lt;container&gt;</a:t>
            </a:r>
          </a:p>
          <a:p>
            <a:pPr marL="609600" lvl="1" indent="-342900"/>
            <a:r>
              <a:rPr lang="en-GB" i="1" dirty="0"/>
              <a:t>Shuts down the container for given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start &lt;container&gt;</a:t>
            </a:r>
          </a:p>
          <a:p>
            <a:pPr marL="609600" lvl="1" indent="-342900"/>
            <a:r>
              <a:rPr lang="en-GB" i="1" dirty="0"/>
              <a:t>Restarts the container for given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docker rm &lt;container&gt;</a:t>
            </a:r>
          </a:p>
          <a:p>
            <a:pPr marL="609600" lvl="1" indent="-342900"/>
            <a:r>
              <a:rPr lang="en-GB" i="1" dirty="0"/>
              <a:t>Remove the container for given name forever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E8BB-D412-5683-314F-08CE09B7D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448C0-C3CD-1681-B469-86F7C39645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26EF-0263-D1CF-1DDC-0E27D5EA8C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32AE-BD15-2D98-B931-0554BDE32B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142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D2CA-FF9D-45F5-92A1-D702EFB4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Containerizing an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7F98-64AC-88BB-76B8-7080E997F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aka : creating containers that run your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Start with your application code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Dockerfile</a:t>
            </a:r>
            <a:r>
              <a:rPr lang="en-GB" dirty="0"/>
              <a:t> that describes your app and its dependencies, and how to run 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Feed your </a:t>
            </a:r>
            <a:r>
              <a:rPr lang="en-GB" dirty="0" err="1"/>
              <a:t>Dockerfile</a:t>
            </a:r>
            <a:r>
              <a:rPr lang="en-GB" dirty="0"/>
              <a:t> into the </a:t>
            </a:r>
            <a:r>
              <a:rPr lang="en-GB" dirty="0">
                <a:latin typeface="Consolas" panose="020B0609020204030204" pitchFamily="49" charset="0"/>
              </a:rPr>
              <a:t>docker image build</a:t>
            </a:r>
            <a:r>
              <a:rPr lang="en-GB" dirty="0"/>
              <a:t>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and run a container using </a:t>
            </a:r>
            <a:r>
              <a:rPr lang="en-GB" dirty="0">
                <a:latin typeface="Consolas" panose="020B0609020204030204" pitchFamily="49" charset="0"/>
              </a:rPr>
              <a:t>docker run</a:t>
            </a:r>
            <a:r>
              <a:rPr lang="en-GB" dirty="0"/>
              <a:t> command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BA2D-5D75-02AE-417F-DD50955884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440B0-1151-C463-0012-CD794193CC5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CC172-A21C-442F-B579-38E601B5684D}" type="datetime3">
              <a:rPr lang="en-US" smtClean="0"/>
              <a:pPr/>
              <a:t>8 March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7628-F14F-3030-5076-FA63E01F1F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Private  |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BA7F-3306-03CB-BE36-D459486AE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8AD9F0-72BB-4759-90B8-37271A20A3F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867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rainline">
  <a:themeElements>
    <a:clrScheme name="Trainline PowerPoint">
      <a:dk1>
        <a:srgbClr val="192325"/>
      </a:dk1>
      <a:lt1>
        <a:srgbClr val="FFFFFF"/>
      </a:lt1>
      <a:dk2>
        <a:srgbClr val="2332C4"/>
      </a:dk2>
      <a:lt2>
        <a:srgbClr val="DFEBFF"/>
      </a:lt2>
      <a:accent1>
        <a:srgbClr val="00A88F"/>
      </a:accent1>
      <a:accent2>
        <a:srgbClr val="FF9DA1"/>
      </a:accent2>
      <a:accent3>
        <a:srgbClr val="160078"/>
      </a:accent3>
      <a:accent4>
        <a:srgbClr val="FFC508"/>
      </a:accent4>
      <a:accent5>
        <a:srgbClr val="FF6120"/>
      </a:accent5>
      <a:accent6>
        <a:srgbClr val="004FF9"/>
      </a:accent6>
      <a:hlink>
        <a:srgbClr val="004FF9"/>
      </a:hlink>
      <a:folHlink>
        <a:srgbClr val="FF6120"/>
      </a:folHlink>
    </a:clrScheme>
    <a:fontScheme name="Trainline">
      <a:majorFont>
        <a:latin typeface="TLCircular Bold"/>
        <a:ea typeface=""/>
        <a:cs typeface=""/>
      </a:majorFont>
      <a:minorFont>
        <a:latin typeface="TLCircula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chemeClr val="accent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flat">
          <a:solidFill>
            <a:schemeClr val="tx1"/>
          </a:solidFill>
          <a:miter lim="800000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72000" tIns="72000" rIns="72000" bIns="7200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line PowerPoint Template Jan-2020-V1" id="{0FA95E29-BA9A-6540-A365-78E56C6DC49B}" vid="{7A7D6365-F950-4649-B088-CC0608FE89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413</TotalTime>
  <Words>520</Words>
  <Application>Microsoft Office PowerPoint</Application>
  <PresentationFormat>Custom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TLCircular Bold</vt:lpstr>
      <vt:lpstr>TLCircular Book</vt:lpstr>
      <vt:lpstr>Wingdings</vt:lpstr>
      <vt:lpstr>Trainline</vt:lpstr>
      <vt:lpstr>Docker</vt:lpstr>
      <vt:lpstr>Containers</vt:lpstr>
      <vt:lpstr>Containers</vt:lpstr>
      <vt:lpstr>Docker</vt:lpstr>
      <vt:lpstr>Images</vt:lpstr>
      <vt:lpstr>Docker containers</vt:lpstr>
      <vt:lpstr>Docker CLI</vt:lpstr>
      <vt:lpstr>Docker CLI</vt:lpstr>
      <vt:lpstr>Containerizing an application</vt:lpstr>
      <vt:lpstr>Dockerfile</vt:lpstr>
    </vt:vector>
  </TitlesOfParts>
  <Company>Trainline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Ellie Fuller</dc:creator>
  <cp:keywords>Trainline</cp:keywords>
  <cp:lastModifiedBy>Ellie Fuller</cp:lastModifiedBy>
  <cp:revision>9</cp:revision>
  <dcterms:created xsi:type="dcterms:W3CDTF">2024-02-26T07:20:14Z</dcterms:created>
  <dcterms:modified xsi:type="dcterms:W3CDTF">2024-03-08T14:04:22Z</dcterms:modified>
</cp:coreProperties>
</file>